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4" r:id="rId3"/>
    <p:sldId id="272" r:id="rId4"/>
    <p:sldId id="256" r:id="rId5"/>
    <p:sldId id="267" r:id="rId6"/>
    <p:sldId id="273" r:id="rId7"/>
    <p:sldId id="263" r:id="rId8"/>
    <p:sldId id="259" r:id="rId9"/>
    <p:sldId id="265" r:id="rId10"/>
    <p:sldId id="268" r:id="rId11"/>
    <p:sldId id="275" r:id="rId12"/>
    <p:sldId id="271" r:id="rId13"/>
    <p:sldId id="261" r:id="rId14"/>
    <p:sldId id="266" r:id="rId15"/>
    <p:sldId id="258" r:id="rId16"/>
    <p:sldId id="262" r:id="rId17"/>
    <p:sldId id="260" r:id="rId18"/>
    <p:sldId id="274" r:id="rId19"/>
    <p:sldId id="257" r:id="rId20"/>
    <p:sldId id="269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Звіт про проведення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Тижня</a:t>
            </a:r>
            <a:r>
              <a:rPr lang="uk-UA" dirty="0" smtClean="0"/>
              <a:t>  </a:t>
            </a:r>
            <a:r>
              <a:rPr lang="uk-UA" dirty="0" smtClean="0"/>
              <a:t>безпеки життєдіяльності учнів </a:t>
            </a:r>
            <a:br>
              <a:rPr lang="uk-UA" dirty="0" smtClean="0"/>
            </a:br>
            <a:r>
              <a:rPr lang="uk-UA" dirty="0" smtClean="0"/>
              <a:t>та запобігання  дитячого травматизму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Безпека школярів у побуті</a:t>
            </a:r>
            <a:br>
              <a:rPr lang="uk-UA" dirty="0" smtClean="0"/>
            </a:br>
            <a:r>
              <a:rPr lang="uk-UA" sz="3600" dirty="0" smtClean="0"/>
              <a:t>(7-Г кл., кл. </a:t>
            </a:r>
            <a:r>
              <a:rPr lang="uk-UA" sz="3600" dirty="0" err="1" smtClean="0"/>
              <a:t>кер</a:t>
            </a:r>
            <a:r>
              <a:rPr lang="uk-UA" sz="3600" dirty="0" smtClean="0"/>
              <a:t>. Миронова М.І.)</a:t>
            </a:r>
            <a:endParaRPr lang="uk-UA" sz="3600" dirty="0"/>
          </a:p>
        </p:txBody>
      </p:sp>
      <p:pic>
        <p:nvPicPr>
          <p:cNvPr id="4098" name="Picture 2" descr="C:\Users\user1\Desktop\виховна Світлані Богданівні\DSC_01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4752"/>
            <a:ext cx="4038600" cy="2692400"/>
          </a:xfrm>
          <a:prstGeom prst="rect">
            <a:avLst/>
          </a:prstGeom>
          <a:noFill/>
        </p:spPr>
      </p:pic>
      <p:pic>
        <p:nvPicPr>
          <p:cNvPr id="4099" name="Picture 3" descr="C:\Users\user1\Desktop\виховна Світлані Богданівні\DSC_01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14554"/>
            <a:ext cx="4038600" cy="3269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 обираю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br>
              <a:rPr lang="uk-UA" dirty="0" smtClean="0"/>
            </a:br>
            <a:r>
              <a:rPr lang="uk-UA" sz="3600" dirty="0" smtClean="0"/>
              <a:t>(8-А кл., </a:t>
            </a:r>
            <a:r>
              <a:rPr lang="uk-UA" sz="3600" dirty="0" err="1" smtClean="0"/>
              <a:t>Глібовецька</a:t>
            </a:r>
            <a:r>
              <a:rPr lang="uk-UA" sz="3600" dirty="0" smtClean="0"/>
              <a:t> Є.І.)</a:t>
            </a:r>
            <a:endParaRPr lang="uk-UA" sz="3600" dirty="0"/>
          </a:p>
        </p:txBody>
      </p:sp>
      <p:pic>
        <p:nvPicPr>
          <p:cNvPr id="1026" name="Picture 2" descr="C:\Users\user1\Desktop\img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4038600" cy="2687805"/>
          </a:xfrm>
          <a:prstGeom prst="rect">
            <a:avLst/>
          </a:prstGeom>
          <a:noFill/>
        </p:spPr>
      </p:pic>
      <p:pic>
        <p:nvPicPr>
          <p:cNvPr id="1027" name="Picture 3" descr="C:\Users\user1\Desktop\img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00808"/>
            <a:ext cx="4038600" cy="267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Здоров'я нації у твоїх руках</a:t>
            </a:r>
            <a:br>
              <a:rPr lang="uk-UA" dirty="0" smtClean="0"/>
            </a:br>
            <a:r>
              <a:rPr lang="uk-UA" sz="3600" dirty="0" smtClean="0"/>
              <a:t>(8-Б кл., </a:t>
            </a:r>
            <a:r>
              <a:rPr lang="uk-UA" sz="3600" dirty="0" err="1" smtClean="0"/>
              <a:t>кл</a:t>
            </a:r>
            <a:r>
              <a:rPr lang="uk-UA" sz="3600" dirty="0" smtClean="0"/>
              <a:t>. </a:t>
            </a:r>
            <a:r>
              <a:rPr lang="uk-UA" sz="3600" dirty="0" err="1" smtClean="0"/>
              <a:t>кер</a:t>
            </a:r>
            <a:r>
              <a:rPr lang="uk-UA" sz="3600" dirty="0" smtClean="0"/>
              <a:t>. Моравська Х.Й.)</a:t>
            </a:r>
            <a:endParaRPr lang="uk-UA" sz="3600" dirty="0"/>
          </a:p>
        </p:txBody>
      </p:sp>
      <p:pic>
        <p:nvPicPr>
          <p:cNvPr id="1026" name="Picture 2" descr="C:\Users\user1\Desktop\8-Б\Фото05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user1\Desktop\8-Б\Фото0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Правила безпечної поведінки учасників дорожнього руху</a:t>
            </a:r>
            <a:br>
              <a:rPr lang="uk-UA" dirty="0" smtClean="0"/>
            </a:br>
            <a:r>
              <a:rPr lang="uk-UA" sz="3100" dirty="0" smtClean="0"/>
              <a:t>(8-В кл., кл. </a:t>
            </a:r>
            <a:r>
              <a:rPr lang="uk-UA" sz="3100" dirty="0" err="1" smtClean="0"/>
              <a:t>кер</a:t>
            </a:r>
            <a:r>
              <a:rPr lang="uk-UA" sz="3100" dirty="0" smtClean="0"/>
              <a:t>. </a:t>
            </a:r>
            <a:r>
              <a:rPr lang="uk-UA" sz="3100" dirty="0" err="1" smtClean="0"/>
              <a:t>Малиш</a:t>
            </a:r>
            <a:r>
              <a:rPr lang="uk-UA" sz="3100" dirty="0" smtClean="0"/>
              <a:t> Л.П.)</a:t>
            </a:r>
            <a:endParaRPr lang="uk-UA" sz="3100" dirty="0"/>
          </a:p>
        </p:txBody>
      </p:sp>
      <p:pic>
        <p:nvPicPr>
          <p:cNvPr id="2050" name="Picture 2" descr="C:\Users\user1\Desktop\8-в\IMG_6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4038600" cy="2692400"/>
          </a:xfrm>
          <a:prstGeom prst="rect">
            <a:avLst/>
          </a:prstGeom>
          <a:noFill/>
        </p:spPr>
      </p:pic>
      <p:pic>
        <p:nvPicPr>
          <p:cNvPr id="2051" name="Picture 3" descr="C:\Users\user1\Desktop\8-в\IMG_62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Життя дається тільки раз</a:t>
            </a:r>
            <a:br>
              <a:rPr lang="uk-UA" dirty="0" smtClean="0"/>
            </a:br>
            <a:r>
              <a:rPr lang="uk-UA" sz="3600" dirty="0" smtClean="0"/>
              <a:t>(9-А кл. кл. </a:t>
            </a:r>
            <a:r>
              <a:rPr lang="uk-UA" sz="3600" dirty="0" err="1" smtClean="0"/>
              <a:t>кер</a:t>
            </a:r>
            <a:r>
              <a:rPr lang="uk-UA" sz="3600" dirty="0" smtClean="0"/>
              <a:t>. Паляниця І.І.)</a:t>
            </a:r>
            <a:endParaRPr lang="uk-UA" sz="3600" dirty="0"/>
          </a:p>
        </p:txBody>
      </p:sp>
      <p:pic>
        <p:nvPicPr>
          <p:cNvPr id="2050" name="Picture 2" descr="C:\Users\user1\Desktop\9-А\PIC_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user1\Desktop\9-А\PIC_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Твоя безпека у твоїх руках</a:t>
            </a:r>
            <a:br>
              <a:rPr lang="uk-UA" dirty="0" smtClean="0"/>
            </a:br>
            <a:r>
              <a:rPr lang="uk-UA" sz="4400" dirty="0" smtClean="0"/>
              <a:t>9-Б кл. кл. </a:t>
            </a:r>
            <a:r>
              <a:rPr lang="uk-UA" sz="4400" dirty="0" err="1" smtClean="0"/>
              <a:t>кер</a:t>
            </a:r>
            <a:r>
              <a:rPr lang="uk-UA" sz="4400" dirty="0" smtClean="0"/>
              <a:t>. </a:t>
            </a:r>
            <a:r>
              <a:rPr lang="uk-UA" sz="4400" dirty="0" err="1" smtClean="0"/>
              <a:t>Саєнко</a:t>
            </a:r>
            <a:r>
              <a:rPr lang="uk-UA" sz="4400" dirty="0" smtClean="0"/>
              <a:t> І.Я.</a:t>
            </a:r>
            <a:endParaRPr lang="uk-UA" sz="4400" dirty="0"/>
          </a:p>
        </p:txBody>
      </p:sp>
      <p:pic>
        <p:nvPicPr>
          <p:cNvPr id="1027" name="Picture 3" descr="C:\Users\user1\Desktop\9-Б\20151111_141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038600" cy="3500462"/>
          </a:xfrm>
          <a:prstGeom prst="rect">
            <a:avLst/>
          </a:prstGeom>
          <a:noFill/>
        </p:spPr>
      </p:pic>
      <p:pic>
        <p:nvPicPr>
          <p:cNvPr id="1028" name="Picture 4" descr="C:\Users\user1\Desktop\9-Б\IMG_20151112_1353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286124"/>
            <a:ext cx="464347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Зробимо життя безпечним</a:t>
            </a:r>
            <a:br>
              <a:rPr lang="uk-UA" dirty="0" smtClean="0"/>
            </a:br>
            <a:r>
              <a:rPr lang="uk-UA" sz="3600" dirty="0" smtClean="0"/>
              <a:t>(9-В кл., кл. </a:t>
            </a:r>
            <a:r>
              <a:rPr lang="uk-UA" sz="3600" dirty="0" err="1" smtClean="0"/>
              <a:t>кер</a:t>
            </a:r>
            <a:r>
              <a:rPr lang="uk-UA" sz="3600" dirty="0" smtClean="0"/>
              <a:t>. </a:t>
            </a:r>
            <a:r>
              <a:rPr lang="uk-UA" sz="3600" dirty="0" err="1" smtClean="0"/>
              <a:t>Чучвера</a:t>
            </a:r>
            <a:r>
              <a:rPr lang="uk-UA" sz="3600" dirty="0" smtClean="0"/>
              <a:t> І.В.)</a:t>
            </a:r>
            <a:endParaRPr lang="uk-UA" sz="3600" dirty="0"/>
          </a:p>
        </p:txBody>
      </p:sp>
      <p:pic>
        <p:nvPicPr>
          <p:cNvPr id="1026" name="Picture 2" descr="C:\Users\user1\Desktop\Фотогр. Збережемо життя 12.11.2015р\IMG_49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3116"/>
            <a:ext cx="4038600" cy="3509178"/>
          </a:xfrm>
          <a:prstGeom prst="rect">
            <a:avLst/>
          </a:prstGeom>
          <a:noFill/>
        </p:spPr>
      </p:pic>
      <p:pic>
        <p:nvPicPr>
          <p:cNvPr id="1027" name="Picture 3" descr="C:\Users\user1\Desktop\Фотогр. Збережемо життя 12.11.2015р\IMG_49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4038600" cy="3600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Шкідливі звички – шлях у безодню</a:t>
            </a:r>
            <a:br>
              <a:rPr lang="uk-UA" dirty="0" smtClean="0"/>
            </a:br>
            <a:r>
              <a:rPr lang="uk-UA" sz="3600" dirty="0" smtClean="0"/>
              <a:t>(9-Г кл., кл. </a:t>
            </a:r>
            <a:r>
              <a:rPr lang="uk-UA" sz="3600" dirty="0" err="1" smtClean="0"/>
              <a:t>кер</a:t>
            </a:r>
            <a:r>
              <a:rPr lang="uk-UA" sz="3600" dirty="0" smtClean="0"/>
              <a:t>. Липа І.І.)</a:t>
            </a:r>
            <a:endParaRPr lang="uk-UA" sz="3600" dirty="0"/>
          </a:p>
        </p:txBody>
      </p:sp>
      <p:pic>
        <p:nvPicPr>
          <p:cNvPr id="1026" name="Picture 2" descr="C:\Users\user1\Desktop\9-г\IMG_62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4038600" cy="3263904"/>
          </a:xfrm>
          <a:prstGeom prst="rect">
            <a:avLst/>
          </a:prstGeom>
          <a:noFill/>
        </p:spPr>
      </p:pic>
      <p:pic>
        <p:nvPicPr>
          <p:cNvPr id="1027" name="Picture 3" descr="C:\Users\user1\Desktop\9-г\IMG_62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038600" cy="3263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Дотримуємось правил дорожнього руху. Запобігання дитячого травматизму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(10-А кл.,</a:t>
            </a:r>
            <a:r>
              <a:rPr lang="uk-UA" sz="3600" dirty="0" err="1" smtClean="0"/>
              <a:t>кл</a:t>
            </a:r>
            <a:r>
              <a:rPr lang="uk-UA" sz="3600" dirty="0" smtClean="0"/>
              <a:t>. </a:t>
            </a:r>
            <a:r>
              <a:rPr lang="uk-UA" sz="3600" dirty="0" err="1" smtClean="0"/>
              <a:t>кер</a:t>
            </a:r>
            <a:r>
              <a:rPr lang="uk-UA" sz="3600" dirty="0" smtClean="0"/>
              <a:t>. Ткач І.Є.)</a:t>
            </a:r>
            <a:endParaRPr lang="uk-UA" sz="3600" dirty="0"/>
          </a:p>
        </p:txBody>
      </p:sp>
      <p:pic>
        <p:nvPicPr>
          <p:cNvPr id="1026" name="Picture 2" descr="C:\Users\user1\Desktop\10-А\20151120_1205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user1\Desktop\10-А\20151120_1204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4427984" cy="33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3425"/>
            <a:ext cx="4716016" cy="35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Здорові діти – здорова нація</a:t>
            </a:r>
            <a:br>
              <a:rPr lang="uk-UA" dirty="0" smtClean="0"/>
            </a:br>
            <a:r>
              <a:rPr lang="uk-UA" sz="3100" dirty="0" smtClean="0"/>
              <a:t>(10-Б кл., кл. </a:t>
            </a:r>
            <a:r>
              <a:rPr lang="uk-UA" sz="3100" dirty="0" err="1" smtClean="0"/>
              <a:t>кер</a:t>
            </a:r>
            <a:r>
              <a:rPr lang="uk-UA" sz="3100" dirty="0" smtClean="0"/>
              <a:t>. Єдинак І.Я.)</a:t>
            </a:r>
            <a:endParaRPr lang="uk-UA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 гостях у Світлофора</a:t>
            </a:r>
            <a:br>
              <a:rPr lang="uk-UA" dirty="0" smtClean="0"/>
            </a:br>
            <a:r>
              <a:rPr lang="uk-UA" sz="3600" dirty="0" smtClean="0"/>
              <a:t>(5-А кл., </a:t>
            </a:r>
            <a:r>
              <a:rPr lang="uk-UA" sz="3600" dirty="0" err="1" smtClean="0"/>
              <a:t>кл</a:t>
            </a:r>
            <a:r>
              <a:rPr lang="uk-UA" sz="3600" dirty="0" smtClean="0"/>
              <a:t>. </a:t>
            </a:r>
            <a:r>
              <a:rPr lang="uk-UA" sz="3600" dirty="0" err="1" smtClean="0"/>
              <a:t>кер</a:t>
            </a:r>
            <a:r>
              <a:rPr lang="uk-UA" sz="3600" dirty="0" smtClean="0"/>
              <a:t>. </a:t>
            </a:r>
            <a:r>
              <a:rPr lang="uk-UA" sz="3600" dirty="0" err="1" smtClean="0"/>
              <a:t>Любчак</a:t>
            </a:r>
            <a:r>
              <a:rPr lang="uk-UA" sz="3600" dirty="0" smtClean="0"/>
              <a:t> І.О.)</a:t>
            </a:r>
            <a:endParaRPr lang="uk-UA" sz="3600" dirty="0"/>
          </a:p>
        </p:txBody>
      </p:sp>
      <p:pic>
        <p:nvPicPr>
          <p:cNvPr id="1026" name="Picture 2" descr="C:\Users\user1\Desktop\5-А\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4038600" cy="2423160"/>
          </a:xfrm>
          <a:prstGeom prst="rect">
            <a:avLst/>
          </a:prstGeom>
          <a:noFill/>
        </p:spPr>
      </p:pic>
      <p:pic>
        <p:nvPicPr>
          <p:cNvPr id="1027" name="Picture 3" descr="C:\Users\user1\Desktop\5-А\Snapshot_20150917_1407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4038600" cy="33451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/>
              <a:t>Долікарська допомога при травмах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(11-А кл., кл. </a:t>
            </a:r>
            <a:r>
              <a:rPr lang="uk-UA" sz="3600" dirty="0" err="1" smtClean="0"/>
              <a:t>кер</a:t>
            </a:r>
            <a:r>
              <a:rPr lang="uk-UA" sz="3600" dirty="0" smtClean="0"/>
              <a:t>. </a:t>
            </a:r>
            <a:r>
              <a:rPr lang="uk-UA" sz="3600" dirty="0" err="1" smtClean="0"/>
              <a:t>Іванець</a:t>
            </a:r>
            <a:r>
              <a:rPr lang="uk-UA" sz="3600" dirty="0" smtClean="0"/>
              <a:t> О.В., 11-Б кл., кл. </a:t>
            </a:r>
            <a:r>
              <a:rPr lang="uk-UA" sz="3600" dirty="0" err="1" smtClean="0"/>
              <a:t>кер</a:t>
            </a:r>
            <a:r>
              <a:rPr lang="uk-UA" sz="3600" dirty="0" smtClean="0"/>
              <a:t>. </a:t>
            </a:r>
            <a:r>
              <a:rPr lang="uk-UA" sz="3600" dirty="0" err="1" smtClean="0"/>
              <a:t>Вілюра</a:t>
            </a:r>
            <a:r>
              <a:rPr lang="uk-UA" sz="3600" dirty="0" smtClean="0"/>
              <a:t> С.Й.)</a:t>
            </a:r>
            <a:endParaRPr lang="uk-UA" sz="3600" dirty="0"/>
          </a:p>
        </p:txBody>
      </p:sp>
      <p:pic>
        <p:nvPicPr>
          <p:cNvPr id="1026" name="Picture 2" descr="C:\Users\user1\Desktop\школа\IMG_65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4038600" cy="3929090"/>
          </a:xfrm>
          <a:prstGeom prst="rect">
            <a:avLst/>
          </a:prstGeom>
          <a:noFill/>
        </p:spPr>
      </p:pic>
      <p:pic>
        <p:nvPicPr>
          <p:cNvPr id="1027" name="Picture 3" descr="C:\Users\user1\Desktop\школа\IMG_66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71810"/>
            <a:ext cx="4038600" cy="3335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2857500"/>
            <a:ext cx="8305800" cy="1143000"/>
          </a:xfrm>
        </p:spPr>
        <p:txBody>
          <a:bodyPr anchor="ctr">
            <a:normAutofit/>
          </a:bodyPr>
          <a:lstStyle/>
          <a:p>
            <a:pPr algn="ctr"/>
            <a:r>
              <a:rPr lang="uk-UA" dirty="0" smtClean="0"/>
              <a:t>Дякую за увагу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Бережи одяг, поки новий, а здоров</a:t>
            </a:r>
            <a:r>
              <a:rPr lang="en-US" dirty="0" smtClean="0"/>
              <a:t>’</a:t>
            </a:r>
            <a:r>
              <a:rPr lang="uk-UA" dirty="0" smtClean="0"/>
              <a:t>я, поки молодий</a:t>
            </a:r>
            <a:br>
              <a:rPr lang="uk-UA" dirty="0" smtClean="0"/>
            </a:br>
            <a:r>
              <a:rPr lang="uk-UA" sz="3600" dirty="0" smtClean="0"/>
              <a:t>(5-Б кл., </a:t>
            </a:r>
            <a:r>
              <a:rPr lang="uk-UA" sz="3600" dirty="0" err="1" smtClean="0"/>
              <a:t>кл</a:t>
            </a:r>
            <a:r>
              <a:rPr lang="uk-UA" sz="3600" dirty="0" smtClean="0"/>
              <a:t>. </a:t>
            </a:r>
            <a:r>
              <a:rPr lang="uk-UA" sz="3600" dirty="0" err="1" smtClean="0"/>
              <a:t>кер</a:t>
            </a:r>
            <a:r>
              <a:rPr lang="uk-UA" sz="3600" dirty="0" smtClean="0"/>
              <a:t>. Подоляк І.В.)</a:t>
            </a:r>
            <a:endParaRPr lang="uk-UA" sz="3600" dirty="0"/>
          </a:p>
        </p:txBody>
      </p:sp>
      <p:pic>
        <p:nvPicPr>
          <p:cNvPr id="1026" name="Picture 2" descr="C:\Users\user1\Desktop\5-Б\20151119_1354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038600" cy="2429470"/>
          </a:xfrm>
          <a:prstGeom prst="rect">
            <a:avLst/>
          </a:prstGeom>
          <a:noFill/>
        </p:spPr>
      </p:pic>
      <p:pic>
        <p:nvPicPr>
          <p:cNvPr id="1027" name="Picture 3" descr="C:\Users\user1\Desktop\5-Б\20151119_1355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4038600" cy="2429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КВК </a:t>
            </a:r>
            <a:r>
              <a:rPr lang="uk-UA" dirty="0" err="1" smtClean="0"/>
              <a:t>“Правила</a:t>
            </a:r>
            <a:r>
              <a:rPr lang="uk-UA" dirty="0" smtClean="0"/>
              <a:t> дорожні зі школи </a:t>
            </a:r>
            <a:r>
              <a:rPr lang="uk-UA" dirty="0" err="1" smtClean="0"/>
              <a:t>вивчай”</a:t>
            </a:r>
            <a:r>
              <a:rPr lang="uk-UA" dirty="0" smtClean="0"/>
              <a:t> </a:t>
            </a:r>
            <a:r>
              <a:rPr lang="uk-UA" sz="2700" dirty="0" smtClean="0"/>
              <a:t>(5-Вкл., кл. </a:t>
            </a:r>
            <a:r>
              <a:rPr lang="uk-UA" sz="2700" dirty="0" err="1" smtClean="0"/>
              <a:t>кер</a:t>
            </a:r>
            <a:r>
              <a:rPr lang="uk-UA" sz="2700" dirty="0" smtClean="0"/>
              <a:t>. В.</a:t>
            </a:r>
            <a:r>
              <a:rPr lang="uk-UA" sz="2700" dirty="0" err="1" smtClean="0"/>
              <a:t>Іщак</a:t>
            </a:r>
            <a:r>
              <a:rPr lang="uk-UA" sz="2700" dirty="0" smtClean="0"/>
              <a:t>)</a:t>
            </a:r>
            <a:endParaRPr lang="uk-UA" sz="2700" dirty="0"/>
          </a:p>
        </p:txBody>
      </p:sp>
      <p:pic>
        <p:nvPicPr>
          <p:cNvPr id="1026" name="Picture 2" descr="C:\Users\user1\Desktop\5-в\DSC002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user1\Desktop\5-в\DSC002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Правила безпеки знай – про життя й здоров'я дбай!</a:t>
            </a:r>
            <a:br>
              <a:rPr lang="uk-UA" dirty="0" smtClean="0"/>
            </a:br>
            <a:r>
              <a:rPr lang="uk-UA" sz="3600" dirty="0" smtClean="0"/>
              <a:t>(6-А кл., </a:t>
            </a:r>
            <a:r>
              <a:rPr lang="uk-UA" sz="3600" dirty="0" err="1" smtClean="0"/>
              <a:t>кл.кер</a:t>
            </a:r>
            <a:r>
              <a:rPr lang="uk-UA" sz="3600" dirty="0" smtClean="0"/>
              <a:t>. </a:t>
            </a:r>
            <a:r>
              <a:rPr lang="uk-UA" sz="3600" dirty="0" err="1" smtClean="0"/>
              <a:t>Савчин</a:t>
            </a:r>
            <a:r>
              <a:rPr lang="uk-UA" sz="3600" dirty="0" smtClean="0"/>
              <a:t> І.М.)</a:t>
            </a:r>
            <a:endParaRPr lang="uk-UA" sz="3600" dirty="0"/>
          </a:p>
        </p:txBody>
      </p:sp>
      <p:pic>
        <p:nvPicPr>
          <p:cNvPr id="3074" name="Picture 2" descr="C:\Users\user1\Desktop\виховна Світлані Богданівні\DSC_01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4038600" cy="2692400"/>
          </a:xfrm>
          <a:prstGeom prst="rect">
            <a:avLst/>
          </a:prstGeom>
          <a:noFill/>
        </p:spPr>
      </p:pic>
      <p:pic>
        <p:nvPicPr>
          <p:cNvPr id="3075" name="Picture 3" descr="C:\Users\user1\Desktop\виховна Світлані Богданівні\DSC_0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Екскурсія у Львівський </a:t>
            </a:r>
            <a:r>
              <a:rPr lang="uk-UA" sz="4400" dirty="0" smtClean="0"/>
              <a:t>університет безпеки життєдіяльності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(6-Б кл., </a:t>
            </a:r>
            <a:r>
              <a:rPr lang="uk-UA" sz="3600" dirty="0" err="1" smtClean="0"/>
              <a:t>кл</a:t>
            </a:r>
            <a:r>
              <a:rPr lang="uk-UA" sz="3600" dirty="0" smtClean="0"/>
              <a:t>. </a:t>
            </a:r>
            <a:r>
              <a:rPr lang="uk-UA" sz="3600" dirty="0" err="1" smtClean="0"/>
              <a:t>кер</a:t>
            </a:r>
            <a:r>
              <a:rPr lang="uk-UA" sz="3600" dirty="0" smtClean="0"/>
              <a:t>. Лебідь І.І.)</a:t>
            </a:r>
            <a:endParaRPr lang="uk-UA" sz="3600" dirty="0"/>
          </a:p>
        </p:txBody>
      </p:sp>
      <p:pic>
        <p:nvPicPr>
          <p:cNvPr id="1026" name="Picture 2" descr="C:\Users\user1\Desktop\сайт\DSCN8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user1\Desktop\сайт\Изображение 5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286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Твоя безпека – це твоя уважність</a:t>
            </a:r>
            <a:br>
              <a:rPr lang="uk-UA" dirty="0" smtClean="0"/>
            </a:br>
            <a:r>
              <a:rPr lang="uk-UA" sz="3600" dirty="0" smtClean="0"/>
              <a:t>6-В кл., кл. </a:t>
            </a:r>
            <a:r>
              <a:rPr lang="uk-UA" sz="3600" dirty="0" err="1" smtClean="0"/>
              <a:t>кер</a:t>
            </a:r>
            <a:r>
              <a:rPr lang="uk-UA" sz="3600" dirty="0" smtClean="0"/>
              <a:t>. Біда О.В.</a:t>
            </a:r>
            <a:endParaRPr lang="uk-UA" sz="3600" dirty="0"/>
          </a:p>
        </p:txBody>
      </p:sp>
      <p:pic>
        <p:nvPicPr>
          <p:cNvPr id="1026" name="Picture 2" descr="F:\6-В\Изображение 5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4038600" cy="3571900"/>
          </a:xfrm>
          <a:prstGeom prst="rect">
            <a:avLst/>
          </a:prstGeom>
          <a:noFill/>
        </p:spPr>
      </p:pic>
      <p:pic>
        <p:nvPicPr>
          <p:cNvPr id="1028" name="Picture 4" descr="F:\6-В\Изображение 5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806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Безпека щоденного життя</a:t>
            </a:r>
            <a:br>
              <a:rPr lang="uk-UA" dirty="0" smtClean="0"/>
            </a:br>
            <a:r>
              <a:rPr lang="uk-UA" sz="3100" dirty="0" smtClean="0"/>
              <a:t>(7-А кл., кл. </a:t>
            </a:r>
            <a:r>
              <a:rPr lang="uk-UA" sz="3100" dirty="0" err="1" smtClean="0"/>
              <a:t>кер</a:t>
            </a:r>
            <a:r>
              <a:rPr lang="uk-UA" sz="3100" dirty="0" smtClean="0"/>
              <a:t>. Жеребецька І.Б.)</a:t>
            </a:r>
            <a:endParaRPr lang="uk-UA" sz="3100" dirty="0"/>
          </a:p>
        </p:txBody>
      </p:sp>
      <p:pic>
        <p:nvPicPr>
          <p:cNvPr id="1026" name="Picture 2" descr="C:\Users\user1\Desktop\7-а\7-А Безпека щоденного життя (правила поведінки при поводженні з газом та електричними приладами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Життя дається тільки раз</a:t>
            </a:r>
            <a:br>
              <a:rPr lang="uk-UA" dirty="0" smtClean="0"/>
            </a:br>
            <a:r>
              <a:rPr lang="uk-UA" sz="3600" dirty="0" smtClean="0"/>
              <a:t>(7-Б кл., кл. </a:t>
            </a:r>
            <a:r>
              <a:rPr lang="uk-UA" sz="3600" dirty="0" err="1" smtClean="0"/>
              <a:t>кер</a:t>
            </a:r>
            <a:r>
              <a:rPr lang="uk-UA" sz="3600" dirty="0" smtClean="0"/>
              <a:t>. </a:t>
            </a:r>
            <a:r>
              <a:rPr lang="uk-UA" sz="3600" dirty="0" err="1" smtClean="0"/>
              <a:t>Ільчишин</a:t>
            </a:r>
            <a:r>
              <a:rPr lang="uk-UA" sz="3600" dirty="0" smtClean="0"/>
              <a:t> Г.С.)</a:t>
            </a:r>
            <a:endParaRPr lang="uk-UA" sz="3600" dirty="0"/>
          </a:p>
        </p:txBody>
      </p:sp>
      <p:pic>
        <p:nvPicPr>
          <p:cNvPr id="1026" name="Picture 2" descr="C:\Users\user1\Desktop\7-Б\PIC_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user1\Desktop\7-Б\PIC_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121</Words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   Звіт про проведення Тижня  безпеки життєдіяльності учнів  та запобігання  дитячого травматизму</vt:lpstr>
      <vt:lpstr>У гостях у Світлофора (5-А кл., кл. кер. Любчак І.О.)</vt:lpstr>
      <vt:lpstr>Бережи одяг, поки новий, а здоров’я, поки молодий (5-Б кл., кл. кер. Подоляк І.В.)</vt:lpstr>
      <vt:lpstr>КВК “Правила дорожні зі школи вивчай” (5-Вкл., кл. кер. В.Іщак)</vt:lpstr>
      <vt:lpstr>Правила безпеки знай – про життя й здоров'я дбай! (6-А кл., кл.кер. Савчин І.М.)</vt:lpstr>
      <vt:lpstr>Екскурсія у Львівський університет безпеки життєдіяльності (6-Б кл., кл. кер. Лебідь І.І.)</vt:lpstr>
      <vt:lpstr>Твоя безпека – це твоя уважність 6-В кл., кл. кер. Біда О.В.</vt:lpstr>
      <vt:lpstr>Безпека щоденного життя (7-А кл., кл. кер. Жеребецька І.Б.)</vt:lpstr>
      <vt:lpstr>Життя дається тільки раз (7-Б кл., кл. кер. Ільчишин Г.С.)</vt:lpstr>
      <vt:lpstr>Безпека школярів у побуті (7-Г кл., кл. кер. Миронова М.І.)</vt:lpstr>
      <vt:lpstr>Я обираю здоров’я (8-А кл., Глібовецька Є.І.)</vt:lpstr>
      <vt:lpstr>Здоров'я нації у твоїх руках (8-Б кл., кл. кер. Моравська Х.Й.)</vt:lpstr>
      <vt:lpstr>Правила безпечної поведінки учасників дорожнього руху (8-В кл., кл. кер. Малиш Л.П.)</vt:lpstr>
      <vt:lpstr>Життя дається тільки раз (9-А кл. кл. кер. Паляниця І.І.)</vt:lpstr>
      <vt:lpstr>Твоя безпека у твоїх руках 9-Б кл. кл. кер. Саєнко І.Я.</vt:lpstr>
      <vt:lpstr>Зробимо життя безпечним (9-В кл., кл. кер. Чучвера І.В.)</vt:lpstr>
      <vt:lpstr>Шкідливі звички – шлях у безодню (9-Г кл., кл. кер. Липа І.І.)</vt:lpstr>
      <vt:lpstr>Дотримуємось правил дорожнього руху. Запобігання дитячого травматизму (10-А кл.,кл. кер. Ткач І.Є.)</vt:lpstr>
      <vt:lpstr>Здорові діти – здорова нація (10-Б кл., кл. кер. Єдинак І.Я.)</vt:lpstr>
      <vt:lpstr>Долікарська допомога при травмах  (11-А кл., кл. кер. Іванець О.В., 11-Б кл., кл. кер. Вілюра С.Й.)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КВК “Правила дорожні зі школи вивчай” (5-В</dc:title>
  <dc:creator>Світлана</dc:creator>
  <cp:lastModifiedBy>user1</cp:lastModifiedBy>
  <cp:revision>34</cp:revision>
  <dcterms:created xsi:type="dcterms:W3CDTF">2015-11-16T11:01:00Z</dcterms:created>
  <dcterms:modified xsi:type="dcterms:W3CDTF">2015-11-24T10:12:55Z</dcterms:modified>
</cp:coreProperties>
</file>