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894" r:id="rId1"/>
  </p:sldMasterIdLst>
  <p:notesMasterIdLst>
    <p:notesMasterId r:id="rId133"/>
  </p:notesMasterIdLst>
  <p:sldIdLst>
    <p:sldId id="256" r:id="rId2"/>
    <p:sldId id="627" r:id="rId3"/>
    <p:sldId id="383" r:id="rId4"/>
    <p:sldId id="385" r:id="rId5"/>
    <p:sldId id="386" r:id="rId6"/>
    <p:sldId id="389" r:id="rId7"/>
    <p:sldId id="390" r:id="rId8"/>
    <p:sldId id="675" r:id="rId9"/>
    <p:sldId id="680" r:id="rId10"/>
    <p:sldId id="407" r:id="rId11"/>
    <p:sldId id="634" r:id="rId12"/>
    <p:sldId id="687" r:id="rId13"/>
    <p:sldId id="635" r:id="rId14"/>
    <p:sldId id="573" r:id="rId15"/>
    <p:sldId id="281" r:id="rId16"/>
    <p:sldId id="688" r:id="rId17"/>
    <p:sldId id="689" r:id="rId18"/>
    <p:sldId id="631" r:id="rId19"/>
    <p:sldId id="395" r:id="rId20"/>
    <p:sldId id="715" r:id="rId21"/>
    <p:sldId id="702" r:id="rId22"/>
    <p:sldId id="686" r:id="rId23"/>
    <p:sldId id="744" r:id="rId24"/>
    <p:sldId id="677" r:id="rId25"/>
    <p:sldId id="751" r:id="rId26"/>
    <p:sldId id="757" r:id="rId27"/>
    <p:sldId id="747" r:id="rId28"/>
    <p:sldId id="629" r:id="rId29"/>
    <p:sldId id="703" r:id="rId30"/>
    <p:sldId id="701" r:id="rId31"/>
    <p:sldId id="700" r:id="rId32"/>
    <p:sldId id="710" r:id="rId33"/>
    <p:sldId id="711" r:id="rId34"/>
    <p:sldId id="723" r:id="rId35"/>
    <p:sldId id="697" r:id="rId36"/>
    <p:sldId id="691" r:id="rId37"/>
    <p:sldId id="265" r:id="rId38"/>
    <p:sldId id="266" r:id="rId39"/>
    <p:sldId id="692" r:id="rId40"/>
    <p:sldId id="657" r:id="rId41"/>
    <p:sldId id="709" r:id="rId42"/>
    <p:sldId id="742" r:id="rId43"/>
    <p:sldId id="743" r:id="rId44"/>
    <p:sldId id="746" r:id="rId45"/>
    <p:sldId id="713" r:id="rId46"/>
    <p:sldId id="714" r:id="rId47"/>
    <p:sldId id="698" r:id="rId48"/>
    <p:sldId id="758" r:id="rId49"/>
    <p:sldId id="645" r:id="rId50"/>
    <p:sldId id="712" r:id="rId51"/>
    <p:sldId id="755" r:id="rId52"/>
    <p:sldId id="756" r:id="rId53"/>
    <p:sldId id="720" r:id="rId54"/>
    <p:sldId id="413" r:id="rId55"/>
    <p:sldId id="544" r:id="rId56"/>
    <p:sldId id="624" r:id="rId57"/>
    <p:sldId id="761" r:id="rId58"/>
    <p:sldId id="685" r:id="rId59"/>
    <p:sldId id="412" r:id="rId60"/>
    <p:sldId id="721" r:id="rId61"/>
    <p:sldId id="716" r:id="rId62"/>
    <p:sldId id="722" r:id="rId63"/>
    <p:sldId id="424" r:id="rId64"/>
    <p:sldId id="633" r:id="rId65"/>
    <p:sldId id="559" r:id="rId66"/>
    <p:sldId id="561" r:id="rId67"/>
    <p:sldId id="660" r:id="rId68"/>
    <p:sldId id="719" r:id="rId69"/>
    <p:sldId id="704" r:id="rId70"/>
    <p:sldId id="718" r:id="rId71"/>
    <p:sldId id="705" r:id="rId72"/>
    <p:sldId id="717" r:id="rId73"/>
    <p:sldId id="580" r:id="rId74"/>
    <p:sldId id="441" r:id="rId75"/>
    <p:sldId id="725" r:id="rId76"/>
    <p:sldId id="753" r:id="rId77"/>
    <p:sldId id="726" r:id="rId78"/>
    <p:sldId id="752" r:id="rId79"/>
    <p:sldId id="442" r:id="rId80"/>
    <p:sldId id="581" r:id="rId81"/>
    <p:sldId id="582" r:id="rId82"/>
    <p:sldId id="584" r:id="rId83"/>
    <p:sldId id="727" r:id="rId84"/>
    <p:sldId id="729" r:id="rId85"/>
    <p:sldId id="728" r:id="rId86"/>
    <p:sldId id="749" r:id="rId87"/>
    <p:sldId id="754" r:id="rId88"/>
    <p:sldId id="443" r:id="rId89"/>
    <p:sldId id="678" r:id="rId90"/>
    <p:sldId id="730" r:id="rId91"/>
    <p:sldId id="750" r:id="rId92"/>
    <p:sldId id="739" r:id="rId93"/>
    <p:sldId id="738" r:id="rId94"/>
    <p:sldId id="737" r:id="rId95"/>
    <p:sldId id="736" r:id="rId96"/>
    <p:sldId id="735" r:id="rId97"/>
    <p:sldId id="734" r:id="rId98"/>
    <p:sldId id="733" r:id="rId99"/>
    <p:sldId id="732" r:id="rId100"/>
    <p:sldId id="740" r:id="rId101"/>
    <p:sldId id="731" r:id="rId102"/>
    <p:sldId id="741" r:id="rId103"/>
    <p:sldId id="745" r:id="rId104"/>
    <p:sldId id="461" r:id="rId105"/>
    <p:sldId id="462" r:id="rId106"/>
    <p:sldId id="564" r:id="rId107"/>
    <p:sldId id="529" r:id="rId108"/>
    <p:sldId id="530" r:id="rId109"/>
    <p:sldId id="531" r:id="rId110"/>
    <p:sldId id="532" r:id="rId111"/>
    <p:sldId id="537" r:id="rId112"/>
    <p:sldId id="650" r:id="rId113"/>
    <p:sldId id="707" r:id="rId114"/>
    <p:sldId id="656" r:id="rId115"/>
    <p:sldId id="534" r:id="rId116"/>
    <p:sldId id="540" r:id="rId117"/>
    <p:sldId id="658" r:id="rId118"/>
    <p:sldId id="706" r:id="rId119"/>
    <p:sldId id="708" r:id="rId120"/>
    <p:sldId id="444" r:id="rId121"/>
    <p:sldId id="445" r:id="rId122"/>
    <p:sldId id="683" r:id="rId123"/>
    <p:sldId id="513" r:id="rId124"/>
    <p:sldId id="514" r:id="rId125"/>
    <p:sldId id="515" r:id="rId126"/>
    <p:sldId id="666" r:id="rId127"/>
    <p:sldId id="669" r:id="rId128"/>
    <p:sldId id="586" r:id="rId129"/>
    <p:sldId id="670" r:id="rId130"/>
    <p:sldId id="449" r:id="rId131"/>
    <p:sldId id="450" r:id="rId132"/>
  </p:sldIdLst>
  <p:sldSz cx="9144000" cy="6858000" type="screen4x3"/>
  <p:notesSz cx="6888163" cy="10020300"/>
  <p:defaultTextStyle>
    <a:defPPr>
      <a:defRPr lang="uk-UA"/>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C0000"/>
    <a:srgbClr val="680000"/>
    <a:srgbClr val="FFDAA3"/>
    <a:srgbClr val="FFC979"/>
    <a:srgbClr val="FF3300"/>
    <a:srgbClr val="FF6D6D"/>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Помір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Помір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Помір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Стиль із теми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Світли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Світли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Без стилю та сітки таблиці">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Світли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Світли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478" autoAdjust="0"/>
    <p:restoredTop sz="99835" autoAdjust="0"/>
  </p:normalViewPr>
  <p:slideViewPr>
    <p:cSldViewPr>
      <p:cViewPr varScale="1">
        <p:scale>
          <a:sx n="113" d="100"/>
          <a:sy n="113" d="100"/>
        </p:scale>
        <p:origin x="-1560" y="-114"/>
      </p:cViewPr>
      <p:guideLst>
        <p:guide orient="horz" pos="2160"/>
        <p:guide pos="2880"/>
      </p:guideLst>
    </p:cSldViewPr>
  </p:slideViewPr>
  <p:outlineViewPr>
    <p:cViewPr>
      <p:scale>
        <a:sx n="33" d="100"/>
        <a:sy n="33" d="100"/>
      </p:scale>
      <p:origin x="0" y="5481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86088" cy="500063"/>
          </a:xfrm>
          <a:prstGeom prst="rect">
            <a:avLst/>
          </a:prstGeom>
        </p:spPr>
        <p:txBody>
          <a:bodyPr vert="horz" lIns="92556" tIns="46278" rIns="92556" bIns="46278" rtlCol="0"/>
          <a:lstStyle>
            <a:lvl1pPr algn="l" fontAlgn="auto">
              <a:spcBef>
                <a:spcPts val="0"/>
              </a:spcBef>
              <a:spcAft>
                <a:spcPts val="0"/>
              </a:spcAft>
              <a:defRPr sz="1200">
                <a:latin typeface="+mn-lt"/>
                <a:cs typeface="+mn-cs"/>
              </a:defRPr>
            </a:lvl1pPr>
          </a:lstStyle>
          <a:p>
            <a:pPr>
              <a:defRPr/>
            </a:pPr>
            <a:endParaRPr lang="uk-UA"/>
          </a:p>
        </p:txBody>
      </p:sp>
      <p:sp>
        <p:nvSpPr>
          <p:cNvPr id="3" name="Місце для дати 2"/>
          <p:cNvSpPr>
            <a:spLocks noGrp="1"/>
          </p:cNvSpPr>
          <p:nvPr>
            <p:ph type="dt" idx="1"/>
          </p:nvPr>
        </p:nvSpPr>
        <p:spPr>
          <a:xfrm>
            <a:off x="3900488" y="0"/>
            <a:ext cx="2986087" cy="500063"/>
          </a:xfrm>
          <a:prstGeom prst="rect">
            <a:avLst/>
          </a:prstGeom>
        </p:spPr>
        <p:txBody>
          <a:bodyPr vert="horz" lIns="92556" tIns="46278" rIns="92556" bIns="46278" rtlCol="0"/>
          <a:lstStyle>
            <a:lvl1pPr algn="r" fontAlgn="auto">
              <a:spcBef>
                <a:spcPts val="0"/>
              </a:spcBef>
              <a:spcAft>
                <a:spcPts val="0"/>
              </a:spcAft>
              <a:defRPr sz="1200">
                <a:latin typeface="+mn-lt"/>
                <a:cs typeface="+mn-cs"/>
              </a:defRPr>
            </a:lvl1pPr>
          </a:lstStyle>
          <a:p>
            <a:pPr>
              <a:defRPr/>
            </a:pPr>
            <a:fld id="{A93C2F79-1EDD-4790-BF15-23F453726AEF}" type="datetimeFigureOut">
              <a:rPr lang="uk-UA"/>
              <a:pPr>
                <a:defRPr/>
              </a:pPr>
              <a:t>08.07.2020</a:t>
            </a:fld>
            <a:endParaRPr lang="uk-UA"/>
          </a:p>
        </p:txBody>
      </p:sp>
      <p:sp>
        <p:nvSpPr>
          <p:cNvPr id="4" name="Місце для зображення 3"/>
          <p:cNvSpPr>
            <a:spLocks noGrp="1" noRot="1" noChangeAspect="1"/>
          </p:cNvSpPr>
          <p:nvPr>
            <p:ph type="sldImg" idx="2"/>
          </p:nvPr>
        </p:nvSpPr>
        <p:spPr>
          <a:xfrm>
            <a:off x="939800" y="752475"/>
            <a:ext cx="5008563" cy="3756025"/>
          </a:xfrm>
          <a:prstGeom prst="rect">
            <a:avLst/>
          </a:prstGeom>
          <a:noFill/>
          <a:ln w="12700">
            <a:solidFill>
              <a:prstClr val="black"/>
            </a:solidFill>
          </a:ln>
        </p:spPr>
        <p:txBody>
          <a:bodyPr vert="horz" lIns="92556" tIns="46278" rIns="92556" bIns="46278" rtlCol="0" anchor="ctr"/>
          <a:lstStyle/>
          <a:p>
            <a:pPr lvl="0"/>
            <a:endParaRPr lang="uk-UA" noProof="0"/>
          </a:p>
        </p:txBody>
      </p:sp>
      <p:sp>
        <p:nvSpPr>
          <p:cNvPr id="5" name="Місце для нотаток 4"/>
          <p:cNvSpPr>
            <a:spLocks noGrp="1"/>
          </p:cNvSpPr>
          <p:nvPr>
            <p:ph type="body" sz="quarter" idx="3"/>
          </p:nvPr>
        </p:nvSpPr>
        <p:spPr>
          <a:xfrm>
            <a:off x="688975" y="4759325"/>
            <a:ext cx="5510213" cy="4508500"/>
          </a:xfrm>
          <a:prstGeom prst="rect">
            <a:avLst/>
          </a:prstGeom>
        </p:spPr>
        <p:txBody>
          <a:bodyPr vert="horz" wrap="square" lIns="92556" tIns="46278" rIns="92556" bIns="46278" numCol="1" anchor="t" anchorCtr="0" compatLnSpc="1">
            <a:prstTxWarp prst="textNoShape">
              <a:avLst/>
            </a:prstTxWarp>
            <a:normAutofit/>
          </a:bodyPr>
          <a:lstStyle/>
          <a:p>
            <a:pPr lvl="0"/>
            <a:r>
              <a:rPr lang="uk-UA" noProof="0"/>
              <a:t>Зразок тексту</a:t>
            </a:r>
          </a:p>
          <a:p>
            <a:pPr lvl="1"/>
            <a:r>
              <a:rPr lang="uk-UA" noProof="0"/>
              <a:t>Другий рівень</a:t>
            </a:r>
          </a:p>
          <a:p>
            <a:pPr lvl="2"/>
            <a:r>
              <a:rPr lang="uk-UA" noProof="0"/>
              <a:t>Третій рівень</a:t>
            </a:r>
          </a:p>
          <a:p>
            <a:pPr lvl="3"/>
            <a:r>
              <a:rPr lang="uk-UA" noProof="0"/>
              <a:t>Четвертий рівень</a:t>
            </a:r>
          </a:p>
          <a:p>
            <a:pPr lvl="4"/>
            <a:r>
              <a:rPr lang="uk-UA" noProof="0"/>
              <a:t>П'ятий рівень</a:t>
            </a:r>
          </a:p>
        </p:txBody>
      </p:sp>
      <p:sp>
        <p:nvSpPr>
          <p:cNvPr id="6" name="Місце для нижнього колонтитула 5"/>
          <p:cNvSpPr>
            <a:spLocks noGrp="1"/>
          </p:cNvSpPr>
          <p:nvPr>
            <p:ph type="ftr" sz="quarter" idx="4"/>
          </p:nvPr>
        </p:nvSpPr>
        <p:spPr>
          <a:xfrm>
            <a:off x="0" y="9518650"/>
            <a:ext cx="2986088" cy="500063"/>
          </a:xfrm>
          <a:prstGeom prst="rect">
            <a:avLst/>
          </a:prstGeom>
        </p:spPr>
        <p:txBody>
          <a:bodyPr vert="horz" lIns="92556" tIns="46278" rIns="92556" bIns="46278" rtlCol="0" anchor="b"/>
          <a:lstStyle>
            <a:lvl1pPr algn="l" fontAlgn="auto">
              <a:spcBef>
                <a:spcPts val="0"/>
              </a:spcBef>
              <a:spcAft>
                <a:spcPts val="0"/>
              </a:spcAft>
              <a:defRPr sz="1200">
                <a:latin typeface="+mn-lt"/>
                <a:cs typeface="+mn-cs"/>
              </a:defRPr>
            </a:lvl1pPr>
          </a:lstStyle>
          <a:p>
            <a:pPr>
              <a:defRPr/>
            </a:pPr>
            <a:endParaRPr lang="uk-UA"/>
          </a:p>
        </p:txBody>
      </p:sp>
      <p:sp>
        <p:nvSpPr>
          <p:cNvPr id="7" name="Місце для номера слайда 6"/>
          <p:cNvSpPr>
            <a:spLocks noGrp="1"/>
          </p:cNvSpPr>
          <p:nvPr>
            <p:ph type="sldNum" sz="quarter" idx="5"/>
          </p:nvPr>
        </p:nvSpPr>
        <p:spPr>
          <a:xfrm>
            <a:off x="3900488" y="9518650"/>
            <a:ext cx="2986087" cy="500063"/>
          </a:xfrm>
          <a:prstGeom prst="rect">
            <a:avLst/>
          </a:prstGeom>
        </p:spPr>
        <p:txBody>
          <a:bodyPr vert="horz" lIns="92556" tIns="46278" rIns="92556" bIns="46278" rtlCol="0" anchor="b"/>
          <a:lstStyle>
            <a:lvl1pPr algn="r" fontAlgn="auto">
              <a:spcBef>
                <a:spcPts val="0"/>
              </a:spcBef>
              <a:spcAft>
                <a:spcPts val="0"/>
              </a:spcAft>
              <a:defRPr sz="1200">
                <a:latin typeface="+mn-lt"/>
                <a:cs typeface="+mn-cs"/>
              </a:defRPr>
            </a:lvl1pPr>
          </a:lstStyle>
          <a:p>
            <a:pPr>
              <a:defRPr/>
            </a:pPr>
            <a:fld id="{3C7D3BAD-48F8-4CFA-A62B-38AE7C9AE7DE}" type="slidenum">
              <a:rPr lang="uk-UA"/>
              <a:pPr>
                <a:defRPr/>
              </a:pPr>
              <a:t>‹№›</a:t>
            </a:fld>
            <a:endParaRPr lang="uk-UA"/>
          </a:p>
        </p:txBody>
      </p:sp>
    </p:spTree>
    <p:extLst>
      <p:ext uri="{BB962C8B-B14F-4D97-AF65-F5344CB8AC3E}">
        <p14:creationId xmlns:p14="http://schemas.microsoft.com/office/powerpoint/2010/main" val="36185172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883025" y="8686800"/>
            <a:ext cx="2971800" cy="454025"/>
          </a:xfrm>
          <a:prstGeom prst="rect">
            <a:avLst/>
          </a:prstGeom>
          <a:noFill/>
          <a:ln w="9525">
            <a:noFill/>
            <a:miter lim="800000"/>
            <a:headEnd/>
            <a:tailEnd/>
          </a:ln>
        </p:spPr>
        <p:txBody>
          <a:bodyPr lIns="86206" tIns="44827" rIns="86206" bIns="44827" anchor="b"/>
          <a:lstStyle/>
          <a:p>
            <a:pPr algn="r" defTabSz="430213">
              <a:tabLst>
                <a:tab pos="0" algn="l"/>
                <a:tab pos="428625" algn="l"/>
                <a:tab pos="857250" algn="l"/>
                <a:tab pos="1289050" algn="l"/>
                <a:tab pos="1719263" algn="l"/>
                <a:tab pos="2149475" algn="l"/>
                <a:tab pos="2579688" algn="l"/>
                <a:tab pos="3009900" algn="l"/>
                <a:tab pos="3440113" algn="l"/>
                <a:tab pos="3871913" algn="l"/>
                <a:tab pos="4300538" algn="l"/>
                <a:tab pos="4730750" algn="l"/>
                <a:tab pos="5160963" algn="l"/>
                <a:tab pos="5591175" algn="l"/>
                <a:tab pos="6022975" algn="l"/>
                <a:tab pos="6451600" algn="l"/>
                <a:tab pos="6883400" algn="l"/>
                <a:tab pos="7313613" algn="l"/>
                <a:tab pos="7743825" algn="l"/>
                <a:tab pos="8174038" algn="l"/>
                <a:tab pos="8604250" algn="l"/>
              </a:tabLst>
            </a:pPr>
            <a:fld id="{B162B55A-48E6-4559-B0FC-B78191DBB88F}" type="slidenum">
              <a:rPr lang="uk-UA" altLang="ru-RU" sz="1100">
                <a:solidFill>
                  <a:srgbClr val="000000"/>
                </a:solidFill>
                <a:latin typeface="Calibri" pitchFamily="34" charset="0"/>
                <a:ea typeface="Microsoft YaHei" pitchFamily="34" charset="-122"/>
              </a:rPr>
              <a:pPr algn="r" defTabSz="430213">
                <a:tabLst>
                  <a:tab pos="0" algn="l"/>
                  <a:tab pos="428625" algn="l"/>
                  <a:tab pos="857250" algn="l"/>
                  <a:tab pos="1289050" algn="l"/>
                  <a:tab pos="1719263" algn="l"/>
                  <a:tab pos="2149475" algn="l"/>
                  <a:tab pos="2579688" algn="l"/>
                  <a:tab pos="3009900" algn="l"/>
                  <a:tab pos="3440113" algn="l"/>
                  <a:tab pos="3871913" algn="l"/>
                  <a:tab pos="4300538" algn="l"/>
                  <a:tab pos="4730750" algn="l"/>
                  <a:tab pos="5160963" algn="l"/>
                  <a:tab pos="5591175" algn="l"/>
                  <a:tab pos="6022975" algn="l"/>
                  <a:tab pos="6451600" algn="l"/>
                  <a:tab pos="6883400" algn="l"/>
                  <a:tab pos="7313613" algn="l"/>
                  <a:tab pos="7743825" algn="l"/>
                  <a:tab pos="8174038" algn="l"/>
                  <a:tab pos="8604250" algn="l"/>
                </a:tabLst>
              </a:pPr>
              <a:t>11</a:t>
            </a:fld>
            <a:endParaRPr lang="uk-UA" altLang="ru-RU" sz="1100">
              <a:solidFill>
                <a:srgbClr val="000000"/>
              </a:solidFill>
              <a:latin typeface="Calibri" pitchFamily="34" charset="0"/>
              <a:ea typeface="Microsoft YaHei" pitchFamily="34" charset="-122"/>
            </a:endParaRPr>
          </a:p>
        </p:txBody>
      </p:sp>
      <p:sp>
        <p:nvSpPr>
          <p:cNvPr id="28675" name="Rectangle 3"/>
          <p:cNvSpPr>
            <a:spLocks noGrp="1" noRot="1" noChangeAspect="1" noChangeArrowheads="1" noTextEdit="1"/>
          </p:cNvSpPr>
          <p:nvPr>
            <p:ph type="sldImg"/>
          </p:nvPr>
        </p:nvSpPr>
        <p:spPr bwMode="auto">
          <a:xfrm>
            <a:off x="1144588" y="687388"/>
            <a:ext cx="4568825" cy="3427412"/>
          </a:xfrm>
          <a:noFill/>
          <a:ln>
            <a:solidFill>
              <a:srgbClr val="000000"/>
            </a:solidFill>
            <a:miter lim="800000"/>
            <a:headEnd/>
            <a:tailEnd/>
          </a:ln>
        </p:spPr>
      </p:sp>
      <p:sp>
        <p:nvSpPr>
          <p:cNvPr id="28676" name="Rectangle 4"/>
          <p:cNvSpPr>
            <a:spLocks noGrp="1" noChangeArrowheads="1"/>
          </p:cNvSpPr>
          <p:nvPr>
            <p:ph type="body" idx="1"/>
          </p:nvPr>
        </p:nvSpPr>
        <p:spPr bwMode="auto">
          <a:xfrm>
            <a:off x="685800" y="4343400"/>
            <a:ext cx="5486400" cy="4113213"/>
          </a:xfrm>
          <a:noFill/>
        </p:spPr>
        <p:txBody>
          <a:bodyPr wrap="none" lIns="87586" tIns="43793" rIns="87586" bIns="43793" anchor="ctr"/>
          <a:lstStyle/>
          <a:p>
            <a:pPr eaLnBrk="1" hangingPunct="1"/>
            <a:endParaRPr lang="ru-RU" alt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p:spPr>
          <p:txBody>
            <a:bodyPr wrap="none" anchor="ctr"/>
            <a:lstStyle/>
            <a:p>
              <a:pPr algn="ctr">
                <a:defRPr/>
              </a:pPr>
              <a:endParaRPr lang="ru-RU"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p:spPr>
          <p:txBody>
            <a:bodyPr/>
            <a:lstStyle/>
            <a:p>
              <a:pPr>
                <a:defRPr/>
              </a:pPr>
              <a:endParaRPr lang="ru-RU"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p:spPr>
            <p:txBody>
              <a:bodyPr/>
              <a:lstStyle/>
              <a:p>
                <a:pPr>
                  <a:defRPr/>
                </a:pPr>
                <a:endParaRPr lang="ru-RU"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p:spPr>
            <p:txBody>
              <a:bodyPr/>
              <a:lstStyle/>
              <a:p>
                <a:pPr>
                  <a:defRPr/>
                </a:pPr>
                <a:endParaRPr lang="ru-RU"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p:spPr>
            <p:txBody>
              <a:bodyPr/>
              <a:lstStyle/>
              <a:p>
                <a:pPr>
                  <a:defRPr/>
                </a:pPr>
                <a:endParaRPr lang="ru-RU"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p:spPr>
            <p:txBody>
              <a:bodyPr/>
              <a:lstStyle/>
              <a:p>
                <a:pPr>
                  <a:defRPr/>
                </a:pPr>
                <a:endParaRPr lang="ru-RU"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p:spPr>
            <p:txBody>
              <a:bodyPr/>
              <a:lstStyle/>
              <a:p>
                <a:pPr>
                  <a:defRPr/>
                </a:pPr>
                <a:endParaRPr lang="ru-RU"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p:spPr>
            <p:txBody>
              <a:bodyPr/>
              <a:lstStyle/>
              <a:p>
                <a:pPr>
                  <a:defRPr/>
                </a:pPr>
                <a:endParaRPr lang="ru-RU"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p:spPr>
            <p:txBody>
              <a:bodyPr/>
              <a:lstStyle/>
              <a:p>
                <a:pPr>
                  <a:defRPr/>
                </a:pPr>
                <a:endParaRPr lang="ru-RU"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p:spPr>
            <p:txBody>
              <a:bodyPr/>
              <a:lstStyle/>
              <a:p>
                <a:pPr>
                  <a:defRPr/>
                </a:pPr>
                <a:endParaRPr lang="ru-RU"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p:spPr>
            <p:txBody>
              <a:bodyPr/>
              <a:lstStyle/>
              <a:p>
                <a:pPr>
                  <a:defRPr/>
                </a:pPr>
                <a:endParaRPr lang="ru-RU"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p:spPr>
            <p:txBody>
              <a:bodyPr/>
              <a:lstStyle/>
              <a:p>
                <a:pPr>
                  <a:defRPr/>
                </a:pPr>
                <a:endParaRPr lang="ru-RU" sz="2400">
                  <a:latin typeface="Times New Roman" pitchFamily="18" charset="0"/>
                </a:endParaRPr>
              </a:p>
            </p:txBody>
          </p:sp>
        </p:grpSp>
      </p:grpSp>
      <p:sp>
        <p:nvSpPr>
          <p:cNvPr id="2488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ru-RU"/>
              <a:t>Образец заголовка</a:t>
            </a:r>
          </a:p>
        </p:txBody>
      </p:sp>
      <p:sp>
        <p:nvSpPr>
          <p:cNvPr id="2488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ru-RU"/>
              <a:t>Образец подзаголовка</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fld id="{9DC8A823-ABEF-4ACF-AC0F-DE100EB9B4D8}" type="datetime1">
              <a:rPr lang="uk-UA"/>
              <a:pPr>
                <a:defRPr/>
              </a:pPr>
              <a:t>08.07.2020</a:t>
            </a:fld>
            <a:endParaRPr lang="ru-RU"/>
          </a:p>
        </p:txBody>
      </p:sp>
      <p:sp>
        <p:nvSpPr>
          <p:cNvPr id="19" name="Rectangle 17"/>
          <p:cNvSpPr>
            <a:spLocks noGrp="1" noChangeArrowheads="1"/>
          </p:cNvSpPr>
          <p:nvPr>
            <p:ph type="ftr" sz="quarter" idx="11"/>
          </p:nvPr>
        </p:nvSpPr>
        <p:spPr/>
        <p:txBody>
          <a:bodyPr/>
          <a:lstStyle>
            <a:lvl1pPr>
              <a:defRPr/>
            </a:lvl1pPr>
          </a:lstStyle>
          <a:p>
            <a:pPr>
              <a:defRPr/>
            </a:pPr>
            <a:endParaRPr lang="ru-RU"/>
          </a:p>
        </p:txBody>
      </p:sp>
      <p:sp>
        <p:nvSpPr>
          <p:cNvPr id="20" name="Rectangle 18"/>
          <p:cNvSpPr>
            <a:spLocks noGrp="1" noChangeArrowheads="1"/>
          </p:cNvSpPr>
          <p:nvPr>
            <p:ph type="sldNum" sz="quarter" idx="12"/>
          </p:nvPr>
        </p:nvSpPr>
        <p:spPr/>
        <p:txBody>
          <a:bodyPr/>
          <a:lstStyle>
            <a:lvl1pPr>
              <a:defRPr/>
            </a:lvl1pPr>
          </a:lstStyle>
          <a:p>
            <a:pPr>
              <a:defRPr/>
            </a:pPr>
            <a:fld id="{37613BFF-1C32-478C-87E2-C56350393CC3}" type="slidenum">
              <a:rPr lang="ru-RU"/>
              <a:pPr>
                <a:defRPr/>
              </a:pPr>
              <a:t>‹№›</a:t>
            </a:fld>
            <a:endParaRPr lang="ru-RU"/>
          </a:p>
        </p:txBody>
      </p:sp>
    </p:spTree>
  </p:cSld>
  <p:clrMapOvr>
    <a:masterClrMapping/>
  </p:clrMapOvr>
  <p:transition spd="slow">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ru-RU"/>
          </a:p>
        </p:txBody>
      </p:sp>
      <p:sp>
        <p:nvSpPr>
          <p:cNvPr id="5" name="Rectangle 3"/>
          <p:cNvSpPr>
            <a:spLocks noGrp="1" noChangeArrowheads="1"/>
          </p:cNvSpPr>
          <p:nvPr>
            <p:ph type="sldNum" sz="quarter" idx="11"/>
          </p:nvPr>
        </p:nvSpPr>
        <p:spPr>
          <a:ln/>
        </p:spPr>
        <p:txBody>
          <a:bodyPr/>
          <a:lstStyle>
            <a:lvl1pPr>
              <a:defRPr/>
            </a:lvl1pPr>
          </a:lstStyle>
          <a:p>
            <a:pPr>
              <a:defRPr/>
            </a:pPr>
            <a:fld id="{2D852B01-DA8D-41DF-BE54-14677E9D5ED4}" type="slidenum">
              <a:rPr lang="ru-RU"/>
              <a:pPr>
                <a:defRPr/>
              </a:pPr>
              <a:t>‹№›</a:t>
            </a:fld>
            <a:endParaRPr lang="ru-RU"/>
          </a:p>
        </p:txBody>
      </p:sp>
      <p:sp>
        <p:nvSpPr>
          <p:cNvPr id="6" name="Rectangle 16"/>
          <p:cNvSpPr>
            <a:spLocks noGrp="1" noChangeArrowheads="1"/>
          </p:cNvSpPr>
          <p:nvPr>
            <p:ph type="dt" sz="half" idx="12"/>
          </p:nvPr>
        </p:nvSpPr>
        <p:spPr>
          <a:ln/>
        </p:spPr>
        <p:txBody>
          <a:bodyPr/>
          <a:lstStyle>
            <a:lvl1pPr>
              <a:defRPr/>
            </a:lvl1pPr>
          </a:lstStyle>
          <a:p>
            <a:pPr>
              <a:defRPr/>
            </a:pPr>
            <a:fld id="{7B86B76D-64B5-4D5F-BD5D-8982F03D40A0}" type="datetime1">
              <a:rPr lang="uk-UA"/>
              <a:pPr>
                <a:defRPr/>
              </a:pPr>
              <a:t>08.07.2020</a:t>
            </a:fld>
            <a:endParaRPr lang="ru-RU"/>
          </a:p>
        </p:txBody>
      </p:sp>
    </p:spTree>
  </p:cSld>
  <p:clrMapOvr>
    <a:masterClrMapping/>
  </p:clrMapOvr>
  <p:transition spd="slow">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ru-RU"/>
          </a:p>
        </p:txBody>
      </p:sp>
      <p:sp>
        <p:nvSpPr>
          <p:cNvPr id="5" name="Rectangle 3"/>
          <p:cNvSpPr>
            <a:spLocks noGrp="1" noChangeArrowheads="1"/>
          </p:cNvSpPr>
          <p:nvPr>
            <p:ph type="sldNum" sz="quarter" idx="11"/>
          </p:nvPr>
        </p:nvSpPr>
        <p:spPr>
          <a:ln/>
        </p:spPr>
        <p:txBody>
          <a:bodyPr/>
          <a:lstStyle>
            <a:lvl1pPr>
              <a:defRPr/>
            </a:lvl1pPr>
          </a:lstStyle>
          <a:p>
            <a:pPr>
              <a:defRPr/>
            </a:pPr>
            <a:fld id="{84AB07E1-7776-42D6-95D1-102ADCBC1D2D}" type="slidenum">
              <a:rPr lang="ru-RU"/>
              <a:pPr>
                <a:defRPr/>
              </a:pPr>
              <a:t>‹№›</a:t>
            </a:fld>
            <a:endParaRPr lang="ru-RU"/>
          </a:p>
        </p:txBody>
      </p:sp>
      <p:sp>
        <p:nvSpPr>
          <p:cNvPr id="6" name="Rectangle 16"/>
          <p:cNvSpPr>
            <a:spLocks noGrp="1" noChangeArrowheads="1"/>
          </p:cNvSpPr>
          <p:nvPr>
            <p:ph type="dt" sz="half" idx="12"/>
          </p:nvPr>
        </p:nvSpPr>
        <p:spPr>
          <a:ln/>
        </p:spPr>
        <p:txBody>
          <a:bodyPr/>
          <a:lstStyle>
            <a:lvl1pPr>
              <a:defRPr/>
            </a:lvl1pPr>
          </a:lstStyle>
          <a:p>
            <a:pPr>
              <a:defRPr/>
            </a:pPr>
            <a:fld id="{88DF04E9-B0A6-439A-80B5-308BDE965AE1}" type="datetime1">
              <a:rPr lang="uk-UA"/>
              <a:pPr>
                <a:defRPr/>
              </a:pPr>
              <a:t>08.07.2020</a:t>
            </a:fld>
            <a:endParaRPr lang="ru-RU"/>
          </a:p>
        </p:txBody>
      </p:sp>
    </p:spTree>
  </p:cSld>
  <p:clrMapOvr>
    <a:masterClrMapping/>
  </p:clrMapOvr>
  <p:transition spd="slow">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457200"/>
            <a:ext cx="8229600" cy="5410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ru-RU"/>
          </a:p>
        </p:txBody>
      </p:sp>
      <p:sp>
        <p:nvSpPr>
          <p:cNvPr id="4" name="Rectangle 3"/>
          <p:cNvSpPr>
            <a:spLocks noGrp="1" noChangeArrowheads="1"/>
          </p:cNvSpPr>
          <p:nvPr>
            <p:ph type="sldNum" sz="quarter" idx="11"/>
          </p:nvPr>
        </p:nvSpPr>
        <p:spPr>
          <a:ln/>
        </p:spPr>
        <p:txBody>
          <a:bodyPr/>
          <a:lstStyle>
            <a:lvl1pPr>
              <a:defRPr/>
            </a:lvl1pPr>
          </a:lstStyle>
          <a:p>
            <a:pPr>
              <a:defRPr/>
            </a:pPr>
            <a:fld id="{137E9BC5-BC4B-4A55-9409-E870EF6B2EA3}" type="slidenum">
              <a:rPr lang="ru-RU"/>
              <a:pPr>
                <a:defRPr/>
              </a:pPr>
              <a:t>‹№›</a:t>
            </a:fld>
            <a:endParaRPr lang="ru-RU"/>
          </a:p>
        </p:txBody>
      </p:sp>
      <p:sp>
        <p:nvSpPr>
          <p:cNvPr id="5" name="Rectangle 16"/>
          <p:cNvSpPr>
            <a:spLocks noGrp="1" noChangeArrowheads="1"/>
          </p:cNvSpPr>
          <p:nvPr>
            <p:ph type="dt" sz="half" idx="12"/>
          </p:nvPr>
        </p:nvSpPr>
        <p:spPr>
          <a:ln/>
        </p:spPr>
        <p:txBody>
          <a:bodyPr/>
          <a:lstStyle>
            <a:lvl1pPr>
              <a:defRPr/>
            </a:lvl1pPr>
          </a:lstStyle>
          <a:p>
            <a:pPr>
              <a:defRPr/>
            </a:pPr>
            <a:fld id="{41172378-D98A-4F0F-B4A6-F7FE71ABFEE1}" type="datetime1">
              <a:rPr lang="uk-UA"/>
              <a:pPr>
                <a:defRPr/>
              </a:pPr>
              <a:t>08.07.2020</a:t>
            </a:fld>
            <a:endParaRPr lang="ru-RU"/>
          </a:p>
        </p:txBody>
      </p:sp>
    </p:spTree>
  </p:cSld>
  <p:clrMapOvr>
    <a:masterClrMapping/>
  </p:clrMapOvr>
  <p:transition spd="slow">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endParaRPr lang="en-US"/>
          </a:p>
        </p:txBody>
      </p:sp>
      <p:sp>
        <p:nvSpPr>
          <p:cNvPr id="3" name="Таблица 2"/>
          <p:cNvSpPr>
            <a:spLocks noGrp="1"/>
          </p:cNvSpPr>
          <p:nvPr>
            <p:ph type="tbl" idx="1"/>
          </p:nvPr>
        </p:nvSpPr>
        <p:spPr>
          <a:xfrm>
            <a:off x="457200" y="1981200"/>
            <a:ext cx="8229600" cy="3886200"/>
          </a:xfrm>
        </p:spPr>
        <p:txBody>
          <a:bodyPr/>
          <a:lstStyle/>
          <a:p>
            <a:pPr lvl="0"/>
            <a:endParaRPr lang="en-US"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ru-RU"/>
          </a:p>
        </p:txBody>
      </p:sp>
      <p:sp>
        <p:nvSpPr>
          <p:cNvPr id="5" name="Rectangle 3"/>
          <p:cNvSpPr>
            <a:spLocks noGrp="1" noChangeArrowheads="1"/>
          </p:cNvSpPr>
          <p:nvPr>
            <p:ph type="sldNum" sz="quarter" idx="11"/>
          </p:nvPr>
        </p:nvSpPr>
        <p:spPr>
          <a:ln/>
        </p:spPr>
        <p:txBody>
          <a:bodyPr/>
          <a:lstStyle>
            <a:lvl1pPr>
              <a:defRPr/>
            </a:lvl1pPr>
          </a:lstStyle>
          <a:p>
            <a:pPr>
              <a:defRPr/>
            </a:pPr>
            <a:fld id="{C507DB85-40BB-4F80-98A9-2198D62B852C}" type="slidenum">
              <a:rPr lang="ru-RU"/>
              <a:pPr>
                <a:defRPr/>
              </a:pPr>
              <a:t>‹№›</a:t>
            </a:fld>
            <a:endParaRPr lang="ru-RU"/>
          </a:p>
        </p:txBody>
      </p:sp>
      <p:sp>
        <p:nvSpPr>
          <p:cNvPr id="6" name="Rectangle 16"/>
          <p:cNvSpPr>
            <a:spLocks noGrp="1" noChangeArrowheads="1"/>
          </p:cNvSpPr>
          <p:nvPr>
            <p:ph type="dt" sz="half" idx="12"/>
          </p:nvPr>
        </p:nvSpPr>
        <p:spPr>
          <a:ln/>
        </p:spPr>
        <p:txBody>
          <a:bodyPr/>
          <a:lstStyle>
            <a:lvl1pPr>
              <a:defRPr/>
            </a:lvl1pPr>
          </a:lstStyle>
          <a:p>
            <a:pPr>
              <a:defRPr/>
            </a:pPr>
            <a:fld id="{89C798B4-A708-4B10-9896-554F4D611B23}" type="datetime1">
              <a:rPr lang="uk-UA"/>
              <a:pPr>
                <a:defRPr/>
              </a:pPr>
              <a:t>08.07.2020</a:t>
            </a:fld>
            <a:endParaRPr lang="ru-RU"/>
          </a:p>
        </p:txBody>
      </p:sp>
    </p:spTree>
  </p:cSld>
  <p:clrMapOvr>
    <a:masterClrMapping/>
  </p:clrMapOvr>
  <p:transition spd="slow">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ru-RU"/>
          </a:p>
        </p:txBody>
      </p:sp>
      <p:sp>
        <p:nvSpPr>
          <p:cNvPr id="5" name="Rectangle 3"/>
          <p:cNvSpPr>
            <a:spLocks noGrp="1" noChangeArrowheads="1"/>
          </p:cNvSpPr>
          <p:nvPr>
            <p:ph type="sldNum" sz="quarter" idx="11"/>
          </p:nvPr>
        </p:nvSpPr>
        <p:spPr>
          <a:ln/>
        </p:spPr>
        <p:txBody>
          <a:bodyPr/>
          <a:lstStyle>
            <a:lvl1pPr>
              <a:defRPr/>
            </a:lvl1pPr>
          </a:lstStyle>
          <a:p>
            <a:pPr>
              <a:defRPr/>
            </a:pPr>
            <a:fld id="{6E65EA86-FC4E-4A22-913F-E89CE0A3420B}" type="slidenum">
              <a:rPr lang="ru-RU"/>
              <a:pPr>
                <a:defRPr/>
              </a:pPr>
              <a:t>‹№›</a:t>
            </a:fld>
            <a:endParaRPr lang="ru-RU"/>
          </a:p>
        </p:txBody>
      </p:sp>
      <p:sp>
        <p:nvSpPr>
          <p:cNvPr id="6" name="Rectangle 16"/>
          <p:cNvSpPr>
            <a:spLocks noGrp="1" noChangeArrowheads="1"/>
          </p:cNvSpPr>
          <p:nvPr>
            <p:ph type="dt" sz="half" idx="12"/>
          </p:nvPr>
        </p:nvSpPr>
        <p:spPr>
          <a:ln/>
        </p:spPr>
        <p:txBody>
          <a:bodyPr/>
          <a:lstStyle>
            <a:lvl1pPr>
              <a:defRPr/>
            </a:lvl1pPr>
          </a:lstStyle>
          <a:p>
            <a:pPr>
              <a:defRPr/>
            </a:pPr>
            <a:fld id="{4F436835-9C36-4088-9DD8-7EFE44594BAE}" type="datetime1">
              <a:rPr lang="uk-UA"/>
              <a:pPr>
                <a:defRPr/>
              </a:pPr>
              <a:t>08.07.2020</a:t>
            </a:fld>
            <a:endParaRPr lang="ru-RU"/>
          </a:p>
        </p:txBody>
      </p:sp>
    </p:spTree>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pPr>
              <a:defRPr/>
            </a:pPr>
            <a:endParaRPr lang="ru-RU"/>
          </a:p>
        </p:txBody>
      </p:sp>
      <p:sp>
        <p:nvSpPr>
          <p:cNvPr id="5" name="Rectangle 3"/>
          <p:cNvSpPr>
            <a:spLocks noGrp="1" noChangeArrowheads="1"/>
          </p:cNvSpPr>
          <p:nvPr>
            <p:ph type="sldNum" sz="quarter" idx="11"/>
          </p:nvPr>
        </p:nvSpPr>
        <p:spPr>
          <a:ln/>
        </p:spPr>
        <p:txBody>
          <a:bodyPr/>
          <a:lstStyle>
            <a:lvl1pPr>
              <a:defRPr/>
            </a:lvl1pPr>
          </a:lstStyle>
          <a:p>
            <a:pPr>
              <a:defRPr/>
            </a:pPr>
            <a:fld id="{8D9713CB-5E5C-4489-A341-6CA0C036F91A}" type="slidenum">
              <a:rPr lang="ru-RU"/>
              <a:pPr>
                <a:defRPr/>
              </a:pPr>
              <a:t>‹№›</a:t>
            </a:fld>
            <a:endParaRPr lang="ru-RU"/>
          </a:p>
        </p:txBody>
      </p:sp>
      <p:sp>
        <p:nvSpPr>
          <p:cNvPr id="6" name="Rectangle 16"/>
          <p:cNvSpPr>
            <a:spLocks noGrp="1" noChangeArrowheads="1"/>
          </p:cNvSpPr>
          <p:nvPr>
            <p:ph type="dt" sz="half" idx="12"/>
          </p:nvPr>
        </p:nvSpPr>
        <p:spPr>
          <a:ln/>
        </p:spPr>
        <p:txBody>
          <a:bodyPr/>
          <a:lstStyle>
            <a:lvl1pPr>
              <a:defRPr/>
            </a:lvl1pPr>
          </a:lstStyle>
          <a:p>
            <a:pPr>
              <a:defRPr/>
            </a:pPr>
            <a:fld id="{7652C7B7-EBB7-487A-9674-139735EA1895}" type="datetime1">
              <a:rPr lang="uk-UA"/>
              <a:pPr>
                <a:defRPr/>
              </a:pPr>
              <a:t>08.07.2020</a:t>
            </a:fld>
            <a:endParaRPr lang="ru-RU"/>
          </a:p>
        </p:txBody>
      </p:sp>
    </p:spTree>
  </p:cSld>
  <p:clrMapOvr>
    <a:masterClrMapping/>
  </p:clrMapOvr>
  <p:transition spd="slow">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41A7CF52-122F-4EEE-9B35-0A202D0C784D}" type="slidenum">
              <a:rPr lang="ru-RU"/>
              <a:pPr>
                <a:defRPr/>
              </a:pPr>
              <a:t>‹№›</a:t>
            </a:fld>
            <a:endParaRPr lang="ru-RU"/>
          </a:p>
        </p:txBody>
      </p:sp>
      <p:sp>
        <p:nvSpPr>
          <p:cNvPr id="7" name="Rectangle 16"/>
          <p:cNvSpPr>
            <a:spLocks noGrp="1" noChangeArrowheads="1"/>
          </p:cNvSpPr>
          <p:nvPr>
            <p:ph type="dt" sz="half" idx="12"/>
          </p:nvPr>
        </p:nvSpPr>
        <p:spPr>
          <a:ln/>
        </p:spPr>
        <p:txBody>
          <a:bodyPr/>
          <a:lstStyle>
            <a:lvl1pPr>
              <a:defRPr/>
            </a:lvl1pPr>
          </a:lstStyle>
          <a:p>
            <a:pPr>
              <a:defRPr/>
            </a:pPr>
            <a:fld id="{0CA3481A-7F26-458A-9B87-124E7F699AA1}" type="datetime1">
              <a:rPr lang="uk-UA"/>
              <a:pPr>
                <a:defRPr/>
              </a:pPr>
              <a:t>08.07.2020</a:t>
            </a:fld>
            <a:endParaRPr lang="ru-RU"/>
          </a:p>
        </p:txBody>
      </p:sp>
    </p:spTree>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ru-RU"/>
          </a:p>
        </p:txBody>
      </p:sp>
      <p:sp>
        <p:nvSpPr>
          <p:cNvPr id="8" name="Rectangle 3"/>
          <p:cNvSpPr>
            <a:spLocks noGrp="1" noChangeArrowheads="1"/>
          </p:cNvSpPr>
          <p:nvPr>
            <p:ph type="sldNum" sz="quarter" idx="11"/>
          </p:nvPr>
        </p:nvSpPr>
        <p:spPr>
          <a:ln/>
        </p:spPr>
        <p:txBody>
          <a:bodyPr/>
          <a:lstStyle>
            <a:lvl1pPr>
              <a:defRPr/>
            </a:lvl1pPr>
          </a:lstStyle>
          <a:p>
            <a:pPr>
              <a:defRPr/>
            </a:pPr>
            <a:fld id="{64F18A8F-808E-4806-9942-53291FBC96B4}" type="slidenum">
              <a:rPr lang="ru-RU"/>
              <a:pPr>
                <a:defRPr/>
              </a:pPr>
              <a:t>‹№›</a:t>
            </a:fld>
            <a:endParaRPr lang="ru-RU"/>
          </a:p>
        </p:txBody>
      </p:sp>
      <p:sp>
        <p:nvSpPr>
          <p:cNvPr id="9" name="Rectangle 16"/>
          <p:cNvSpPr>
            <a:spLocks noGrp="1" noChangeArrowheads="1"/>
          </p:cNvSpPr>
          <p:nvPr>
            <p:ph type="dt" sz="half" idx="12"/>
          </p:nvPr>
        </p:nvSpPr>
        <p:spPr>
          <a:ln/>
        </p:spPr>
        <p:txBody>
          <a:bodyPr/>
          <a:lstStyle>
            <a:lvl1pPr>
              <a:defRPr/>
            </a:lvl1pPr>
          </a:lstStyle>
          <a:p>
            <a:pPr>
              <a:defRPr/>
            </a:pPr>
            <a:fld id="{18020714-F6E5-472F-BDE3-0B7C1AF19B9A}" type="datetime1">
              <a:rPr lang="uk-UA"/>
              <a:pPr>
                <a:defRPr/>
              </a:pPr>
              <a:t>08.07.2020</a:t>
            </a:fld>
            <a:endParaRPr lang="ru-RU"/>
          </a:p>
        </p:txBody>
      </p:sp>
    </p:spTree>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ru-RU"/>
          </a:p>
        </p:txBody>
      </p:sp>
      <p:sp>
        <p:nvSpPr>
          <p:cNvPr id="4" name="Rectangle 3"/>
          <p:cNvSpPr>
            <a:spLocks noGrp="1" noChangeArrowheads="1"/>
          </p:cNvSpPr>
          <p:nvPr>
            <p:ph type="sldNum" sz="quarter" idx="11"/>
          </p:nvPr>
        </p:nvSpPr>
        <p:spPr>
          <a:ln/>
        </p:spPr>
        <p:txBody>
          <a:bodyPr/>
          <a:lstStyle>
            <a:lvl1pPr>
              <a:defRPr/>
            </a:lvl1pPr>
          </a:lstStyle>
          <a:p>
            <a:pPr>
              <a:defRPr/>
            </a:pPr>
            <a:fld id="{D24B4863-B3D1-4DF4-9C4C-D74217515A07}" type="slidenum">
              <a:rPr lang="ru-RU"/>
              <a:pPr>
                <a:defRPr/>
              </a:pPr>
              <a:t>‹№›</a:t>
            </a:fld>
            <a:endParaRPr lang="ru-RU"/>
          </a:p>
        </p:txBody>
      </p:sp>
      <p:sp>
        <p:nvSpPr>
          <p:cNvPr id="5" name="Rectangle 16"/>
          <p:cNvSpPr>
            <a:spLocks noGrp="1" noChangeArrowheads="1"/>
          </p:cNvSpPr>
          <p:nvPr>
            <p:ph type="dt" sz="half" idx="12"/>
          </p:nvPr>
        </p:nvSpPr>
        <p:spPr>
          <a:ln/>
        </p:spPr>
        <p:txBody>
          <a:bodyPr/>
          <a:lstStyle>
            <a:lvl1pPr>
              <a:defRPr/>
            </a:lvl1pPr>
          </a:lstStyle>
          <a:p>
            <a:pPr>
              <a:defRPr/>
            </a:pPr>
            <a:fld id="{87341829-D6E5-4ECD-8546-1711051D83CE}" type="datetime1">
              <a:rPr lang="uk-UA"/>
              <a:pPr>
                <a:defRPr/>
              </a:pPr>
              <a:t>08.07.2020</a:t>
            </a:fld>
            <a:endParaRPr lang="ru-RU"/>
          </a:p>
        </p:txBody>
      </p:sp>
    </p:spTree>
  </p:cSld>
  <p:clrMapOvr>
    <a:masterClrMapping/>
  </p:clrMapOvr>
  <p:transition spd="slow">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ru-RU"/>
          </a:p>
        </p:txBody>
      </p:sp>
      <p:sp>
        <p:nvSpPr>
          <p:cNvPr id="3" name="Rectangle 3"/>
          <p:cNvSpPr>
            <a:spLocks noGrp="1" noChangeArrowheads="1"/>
          </p:cNvSpPr>
          <p:nvPr>
            <p:ph type="sldNum" sz="quarter" idx="11"/>
          </p:nvPr>
        </p:nvSpPr>
        <p:spPr>
          <a:ln/>
        </p:spPr>
        <p:txBody>
          <a:bodyPr/>
          <a:lstStyle>
            <a:lvl1pPr>
              <a:defRPr/>
            </a:lvl1pPr>
          </a:lstStyle>
          <a:p>
            <a:pPr>
              <a:defRPr/>
            </a:pPr>
            <a:fld id="{6A082BFC-3388-44F9-8FDF-3BA18D91F4E6}" type="slidenum">
              <a:rPr lang="ru-RU"/>
              <a:pPr>
                <a:defRPr/>
              </a:pPr>
              <a:t>‹№›</a:t>
            </a:fld>
            <a:endParaRPr lang="ru-RU"/>
          </a:p>
        </p:txBody>
      </p:sp>
      <p:sp>
        <p:nvSpPr>
          <p:cNvPr id="4" name="Rectangle 16"/>
          <p:cNvSpPr>
            <a:spLocks noGrp="1" noChangeArrowheads="1"/>
          </p:cNvSpPr>
          <p:nvPr>
            <p:ph type="dt" sz="half" idx="12"/>
          </p:nvPr>
        </p:nvSpPr>
        <p:spPr>
          <a:ln/>
        </p:spPr>
        <p:txBody>
          <a:bodyPr/>
          <a:lstStyle>
            <a:lvl1pPr>
              <a:defRPr/>
            </a:lvl1pPr>
          </a:lstStyle>
          <a:p>
            <a:pPr>
              <a:defRPr/>
            </a:pPr>
            <a:fld id="{0041BBFD-24B5-4836-8D0F-67C6E2D11B2F}" type="datetime1">
              <a:rPr lang="uk-UA"/>
              <a:pPr>
                <a:defRPr/>
              </a:pPr>
              <a:t>08.07.2020</a:t>
            </a:fld>
            <a:endParaRPr lang="ru-RU"/>
          </a:p>
        </p:txBody>
      </p:sp>
    </p:spTree>
  </p:cSld>
  <p:clrMapOvr>
    <a:masterClrMapping/>
  </p:clrMapOvr>
  <p:transition spd="slow">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D4BB2B86-5957-4927-81CA-0695CE741B77}" type="slidenum">
              <a:rPr lang="ru-RU"/>
              <a:pPr>
                <a:defRPr/>
              </a:pPr>
              <a:t>‹№›</a:t>
            </a:fld>
            <a:endParaRPr lang="ru-RU"/>
          </a:p>
        </p:txBody>
      </p:sp>
      <p:sp>
        <p:nvSpPr>
          <p:cNvPr id="7" name="Rectangle 16"/>
          <p:cNvSpPr>
            <a:spLocks noGrp="1" noChangeArrowheads="1"/>
          </p:cNvSpPr>
          <p:nvPr>
            <p:ph type="dt" sz="half" idx="12"/>
          </p:nvPr>
        </p:nvSpPr>
        <p:spPr>
          <a:ln/>
        </p:spPr>
        <p:txBody>
          <a:bodyPr/>
          <a:lstStyle>
            <a:lvl1pPr>
              <a:defRPr/>
            </a:lvl1pPr>
          </a:lstStyle>
          <a:p>
            <a:pPr>
              <a:defRPr/>
            </a:pPr>
            <a:fld id="{16BD503D-E919-420E-99D8-295C22EFA683}" type="datetime1">
              <a:rPr lang="uk-UA"/>
              <a:pPr>
                <a:defRPr/>
              </a:pPr>
              <a:t>08.07.2020</a:t>
            </a:fld>
            <a:endParaRPr lang="ru-RU"/>
          </a:p>
        </p:txBody>
      </p:sp>
    </p:spTree>
  </p:cSld>
  <p:clrMapOvr>
    <a:masterClrMapping/>
  </p:clrMapOvr>
  <p:transition spd="slow">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BE911F08-3F18-4150-A5D9-3020046A245E}" type="slidenum">
              <a:rPr lang="ru-RU"/>
              <a:pPr>
                <a:defRPr/>
              </a:pPr>
              <a:t>‹№›</a:t>
            </a:fld>
            <a:endParaRPr lang="ru-RU"/>
          </a:p>
        </p:txBody>
      </p:sp>
      <p:sp>
        <p:nvSpPr>
          <p:cNvPr id="7" name="Rectangle 16"/>
          <p:cNvSpPr>
            <a:spLocks noGrp="1" noChangeArrowheads="1"/>
          </p:cNvSpPr>
          <p:nvPr>
            <p:ph type="dt" sz="half" idx="12"/>
          </p:nvPr>
        </p:nvSpPr>
        <p:spPr>
          <a:ln/>
        </p:spPr>
        <p:txBody>
          <a:bodyPr/>
          <a:lstStyle>
            <a:lvl1pPr>
              <a:defRPr/>
            </a:lvl1pPr>
          </a:lstStyle>
          <a:p>
            <a:pPr>
              <a:defRPr/>
            </a:pPr>
            <a:fld id="{5C64C8DD-4D80-4FC2-8FCB-44F06CB23593}" type="datetime1">
              <a:rPr lang="uk-UA"/>
              <a:pPr>
                <a:defRPr/>
              </a:pPr>
              <a:t>08.07.2020</a:t>
            </a:fld>
            <a:endParaRPr lang="ru-RU"/>
          </a:p>
        </p:txBody>
      </p:sp>
    </p:spTree>
  </p:cSld>
  <p:clrMapOvr>
    <a:masterClrMapping/>
  </p:clrMapOvr>
  <p:transition spd="slow">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n-lt"/>
              </a:defRPr>
            </a:lvl1pPr>
          </a:lstStyle>
          <a:p>
            <a:pPr>
              <a:defRPr/>
            </a:pPr>
            <a:endParaRPr lang="ru-RU"/>
          </a:p>
        </p:txBody>
      </p:sp>
      <p:sp>
        <p:nvSpPr>
          <p:cNvPr id="24781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a:defRPr/>
            </a:pPr>
            <a:fld id="{0C875A3F-E6FB-4625-AE1B-4FA01CD4B5C6}" type="slidenum">
              <a:rPr lang="ru-RU"/>
              <a:pPr>
                <a:defRPr/>
              </a:pPr>
              <a:t>‹№›</a:t>
            </a:fld>
            <a:endParaRPr lang="ru-RU"/>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p:spPr>
          <p:txBody>
            <a:bodyPr wrap="none" anchor="ctr"/>
            <a:lstStyle/>
            <a:p>
              <a:pPr algn="ctr">
                <a:defRPr/>
              </a:pPr>
              <a:endParaRPr lang="ru-RU" sz="2400">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p:spPr>
          <p:txBody>
            <a:bodyPr/>
            <a:lstStyle/>
            <a:p>
              <a:pPr>
                <a:defRPr/>
              </a:pPr>
              <a:endParaRPr lang="ru-RU" sz="2400">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p:spPr>
          <p:txBody>
            <a:bodyPr/>
            <a:lstStyle/>
            <a:p>
              <a:pPr>
                <a:defRPr/>
              </a:pPr>
              <a:endParaRPr lang="ru-RU" sz="1800">
                <a:solidFill>
                  <a:schemeClr val="hlink"/>
                </a:solidFill>
                <a:latin typeface="Verdana" pitchFamily="34" charset="0"/>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p:spPr>
          <p:txBody>
            <a:bodyPr/>
            <a:lstStyle/>
            <a:p>
              <a:pPr>
                <a:defRPr/>
              </a:pPr>
              <a:endParaRPr lang="ru-RU" sz="1800">
                <a:solidFill>
                  <a:schemeClr val="hlink"/>
                </a:solidFill>
                <a:latin typeface="Verdana" pitchFamily="34" charset="0"/>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p:spPr>
          <p:txBody>
            <a:bodyPr/>
            <a:lstStyle/>
            <a:p>
              <a:pPr>
                <a:defRPr/>
              </a:pPr>
              <a:endParaRPr lang="ru-RU" sz="1800">
                <a:solidFill>
                  <a:schemeClr val="accent2"/>
                </a:solidFill>
                <a:latin typeface="Verdana" pitchFamily="34" charset="0"/>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p:spPr>
          <p:txBody>
            <a:bodyPr/>
            <a:lstStyle/>
            <a:p>
              <a:pPr>
                <a:defRPr/>
              </a:pPr>
              <a:endParaRPr lang="ru-RU" sz="1800">
                <a:solidFill>
                  <a:schemeClr val="hlink"/>
                </a:solidFill>
                <a:latin typeface="Verdana" pitchFamily="34" charset="0"/>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p:spPr>
          <p:txBody>
            <a:bodyPr/>
            <a:lstStyle/>
            <a:p>
              <a:pPr>
                <a:defRPr/>
              </a:pPr>
              <a:endParaRPr lang="ru-RU" sz="2400">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p:spPr>
          <p:txBody>
            <a:bodyPr/>
            <a:lstStyle/>
            <a:p>
              <a:pPr>
                <a:defRPr/>
              </a:pPr>
              <a:endParaRPr lang="ru-RU" sz="1800">
                <a:solidFill>
                  <a:schemeClr val="accent2"/>
                </a:solidFill>
                <a:latin typeface="Verdana" pitchFamily="34" charset="0"/>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p:spPr>
          <p:txBody>
            <a:bodyPr/>
            <a:lstStyle/>
            <a:p>
              <a:pPr>
                <a:defRPr/>
              </a:pPr>
              <a:endParaRPr lang="ru-RU" sz="1800">
                <a:solidFill>
                  <a:schemeClr val="accent2"/>
                </a:solidFill>
                <a:latin typeface="Verdana" pitchFamily="34" charset="0"/>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24782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defRPr>
            </a:lvl1pPr>
          </a:lstStyle>
          <a:p>
            <a:pPr>
              <a:defRPr/>
            </a:pPr>
            <a:fld id="{8C825132-211C-48E7-85E6-B7D1FD671299}" type="datetime1">
              <a:rPr lang="uk-UA"/>
              <a:pPr>
                <a:defRPr/>
              </a:pPr>
              <a:t>08.07.2020</a:t>
            </a:fld>
            <a:endParaRPr lang="ru-RU"/>
          </a:p>
        </p:txBody>
      </p:sp>
    </p:spTree>
  </p:cSld>
  <p:clrMap bg1="lt1" tx1="dk1" bg2="lt2" tx2="dk2" accent1="accent1" accent2="accent2" accent3="accent3" accent4="accent4" accent5="accent5" accent6="accent6" hlink="hlink" folHlink="folHlink"/>
  <p:sldLayoutIdLst>
    <p:sldLayoutId id="2147484908"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 id="2147484906" r:id="rId12"/>
    <p:sldLayoutId id="2147484907" r:id="rId13"/>
  </p:sldLayoutIdLst>
  <p:transition spd="slow">
    <p:blinds dir="vert"/>
  </p:transition>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Verdana" pitchFamily="34" charset="0"/>
        </a:defRPr>
      </a:lvl2pPr>
      <a:lvl3pPr algn="l" rtl="0" eaLnBrk="0" fontAlgn="base" hangingPunct="0">
        <a:spcBef>
          <a:spcPct val="0"/>
        </a:spcBef>
        <a:spcAft>
          <a:spcPct val="0"/>
        </a:spcAft>
        <a:defRPr sz="4400">
          <a:solidFill>
            <a:schemeClr val="tx1"/>
          </a:solidFill>
          <a:latin typeface="Verdana" pitchFamily="34" charset="0"/>
        </a:defRPr>
      </a:lvl3pPr>
      <a:lvl4pPr algn="l" rtl="0" eaLnBrk="0" fontAlgn="base" hangingPunct="0">
        <a:spcBef>
          <a:spcPct val="0"/>
        </a:spcBef>
        <a:spcAft>
          <a:spcPct val="0"/>
        </a:spcAft>
        <a:defRPr sz="4400">
          <a:solidFill>
            <a:schemeClr val="tx1"/>
          </a:solidFill>
          <a:latin typeface="Verdana" pitchFamily="34" charset="0"/>
        </a:defRPr>
      </a:lvl4pPr>
      <a:lvl5pPr algn="l" rtl="0" eaLnBrk="0" fontAlgn="base" hangingPunct="0">
        <a:spcBef>
          <a:spcPct val="0"/>
        </a:spcBef>
        <a:spcAft>
          <a:spcPct val="0"/>
        </a:spcAft>
        <a:defRPr sz="4400">
          <a:solidFill>
            <a:schemeClr val="tx1"/>
          </a:solidFill>
          <a:latin typeface="Verdana" pitchFamily="34" charset="0"/>
        </a:defRPr>
      </a:lvl5pPr>
      <a:lvl6pPr marL="457200" algn="l" rtl="0" fontAlgn="base">
        <a:spcBef>
          <a:spcPct val="0"/>
        </a:spcBef>
        <a:spcAft>
          <a:spcPct val="0"/>
        </a:spcAft>
        <a:defRPr sz="4400">
          <a:solidFill>
            <a:schemeClr val="tx1"/>
          </a:solidFill>
          <a:latin typeface="Verdana" pitchFamily="34" charset="0"/>
        </a:defRPr>
      </a:lvl6pPr>
      <a:lvl7pPr marL="914400" algn="l" rtl="0" fontAlgn="base">
        <a:spcBef>
          <a:spcPct val="0"/>
        </a:spcBef>
        <a:spcAft>
          <a:spcPct val="0"/>
        </a:spcAft>
        <a:defRPr sz="4400">
          <a:solidFill>
            <a:schemeClr val="tx1"/>
          </a:solidFill>
          <a:latin typeface="Verdana" pitchFamily="34" charset="0"/>
        </a:defRPr>
      </a:lvl7pPr>
      <a:lvl8pPr marL="1371600" algn="l" rtl="0" fontAlgn="base">
        <a:spcBef>
          <a:spcPct val="0"/>
        </a:spcBef>
        <a:spcAft>
          <a:spcPct val="0"/>
        </a:spcAft>
        <a:defRPr sz="4400">
          <a:solidFill>
            <a:schemeClr val="tx1"/>
          </a:solidFill>
          <a:latin typeface="Verdana" pitchFamily="34" charset="0"/>
        </a:defRPr>
      </a:lvl8pPr>
      <a:lvl9pPr marL="1828800" algn="l" rtl="0" fontAlgn="base">
        <a:spcBef>
          <a:spcPct val="0"/>
        </a:spcBef>
        <a:spcAft>
          <a:spcPct val="0"/>
        </a:spcAft>
        <a:defRPr sz="4400">
          <a:solidFill>
            <a:schemeClr val="tx1"/>
          </a:solidFill>
          <a:latin typeface="Verdana"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27.jpeg"/><Relationship Id="rId1" Type="http://schemas.openxmlformats.org/officeDocument/2006/relationships/slideLayout" Target="../slideLayouts/slideLayout4.xml"/><Relationship Id="rId4" Type="http://schemas.openxmlformats.org/officeDocument/2006/relationships/image" Target="../media/image139.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27.jpeg"/><Relationship Id="rId1" Type="http://schemas.openxmlformats.org/officeDocument/2006/relationships/slideLayout" Target="../slideLayouts/slideLayout4.xml"/><Relationship Id="rId4" Type="http://schemas.openxmlformats.org/officeDocument/2006/relationships/image" Target="../media/image14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10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jpe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5.pn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55.png"/><Relationship Id="rId1" Type="http://schemas.openxmlformats.org/officeDocument/2006/relationships/slideLayout" Target="../slideLayouts/slideLayout4.xml"/><Relationship Id="rId4" Type="http://schemas.openxmlformats.org/officeDocument/2006/relationships/image" Target="../media/image163.jpeg"/></Relationships>
</file>

<file path=ppt/slides/_rels/slide11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55.png"/><Relationship Id="rId1" Type="http://schemas.openxmlformats.org/officeDocument/2006/relationships/slideLayout" Target="../slideLayouts/slideLayout4.xml"/><Relationship Id="rId5" Type="http://schemas.openxmlformats.org/officeDocument/2006/relationships/image" Target="../media/image166.jpeg"/><Relationship Id="rId4" Type="http://schemas.openxmlformats.org/officeDocument/2006/relationships/image" Target="../media/image165.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55.png"/><Relationship Id="rId1" Type="http://schemas.openxmlformats.org/officeDocument/2006/relationships/slideLayout" Target="../slideLayouts/slideLayout4.xml"/><Relationship Id="rId4" Type="http://schemas.openxmlformats.org/officeDocument/2006/relationships/image" Target="../media/image168.jpeg"/></Relationships>
</file>

<file path=ppt/slides/_rels/slide11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55.png"/><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11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55.png"/><Relationship Id="rId1" Type="http://schemas.openxmlformats.org/officeDocument/2006/relationships/slideLayout" Target="../slideLayouts/slideLayout7.xml"/><Relationship Id="rId5" Type="http://schemas.openxmlformats.org/officeDocument/2006/relationships/image" Target="../media/image173.jpeg"/><Relationship Id="rId4" Type="http://schemas.openxmlformats.org/officeDocument/2006/relationships/image" Target="../media/image172.jpeg"/></Relationships>
</file>

<file path=ppt/slides/_rels/slide11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55.png"/><Relationship Id="rId1" Type="http://schemas.openxmlformats.org/officeDocument/2006/relationships/slideLayout" Target="../slideLayouts/slideLayout4.xml"/><Relationship Id="rId4" Type="http://schemas.openxmlformats.org/officeDocument/2006/relationships/image" Target="../media/image17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55.png"/><Relationship Id="rId1" Type="http://schemas.openxmlformats.org/officeDocument/2006/relationships/slideLayout" Target="../slideLayouts/slideLayout4.xml"/><Relationship Id="rId5" Type="http://schemas.openxmlformats.org/officeDocument/2006/relationships/image" Target="../media/image178.jpeg"/><Relationship Id="rId4" Type="http://schemas.openxmlformats.org/officeDocument/2006/relationships/image" Target="../media/image177.jpeg"/></Relationships>
</file>

<file path=ppt/slides/_rels/slide11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55.png"/><Relationship Id="rId1" Type="http://schemas.openxmlformats.org/officeDocument/2006/relationships/slideLayout" Target="../slideLayouts/slideLayout4.xml"/><Relationship Id="rId4" Type="http://schemas.openxmlformats.org/officeDocument/2006/relationships/image" Target="../media/image180.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oleObject" Target="../embeddings/oleObject2.bin"/></Relationships>
</file>

<file path=ppt/slides/_rels/slide12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1.jpe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2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12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12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20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oleObject" Target="../embeddings/oleObject3.bin"/><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png"/><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13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4.png"/><Relationship Id="rId5" Type="http://schemas.openxmlformats.org/officeDocument/2006/relationships/oleObject" Target="../embeddings/oleObject4.bin"/><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7.png"/><Relationship Id="rId5" Type="http://schemas.openxmlformats.org/officeDocument/2006/relationships/oleObject" Target="../embeddings/oleObject5.bin"/><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9.png"/><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0.png"/><Relationship Id="rId5" Type="http://schemas.openxmlformats.org/officeDocument/2006/relationships/oleObject" Target="../embeddings/oleObject7.bin"/><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5.jpeg"/><Relationship Id="rId7"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91.png"/><Relationship Id="rId4" Type="http://schemas.openxmlformats.org/officeDocument/2006/relationships/oleObject" Target="../embeddings/oleObject10.bin"/></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image" Target="../media/image93.png"/><Relationship Id="rId4" Type="http://schemas.openxmlformats.org/officeDocument/2006/relationships/oleObject" Target="../embeddings/oleObject11.bin"/></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95.png"/><Relationship Id="rId4" Type="http://schemas.openxmlformats.org/officeDocument/2006/relationships/oleObject" Target="../embeddings/oleObject12.bin"/></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2.xml"/><Relationship Id="rId1" Type="http://schemas.openxmlformats.org/officeDocument/2006/relationships/vmlDrawing" Target="../drawings/vmlDrawing12.vml"/><Relationship Id="rId5" Type="http://schemas.openxmlformats.org/officeDocument/2006/relationships/image" Target="../media/image97.png"/><Relationship Id="rId4" Type="http://schemas.openxmlformats.org/officeDocument/2006/relationships/oleObject" Target="../embeddings/oleObject13.bin"/></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99.png"/><Relationship Id="rId4" Type="http://schemas.openxmlformats.org/officeDocument/2006/relationships/oleObject" Target="../embeddings/oleObject14.bin"/></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4.xml"/><Relationship Id="rId5" Type="http://schemas.openxmlformats.org/officeDocument/2006/relationships/image" Target="../media/image126.jpeg"/><Relationship Id="rId4" Type="http://schemas.openxmlformats.org/officeDocument/2006/relationships/image" Target="../media/image125.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xml"/><Relationship Id="rId4" Type="http://schemas.openxmlformats.org/officeDocument/2006/relationships/image" Target="../media/image129.jpeg"/></Relationships>
</file>

<file path=ppt/slides/_rels/slide9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8" descr="shkola90"/>
          <p:cNvPicPr>
            <a:picLocks noChangeAspect="1" noChangeArrowheads="1"/>
          </p:cNvPicPr>
          <p:nvPr/>
        </p:nvPicPr>
        <p:blipFill>
          <a:blip r:embed="rId2"/>
          <a:srcRect/>
          <a:stretch>
            <a:fillRect/>
          </a:stretch>
        </p:blipFill>
        <p:spPr bwMode="auto">
          <a:xfrm>
            <a:off x="-108520" y="-393646"/>
            <a:ext cx="9252520" cy="72706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7826" name="Picture 2" descr="Результат пошуку зображень за запитом &quot;фон зеленый векторный&quot;"/>
          <p:cNvPicPr>
            <a:picLocks noChangeAspect="1" noChangeArrowheads="1"/>
          </p:cNvPicPr>
          <p:nvPr/>
        </p:nvPicPr>
        <p:blipFill>
          <a:blip r:embed="rId3"/>
          <a:srcRect/>
          <a:stretch>
            <a:fillRect/>
          </a:stretch>
        </p:blipFill>
        <p:spPr bwMode="auto">
          <a:xfrm>
            <a:off x="-167756" y="-459432"/>
            <a:ext cx="9348268" cy="7416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DSC04501.jpg"/>
          <p:cNvPicPr>
            <a:picLocks noChangeAspect="1"/>
          </p:cNvPicPr>
          <p:nvPr/>
        </p:nvPicPr>
        <p:blipFill>
          <a:blip r:embed="rId4" cstate="print"/>
          <a:stretch>
            <a:fillRect/>
          </a:stretch>
        </p:blipFill>
        <p:spPr>
          <a:xfrm>
            <a:off x="291887" y="-73289"/>
            <a:ext cx="1127930" cy="1363045"/>
          </a:xfrm>
          <a:prstGeom prst="rect">
            <a:avLst/>
          </a:prstGeom>
          <a:ln>
            <a:noFill/>
          </a:ln>
          <a:effectLst>
            <a:softEdge rad="112500"/>
          </a:effectLst>
        </p:spPr>
      </p:pic>
      <p:sp>
        <p:nvSpPr>
          <p:cNvPr id="5129" name="Text Box 9"/>
          <p:cNvSpPr txBox="1">
            <a:spLocks noChangeArrowheads="1"/>
          </p:cNvSpPr>
          <p:nvPr/>
        </p:nvSpPr>
        <p:spPr bwMode="auto">
          <a:xfrm>
            <a:off x="1539875" y="25400"/>
            <a:ext cx="7273925" cy="1200150"/>
          </a:xfrm>
          <a:prstGeom prst="rect">
            <a:avLst/>
          </a:prstGeom>
          <a:noFill/>
          <a:ln w="9525">
            <a:noFill/>
            <a:miter lim="800000"/>
            <a:headEnd/>
            <a:tailEnd/>
          </a:ln>
          <a:effectLst/>
        </p:spPr>
        <p:txBody>
          <a:bodyPr>
            <a:spAutoFit/>
          </a:bodyPr>
          <a:lstStyle/>
          <a:p>
            <a:pPr>
              <a:spcBef>
                <a:spcPct val="50000"/>
              </a:spcBef>
              <a:defRPr/>
            </a:pPr>
            <a:r>
              <a:rPr lang="uk-UA" sz="3600" b="1" i="1" dirty="0">
                <a:solidFill>
                  <a:schemeClr val="bg2"/>
                </a:solidFill>
                <a:effectLst>
                  <a:outerShdw blurRad="38100" dist="38100" dir="2700000" algn="tl">
                    <a:srgbClr val="C0C0C0"/>
                  </a:outerShdw>
                </a:effectLst>
                <a:latin typeface="Verdana" pitchFamily="34" charset="0"/>
              </a:rPr>
              <a:t>Середня загальноосвітня школа №90</a:t>
            </a:r>
          </a:p>
        </p:txBody>
      </p:sp>
      <p:pic>
        <p:nvPicPr>
          <p:cNvPr id="5" name="Рисунок 4"/>
          <p:cNvPicPr>
            <a:picLocks noChangeAspect="1"/>
          </p:cNvPicPr>
          <p:nvPr/>
        </p:nvPicPr>
        <p:blipFill>
          <a:blip r:embed="rId5" cstate="print"/>
          <a:stretch>
            <a:fillRect/>
          </a:stretch>
        </p:blipFill>
        <p:spPr>
          <a:xfrm>
            <a:off x="1419817" y="1669630"/>
            <a:ext cx="5688632" cy="3795262"/>
          </a:xfrm>
          <a:prstGeom prst="rect">
            <a:avLst/>
          </a:prstGeom>
          <a:ln>
            <a:noFill/>
          </a:ln>
          <a:effectLst>
            <a:softEdge rad="112500"/>
          </a:effectLst>
        </p:spPr>
      </p:pic>
      <p:sp>
        <p:nvSpPr>
          <p:cNvPr id="6" name="Заголовок 5"/>
          <p:cNvSpPr>
            <a:spLocks noGrp="1"/>
          </p:cNvSpPr>
          <p:nvPr>
            <p:ph type="title"/>
          </p:nvPr>
        </p:nvSpPr>
        <p:spPr>
          <a:xfrm>
            <a:off x="684213" y="5949950"/>
            <a:ext cx="7810500" cy="719138"/>
          </a:xfrm>
        </p:spPr>
        <p:txBody>
          <a:bodyPr/>
          <a:lstStyle/>
          <a:p>
            <a:pPr algn="ctr">
              <a:defRPr/>
            </a:pPr>
            <a:r>
              <a:rPr lang="uk-UA" sz="2800" i="1" dirty="0">
                <a:solidFill>
                  <a:schemeClr val="accent5">
                    <a:lumMod val="25000"/>
                  </a:schemeClr>
                </a:solidFill>
              </a:rPr>
              <a:t>М. Львів</a:t>
            </a:r>
          </a:p>
        </p:txBody>
      </p:sp>
    </p:spTree>
  </p:cSld>
  <p:clrMapOvr>
    <a:masterClrMapping/>
  </p:clrMapOvr>
  <p:transition spd="slow">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92D05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626" name="Picture 4" descr="beaver_2008_aux_screen"/>
          <p:cNvPicPr>
            <a:picLocks noChangeAspect="1" noChangeArrowheads="1"/>
          </p:cNvPicPr>
          <p:nvPr/>
        </p:nvPicPr>
        <p:blipFill>
          <a:blip r:embed="rId3"/>
          <a:srcRect/>
          <a:stretch>
            <a:fillRect/>
          </a:stretch>
        </p:blipFill>
        <p:spPr bwMode="auto">
          <a:xfrm>
            <a:off x="6958013" y="5695950"/>
            <a:ext cx="2185987" cy="1162050"/>
          </a:xfrm>
          <a:prstGeom prst="rect">
            <a:avLst/>
          </a:prstGeom>
          <a:noFill/>
          <a:ln w="9525">
            <a:noFill/>
            <a:miter lim="800000"/>
            <a:headEnd/>
            <a:tailEnd/>
          </a:ln>
        </p:spPr>
      </p:pic>
      <p:pic>
        <p:nvPicPr>
          <p:cNvPr id="26627" name="Picture 4" descr="kenguru-logo"/>
          <p:cNvPicPr>
            <a:picLocks noChangeAspect="1" noChangeArrowheads="1"/>
          </p:cNvPicPr>
          <p:nvPr/>
        </p:nvPicPr>
        <p:blipFill>
          <a:blip r:embed="rId4"/>
          <a:srcRect/>
          <a:stretch>
            <a:fillRect/>
          </a:stretch>
        </p:blipFill>
        <p:spPr bwMode="auto">
          <a:xfrm>
            <a:off x="1368425" y="1700213"/>
            <a:ext cx="1928813" cy="1928812"/>
          </a:xfrm>
          <a:prstGeom prst="rect">
            <a:avLst/>
          </a:prstGeom>
          <a:noFill/>
          <a:ln w="9525">
            <a:noFill/>
            <a:miter lim="800000"/>
            <a:headEnd/>
            <a:tailEnd/>
          </a:ln>
        </p:spPr>
      </p:pic>
      <p:pic>
        <p:nvPicPr>
          <p:cNvPr id="26628" name="Picture 5" descr="logo_konkurs"/>
          <p:cNvPicPr>
            <a:picLocks noChangeAspect="1" noChangeArrowheads="1"/>
          </p:cNvPicPr>
          <p:nvPr/>
        </p:nvPicPr>
        <p:blipFill>
          <a:blip r:embed="rId5"/>
          <a:srcRect/>
          <a:stretch>
            <a:fillRect/>
          </a:stretch>
        </p:blipFill>
        <p:spPr bwMode="auto">
          <a:xfrm>
            <a:off x="4140200" y="2143125"/>
            <a:ext cx="2289175" cy="2571750"/>
          </a:xfrm>
          <a:prstGeom prst="rect">
            <a:avLst/>
          </a:prstGeom>
          <a:noFill/>
          <a:ln w="9525">
            <a:noFill/>
            <a:miter lim="800000"/>
            <a:headEnd/>
            <a:tailEnd/>
          </a:ln>
        </p:spPr>
      </p:pic>
      <p:pic>
        <p:nvPicPr>
          <p:cNvPr id="26629" name="Picture 7" descr="lev-2"/>
          <p:cNvPicPr>
            <a:picLocks noChangeAspect="1" noChangeArrowheads="1"/>
          </p:cNvPicPr>
          <p:nvPr/>
        </p:nvPicPr>
        <p:blipFill>
          <a:blip r:embed="rId6"/>
          <a:srcRect/>
          <a:stretch>
            <a:fillRect/>
          </a:stretch>
        </p:blipFill>
        <p:spPr bwMode="auto">
          <a:xfrm>
            <a:off x="1042988" y="3789363"/>
            <a:ext cx="2581275" cy="2781300"/>
          </a:xfrm>
          <a:prstGeom prst="rect">
            <a:avLst/>
          </a:prstGeom>
          <a:noFill/>
          <a:ln w="9525">
            <a:noFill/>
            <a:miter lim="800000"/>
            <a:headEnd/>
            <a:tailEnd/>
          </a:ln>
        </p:spPr>
      </p:pic>
      <p:sp>
        <p:nvSpPr>
          <p:cNvPr id="26630" name="Rectangle 2"/>
          <p:cNvSpPr>
            <a:spLocks/>
          </p:cNvSpPr>
          <p:nvPr/>
        </p:nvSpPr>
        <p:spPr bwMode="auto">
          <a:xfrm>
            <a:off x="250825" y="457200"/>
            <a:ext cx="8893175" cy="955675"/>
          </a:xfrm>
          <a:prstGeom prst="rect">
            <a:avLst/>
          </a:prstGeom>
          <a:noFill/>
          <a:ln w="9525">
            <a:noFill/>
            <a:miter lim="800000"/>
            <a:headEnd/>
            <a:tailEnd/>
          </a:ln>
        </p:spPr>
        <p:txBody>
          <a:bodyPr lIns="0" rIns="0" bIns="0" anchor="b"/>
          <a:lstStyle/>
          <a:p>
            <a:pPr algn="ctr">
              <a:defRPr/>
            </a:pPr>
            <a:r>
              <a:rPr lang="uk-UA" altLang="ru-RU" sz="2800" b="1" dirty="0">
                <a:solidFill>
                  <a:schemeClr val="bg2">
                    <a:lumMod val="60000"/>
                    <a:lumOff val="40000"/>
                  </a:schemeClr>
                </a:solidFill>
                <a:latin typeface="Verdana" pitchFamily="34" charset="0"/>
              </a:rPr>
              <a:t>Міжнародні та Всеукраїнські  інтерактивні конкурси, турніри, олімпіади</a:t>
            </a:r>
          </a:p>
        </p:txBody>
      </p:sp>
    </p:spTree>
  </p:cSld>
  <p:clrMapOvr>
    <a:masterClrMapping/>
  </p:clrMapOvr>
  <p:transition spd="slow">
    <p:blinds dir="ver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23906"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Екскурсія мальовничими Карпатами!</a:t>
            </a:r>
            <a:br>
              <a:rPr lang="uk-UA" sz="2400" b="1" smtClean="0">
                <a:solidFill>
                  <a:srgbClr val="FF0000"/>
                </a:solidFill>
              </a:rPr>
            </a:br>
            <a:r>
              <a:rPr lang="uk-UA" sz="1800" i="1" smtClean="0"/>
              <a:t>(6Б клас, класний керівник Єдинак І.Я.)</a:t>
            </a:r>
          </a:p>
        </p:txBody>
      </p:sp>
      <p:sp>
        <p:nvSpPr>
          <p:cNvPr id="123907"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23908"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23909" name="Picture 8" descr="C:\Users\ira\Desktop\1B4B22A3-28F5-4E2E-ACB2-F4013C88FDB2.jpg"/>
          <p:cNvPicPr>
            <a:picLocks noGrp="1" noChangeAspect="1" noChangeArrowheads="1"/>
          </p:cNvPicPr>
          <p:nvPr>
            <p:ph sz="half" idx="1"/>
          </p:nvPr>
        </p:nvPicPr>
        <p:blipFill>
          <a:blip r:embed="rId3"/>
          <a:srcRect/>
          <a:stretch>
            <a:fillRect/>
          </a:stretch>
        </p:blipFill>
        <p:spPr>
          <a:xfrm>
            <a:off x="119063" y="1428750"/>
            <a:ext cx="4470400" cy="4470400"/>
          </a:xfrm>
        </p:spPr>
      </p:pic>
      <p:pic>
        <p:nvPicPr>
          <p:cNvPr id="123910" name="Picture 9" descr="C:\Users\ira\Desktop\94E09E88-B5FB-45CF-B4A9-118D661F7484.jpg"/>
          <p:cNvPicPr>
            <a:picLocks noChangeAspect="1" noChangeArrowheads="1"/>
          </p:cNvPicPr>
          <p:nvPr/>
        </p:nvPicPr>
        <p:blipFill>
          <a:blip r:embed="rId4"/>
          <a:srcRect/>
          <a:stretch>
            <a:fillRect/>
          </a:stretch>
        </p:blipFill>
        <p:spPr bwMode="auto">
          <a:xfrm>
            <a:off x="4589463" y="1439863"/>
            <a:ext cx="4465637" cy="446405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24930"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10А підкорює столицю України!</a:t>
            </a:r>
            <a:br>
              <a:rPr lang="uk-UA" sz="2400" b="1" smtClean="0">
                <a:solidFill>
                  <a:srgbClr val="FF0000"/>
                </a:solidFill>
              </a:rPr>
            </a:br>
            <a:r>
              <a:rPr lang="uk-UA" sz="1800" i="1" smtClean="0"/>
              <a:t>(класний керівник Федека О.І.)</a:t>
            </a:r>
          </a:p>
        </p:txBody>
      </p:sp>
      <p:pic>
        <p:nvPicPr>
          <p:cNvPr id="124931" name="Picture 2" descr="C:\Users\ira\Desktop\Desktop29.jpg"/>
          <p:cNvPicPr>
            <a:picLocks noGrp="1" noChangeAspect="1" noChangeArrowheads="1"/>
          </p:cNvPicPr>
          <p:nvPr>
            <p:ph sz="half" idx="1"/>
          </p:nvPr>
        </p:nvPicPr>
        <p:blipFill>
          <a:blip r:embed="rId3"/>
          <a:srcRect/>
          <a:stretch>
            <a:fillRect/>
          </a:stretch>
        </p:blipFill>
        <p:spPr>
          <a:xfrm>
            <a:off x="1116013" y="1196975"/>
            <a:ext cx="7102475" cy="5021263"/>
          </a:xfrm>
        </p:spPr>
      </p:pic>
      <p:sp>
        <p:nvSpPr>
          <p:cNvPr id="124932"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24933"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spTree>
  </p:cSld>
  <p:clrMapOvr>
    <a:masterClrMapping/>
  </p:clrMapOvr>
  <p:transition spd="slow">
    <p:blinds dir="ver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25954"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Мальовниче Закарпаття!</a:t>
            </a:r>
            <a:br>
              <a:rPr lang="uk-UA" sz="2400" b="1" smtClean="0">
                <a:solidFill>
                  <a:srgbClr val="FF0000"/>
                </a:solidFill>
              </a:rPr>
            </a:br>
            <a:r>
              <a:rPr lang="uk-UA" sz="1800" i="1" smtClean="0"/>
              <a:t>(5Б, 6В класи, класні керівники Сидорак М.М., Бутнар О.М.)</a:t>
            </a:r>
          </a:p>
        </p:txBody>
      </p:sp>
      <p:sp>
        <p:nvSpPr>
          <p:cNvPr id="125955"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25956"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25957" name="Picture 2" descr="C:\Users\ira\Desktop\IMG_20190605_124810-1.jpg"/>
          <p:cNvPicPr>
            <a:picLocks noChangeAspect="1" noChangeArrowheads="1"/>
          </p:cNvPicPr>
          <p:nvPr/>
        </p:nvPicPr>
        <p:blipFill>
          <a:blip r:embed="rId3"/>
          <a:srcRect/>
          <a:stretch>
            <a:fillRect/>
          </a:stretch>
        </p:blipFill>
        <p:spPr bwMode="auto">
          <a:xfrm>
            <a:off x="261938" y="1268413"/>
            <a:ext cx="4321175" cy="4321175"/>
          </a:xfrm>
          <a:prstGeom prst="rect">
            <a:avLst/>
          </a:prstGeom>
          <a:noFill/>
          <a:ln w="9525">
            <a:noFill/>
            <a:miter lim="800000"/>
            <a:headEnd/>
            <a:tailEnd/>
          </a:ln>
        </p:spPr>
      </p:pic>
      <p:pic>
        <p:nvPicPr>
          <p:cNvPr id="125958" name="Picture 3" descr="C:\Users\ira\Desktop\IMG-882d50b17fae631cf873b30a65bc55f4-V.jpg"/>
          <p:cNvPicPr>
            <a:picLocks noChangeAspect="1" noChangeArrowheads="1"/>
          </p:cNvPicPr>
          <p:nvPr/>
        </p:nvPicPr>
        <p:blipFill>
          <a:blip r:embed="rId4"/>
          <a:srcRect/>
          <a:stretch>
            <a:fillRect/>
          </a:stretch>
        </p:blipFill>
        <p:spPr bwMode="auto">
          <a:xfrm>
            <a:off x="4716463" y="1281113"/>
            <a:ext cx="4344987" cy="434498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26978"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Екскурсія «Легенди Славського і околиць!» </a:t>
            </a:r>
            <a:r>
              <a:rPr lang="uk-UA" sz="1800" i="1" smtClean="0"/>
              <a:t>(9А, 9Б класи, класні керівники Савчин І.М., Лебідь І.І.)</a:t>
            </a:r>
          </a:p>
        </p:txBody>
      </p:sp>
      <p:sp>
        <p:nvSpPr>
          <p:cNvPr id="126979"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26980"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26981" name="Picture 2" descr="C:\Users\ira\Desktop\Desktop48.jpg"/>
          <p:cNvPicPr>
            <a:picLocks noChangeAspect="1" noChangeArrowheads="1"/>
          </p:cNvPicPr>
          <p:nvPr/>
        </p:nvPicPr>
        <p:blipFill>
          <a:blip r:embed="rId3"/>
          <a:srcRect/>
          <a:stretch>
            <a:fillRect/>
          </a:stretch>
        </p:blipFill>
        <p:spPr bwMode="auto">
          <a:xfrm>
            <a:off x="827088" y="1125538"/>
            <a:ext cx="7664450" cy="541813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ira\Desktop\07.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128002" name="Заголовок 8"/>
          <p:cNvSpPr>
            <a:spLocks noGrp="1"/>
          </p:cNvSpPr>
          <p:nvPr>
            <p:ph type="title" idx="4294967295"/>
          </p:nvPr>
        </p:nvSpPr>
        <p:spPr>
          <a:xfrm>
            <a:off x="457200" y="457200"/>
            <a:ext cx="8147050" cy="884238"/>
          </a:xfrm>
        </p:spPr>
        <p:txBody>
          <a:bodyPr lIns="0" rIns="0" bIns="0" anchor="b"/>
          <a:lstStyle/>
          <a:p>
            <a:pPr algn="ctr" eaLnBrk="1" hangingPunct="1"/>
            <a:r>
              <a:rPr lang="uk-UA" altLang="ru-RU" sz="2800" b="1" smtClean="0">
                <a:solidFill>
                  <a:srgbClr val="003399"/>
                </a:solidFill>
              </a:rPr>
              <a:t>Стан дитячого травматизму</a:t>
            </a:r>
            <a:r>
              <a:rPr lang="uk-UA" altLang="ru-RU" sz="2800" smtClean="0">
                <a:solidFill>
                  <a:srgbClr val="003399"/>
                </a:solidFill>
              </a:rPr>
              <a:t/>
            </a:r>
            <a:br>
              <a:rPr lang="uk-UA" altLang="ru-RU" sz="2800" smtClean="0">
                <a:solidFill>
                  <a:srgbClr val="003399"/>
                </a:solidFill>
              </a:rPr>
            </a:br>
            <a:endParaRPr lang="uk-UA" altLang="ru-RU" sz="2800" smtClean="0">
              <a:solidFill>
                <a:srgbClr val="003399"/>
              </a:solidFill>
            </a:endParaRPr>
          </a:p>
        </p:txBody>
      </p:sp>
      <p:sp>
        <p:nvSpPr>
          <p:cNvPr id="128003" name="Місце для вмісту 9"/>
          <p:cNvSpPr>
            <a:spLocks noGrp="1"/>
          </p:cNvSpPr>
          <p:nvPr>
            <p:ph idx="4294967295"/>
          </p:nvPr>
        </p:nvSpPr>
        <p:spPr>
          <a:xfrm>
            <a:off x="539750" y="1412875"/>
            <a:ext cx="8147050" cy="2160588"/>
          </a:xfrm>
        </p:spPr>
        <p:txBody>
          <a:bodyPr/>
          <a:lstStyle/>
          <a:p>
            <a:pPr indent="-71438" algn="just" eaLnBrk="1" hangingPunct="1">
              <a:lnSpc>
                <a:spcPct val="80000"/>
              </a:lnSpc>
            </a:pPr>
            <a:r>
              <a:rPr lang="uk-UA" altLang="uk-UA" sz="2400" smtClean="0">
                <a:latin typeface="Times New Roman" pitchFamily="18" charset="0"/>
              </a:rPr>
              <a:t> У вересні щороку проходить місячник «Увага! Діти на дорозі!». З учнями проводиться велика роз</a:t>
            </a:r>
            <a:r>
              <a:rPr lang="ru-RU" altLang="uk-UA" sz="2400" smtClean="0">
                <a:latin typeface="Times New Roman" pitchFamily="18" charset="0"/>
              </a:rPr>
              <a:t>’</a:t>
            </a:r>
            <a:r>
              <a:rPr lang="uk-UA" altLang="uk-UA" sz="2400" smtClean="0">
                <a:latin typeface="Times New Roman" pitchFamily="18" charset="0"/>
              </a:rPr>
              <a:t>яснювальна робота із</a:t>
            </a:r>
            <a:r>
              <a:rPr lang="en-US" altLang="uk-UA" sz="2400" smtClean="0">
                <a:latin typeface="Times New Roman" pitchFamily="18" charset="0"/>
              </a:rPr>
              <a:t> </a:t>
            </a:r>
            <a:r>
              <a:rPr lang="uk-UA" altLang="uk-UA" sz="2400" smtClean="0">
                <a:latin typeface="Times New Roman" pitchFamily="18" charset="0"/>
              </a:rPr>
              <a:t>попередження дитячого травматизму. </a:t>
            </a:r>
          </a:p>
          <a:p>
            <a:pPr indent="-71438" algn="just" eaLnBrk="1" hangingPunct="1">
              <a:lnSpc>
                <a:spcPct val="80000"/>
              </a:lnSpc>
            </a:pPr>
            <a:endParaRPr lang="uk-UA" altLang="uk-UA" sz="1000" smtClean="0">
              <a:latin typeface="Times New Roman" pitchFamily="18" charset="0"/>
            </a:endParaRPr>
          </a:p>
          <a:p>
            <a:pPr indent="-71438" algn="just" eaLnBrk="1" hangingPunct="1">
              <a:lnSpc>
                <a:spcPct val="80000"/>
              </a:lnSpc>
            </a:pPr>
            <a:r>
              <a:rPr lang="uk-UA" altLang="uk-UA" sz="2400" smtClean="0">
                <a:latin typeface="Times New Roman" pitchFamily="18" charset="0"/>
                <a:cs typeface="Times New Roman" pitchFamily="18" charset="0"/>
              </a:rPr>
              <a:t> У   </a:t>
            </a:r>
            <a:r>
              <a:rPr lang="en-US" altLang="uk-UA" sz="2400" smtClean="0">
                <a:latin typeface="Times New Roman" pitchFamily="18" charset="0"/>
                <a:cs typeface="Times New Roman" pitchFamily="18" charset="0"/>
              </a:rPr>
              <a:t>201</a:t>
            </a:r>
            <a:r>
              <a:rPr lang="uk-UA" altLang="uk-UA" sz="2400" smtClean="0">
                <a:latin typeface="Times New Roman" pitchFamily="18" charset="0"/>
                <a:cs typeface="Times New Roman" pitchFamily="18" charset="0"/>
              </a:rPr>
              <a:t>8-2019н.р.  11 учнів отримали травми поза школою,  у побуті.</a:t>
            </a:r>
          </a:p>
          <a:p>
            <a:pPr indent="-71438" algn="just" eaLnBrk="1" hangingPunct="1">
              <a:lnSpc>
                <a:spcPct val="80000"/>
              </a:lnSpc>
            </a:pPr>
            <a:endParaRPr lang="uk-UA" altLang="ru-RU" sz="2600" smtClean="0">
              <a:latin typeface="Times New Roman" pitchFamily="18" charset="0"/>
            </a:endParaRPr>
          </a:p>
        </p:txBody>
      </p:sp>
      <p:sp>
        <p:nvSpPr>
          <p:cNvPr id="128004" name="Місце для нижнього колонтитула 6"/>
          <p:cNvSpPr txBox="1">
            <a:spLocks noGrp="1"/>
          </p:cNvSpPr>
          <p:nvPr/>
        </p:nvSpPr>
        <p:spPr bwMode="auto">
          <a:xfrm>
            <a:off x="2667000" y="6356350"/>
            <a:ext cx="3352800" cy="365125"/>
          </a:xfrm>
          <a:prstGeom prst="rect">
            <a:avLst/>
          </a:prstGeom>
          <a:noFill/>
          <a:ln w="9525">
            <a:noFill/>
            <a:miter lim="800000"/>
            <a:headEnd/>
            <a:tailEnd/>
          </a:ln>
        </p:spPr>
        <p:txBody>
          <a:bodyPr lIns="0" tIns="0" rIns="0" bIns="0" anchor="b"/>
          <a:lstStyle/>
          <a:p>
            <a:endParaRPr lang="ru-RU" altLang="ru-RU" sz="1200">
              <a:solidFill>
                <a:srgbClr val="045C75"/>
              </a:solidFill>
              <a:latin typeface="Verdana" pitchFamily="34" charset="0"/>
            </a:endParaRPr>
          </a:p>
        </p:txBody>
      </p:sp>
      <p:sp>
        <p:nvSpPr>
          <p:cNvPr id="128005" name="Місце для номера слайда 7"/>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B9C5600C-8323-43E3-B2BF-E16A26F05CAC}" type="slidenum">
              <a:rPr lang="uk-UA" altLang="ru-RU" sz="1200">
                <a:solidFill>
                  <a:srgbClr val="045C75"/>
                </a:solidFill>
                <a:latin typeface="Verdana" pitchFamily="34" charset="0"/>
              </a:rPr>
              <a:pPr algn="r"/>
              <a:t>104</a:t>
            </a:fld>
            <a:endParaRPr lang="uk-UA" altLang="ru-RU" sz="1200">
              <a:solidFill>
                <a:srgbClr val="045C75"/>
              </a:solidFill>
              <a:latin typeface="Verdana" pitchFamily="34" charset="0"/>
            </a:endParaRPr>
          </a:p>
        </p:txBody>
      </p:sp>
      <p:pic>
        <p:nvPicPr>
          <p:cNvPr id="76803" name="Picture 3" descr="C:\Users\ira\Desktop\54463636_aptechka.jpg"/>
          <p:cNvPicPr>
            <a:picLocks noChangeAspect="1" noChangeArrowheads="1"/>
          </p:cNvPicPr>
          <p:nvPr/>
        </p:nvPicPr>
        <p:blipFill>
          <a:blip r:embed="rId3"/>
          <a:srcRect/>
          <a:stretch>
            <a:fillRect/>
          </a:stretch>
        </p:blipFill>
        <p:spPr bwMode="auto">
          <a:xfrm rot="660929">
            <a:off x="4860032" y="3501008"/>
            <a:ext cx="2857500" cy="2390775"/>
          </a:xfrm>
          <a:prstGeom prst="ellipse">
            <a:avLst/>
          </a:prstGeom>
          <a:ln>
            <a:noFill/>
          </a:ln>
          <a:effectLst>
            <a:softEdge rad="112500"/>
          </a:effectLst>
        </p:spPr>
      </p:pic>
    </p:spTree>
  </p:cSld>
  <p:clrMapOvr>
    <a:masterClrMapping/>
  </p:clrMapOvr>
  <p:transition spd="slow">
    <p:blinds dir="ver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ira\Desktop\Надання-матеріальної-допомоги-сім’ям-з-дітьми-які-опинилися-в-складних-життєвих-обставинах.jpg"/>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idx="4294967295"/>
          </p:nvPr>
        </p:nvSpPr>
        <p:spPr>
          <a:xfrm>
            <a:off x="250825" y="260350"/>
            <a:ext cx="8569325" cy="1081088"/>
          </a:xfrm>
        </p:spPr>
        <p:txBody>
          <a:bodyPr lIns="0" rIns="0" bIns="0">
            <a:normAutofit fontScale="90000"/>
          </a:bodyPr>
          <a:lstStyle/>
          <a:p>
            <a:pPr algn="ctr" eaLnBrk="1" hangingPunct="1">
              <a:defRPr/>
            </a:pPr>
            <a:r>
              <a:rPr lang="uk-UA" sz="1300" b="1" dirty="0">
                <a:latin typeface="Times New Roman" pitchFamily="18" charset="0"/>
                <a:cs typeface="Times New Roman" pitchFamily="18" charset="0"/>
              </a:rPr>
              <a:t/>
            </a:r>
            <a:br>
              <a:rPr lang="uk-UA" sz="1300" b="1" dirty="0">
                <a:latin typeface="Times New Roman" pitchFamily="18" charset="0"/>
                <a:cs typeface="Times New Roman" pitchFamily="18" charset="0"/>
              </a:rPr>
            </a:br>
            <a:r>
              <a:rPr lang="uk-UA" sz="1300" b="1" dirty="0">
                <a:latin typeface="Times New Roman" pitchFamily="18" charset="0"/>
                <a:cs typeface="Times New Roman" pitchFamily="18" charset="0"/>
              </a:rPr>
              <a:t/>
            </a:r>
            <a:br>
              <a:rPr lang="uk-UA" sz="1300" b="1" dirty="0">
                <a:latin typeface="Times New Roman" pitchFamily="18" charset="0"/>
                <a:cs typeface="Times New Roman" pitchFamily="18" charset="0"/>
              </a:rPr>
            </a:br>
            <a:r>
              <a:rPr lang="uk-UA" sz="1300" b="1" dirty="0">
                <a:latin typeface="Times New Roman" pitchFamily="18" charset="0"/>
                <a:cs typeface="Times New Roman" pitchFamily="18" charset="0"/>
              </a:rPr>
              <a:t/>
            </a:r>
            <a:br>
              <a:rPr lang="uk-UA" sz="1300" b="1" dirty="0">
                <a:latin typeface="Times New Roman" pitchFamily="18" charset="0"/>
                <a:cs typeface="Times New Roman" pitchFamily="18" charset="0"/>
              </a:rPr>
            </a:br>
            <a:r>
              <a:rPr lang="uk-UA" sz="1300" b="1" dirty="0">
                <a:latin typeface="Times New Roman" pitchFamily="18" charset="0"/>
                <a:cs typeface="Times New Roman" pitchFamily="18" charset="0"/>
              </a:rPr>
              <a:t/>
            </a:r>
            <a:br>
              <a:rPr lang="uk-UA" sz="1300" b="1" dirty="0">
                <a:latin typeface="Times New Roman" pitchFamily="18" charset="0"/>
                <a:cs typeface="Times New Roman" pitchFamily="18" charset="0"/>
              </a:rPr>
            </a:br>
            <a:r>
              <a:rPr lang="uk-UA" sz="1800" b="1" dirty="0">
                <a:latin typeface="Times New Roman" pitchFamily="18" charset="0"/>
                <a:cs typeface="Times New Roman" pitchFamily="18" charset="0"/>
              </a:rPr>
              <a:t/>
            </a:r>
            <a:br>
              <a:rPr lang="uk-UA" sz="1800" b="1" dirty="0">
                <a:latin typeface="Times New Roman" pitchFamily="18" charset="0"/>
                <a:cs typeface="Times New Roman" pitchFamily="18" charset="0"/>
              </a:rPr>
            </a:br>
            <a:r>
              <a:rPr lang="uk-UA" sz="2400" b="1" dirty="0">
                <a:solidFill>
                  <a:srgbClr val="680000"/>
                </a:solidFill>
                <a:latin typeface="Arial" charset="0"/>
                <a:cs typeface="Times New Roman" pitchFamily="18" charset="0"/>
              </a:rPr>
              <a:t>Надання соціальної підтримки та допомоги дітям-сиротам, дітям, позбавленим батьківського піклування, дітям із малозабезпечених сімей</a:t>
            </a:r>
            <a:r>
              <a:rPr lang="uk-UA" sz="2400" b="1" dirty="0">
                <a:solidFill>
                  <a:srgbClr val="680000"/>
                </a:solidFill>
              </a:rPr>
              <a:t/>
            </a:r>
            <a:br>
              <a:rPr lang="uk-UA" sz="2400" b="1" dirty="0">
                <a:solidFill>
                  <a:srgbClr val="680000"/>
                </a:solidFill>
              </a:rPr>
            </a:br>
            <a:r>
              <a:rPr lang="uk-UA" sz="3500" b="1" dirty="0"/>
              <a:t> </a:t>
            </a:r>
            <a:r>
              <a:rPr lang="uk-UA" sz="3500" dirty="0"/>
              <a:t/>
            </a:r>
            <a:br>
              <a:rPr lang="uk-UA" sz="3500" dirty="0"/>
            </a:br>
            <a:endParaRPr lang="uk-UA" sz="3500" dirty="0"/>
          </a:p>
        </p:txBody>
      </p:sp>
      <p:sp>
        <p:nvSpPr>
          <p:cNvPr id="89091" name="Місце для вмісту 2"/>
          <p:cNvSpPr>
            <a:spLocks noGrp="1"/>
          </p:cNvSpPr>
          <p:nvPr>
            <p:ph idx="4294967295"/>
          </p:nvPr>
        </p:nvSpPr>
        <p:spPr>
          <a:xfrm>
            <a:off x="179388" y="1412875"/>
            <a:ext cx="8785225" cy="5229225"/>
          </a:xfrm>
        </p:spPr>
        <p:txBody>
          <a:bodyPr/>
          <a:lstStyle/>
          <a:p>
            <a:pPr marL="0" indent="0" algn="just" eaLnBrk="1" hangingPunct="1">
              <a:buFont typeface="Wingdings" pitchFamily="2" charset="2"/>
              <a:buNone/>
              <a:defRPr/>
            </a:pPr>
            <a:r>
              <a:rPr lang="uk-UA" altLang="uk-UA" sz="2000" dirty="0">
                <a:latin typeface="Times New Roman" pitchFamily="18" charset="0"/>
                <a:cs typeface="Times New Roman" pitchFamily="18" charset="0"/>
              </a:rPr>
              <a:t>У школі навчаються діти соціально незахищених категорій.</a:t>
            </a:r>
          </a:p>
          <a:p>
            <a:pPr marL="0" indent="0" algn="just" eaLnBrk="1" hangingPunct="1">
              <a:buFont typeface="Wingdings" pitchFamily="2" charset="2"/>
              <a:buNone/>
              <a:defRPr/>
            </a:pPr>
            <a:r>
              <a:rPr lang="uk-UA" altLang="uk-UA" sz="2000" dirty="0">
                <a:latin typeface="Times New Roman" pitchFamily="18" charset="0"/>
                <a:cs typeface="Times New Roman" pitchFamily="18" charset="0"/>
              </a:rPr>
              <a:t>На шкільному обліку перебувають:</a:t>
            </a:r>
          </a:p>
          <a:p>
            <a:pPr algn="just" eaLnBrk="1" hangingPunct="1">
              <a:defRPr/>
            </a:pPr>
            <a:r>
              <a:rPr lang="uk-UA" altLang="uk-UA" sz="2000" dirty="0">
                <a:latin typeface="Times New Roman" pitchFamily="18" charset="0"/>
                <a:cs typeface="Times New Roman" pitchFamily="18" charset="0"/>
              </a:rPr>
              <a:t>1 дитина-сирота, 3 дітей, позбавлених батьківського піклування. </a:t>
            </a:r>
          </a:p>
          <a:p>
            <a:pPr algn="just" eaLnBrk="1" hangingPunct="1">
              <a:buFont typeface="Wingdings" pitchFamily="2" charset="2"/>
              <a:buNone/>
              <a:defRPr/>
            </a:pPr>
            <a:r>
              <a:rPr lang="uk-UA" altLang="uk-UA" sz="2000" dirty="0">
                <a:latin typeface="Times New Roman" pitchFamily="18" charset="0"/>
              </a:rPr>
              <a:t>      Матеріальну допомогу відділу освіти отримали діти-сироти та діти, позбавлені батьківського піклування: у 2018-2019 н.р.– 660 грн. та путівки в оздоровчий табір «Ватра»</a:t>
            </a:r>
            <a:r>
              <a:rPr lang="uk-UA" altLang="uk-UA" sz="2000" dirty="0">
                <a:latin typeface="Times New Roman" pitchFamily="18" charset="0"/>
                <a:cs typeface="Times New Roman" pitchFamily="18" charset="0"/>
              </a:rPr>
              <a:t>, “Старт”.</a:t>
            </a:r>
          </a:p>
          <a:p>
            <a:pPr algn="just" eaLnBrk="1" hangingPunct="1">
              <a:defRPr/>
            </a:pPr>
            <a:r>
              <a:rPr lang="uk-UA" altLang="uk-UA" sz="2000" dirty="0">
                <a:latin typeface="Times New Roman" pitchFamily="18" charset="0"/>
                <a:cs typeface="Times New Roman" pitchFamily="18" charset="0"/>
              </a:rPr>
              <a:t>22 учнів – діти-</a:t>
            </a:r>
            <a:r>
              <a:rPr lang="uk-UA" altLang="uk-UA" sz="2000" dirty="0" err="1">
                <a:latin typeface="Times New Roman" pitchFamily="18" charset="0"/>
                <a:cs typeface="Times New Roman" pitchFamily="18" charset="0"/>
              </a:rPr>
              <a:t>півсироти</a:t>
            </a:r>
            <a:r>
              <a:rPr lang="uk-UA" altLang="uk-UA" sz="2000" dirty="0">
                <a:latin typeface="Times New Roman" pitchFamily="18" charset="0"/>
                <a:cs typeface="Times New Roman" pitchFamily="18" charset="0"/>
              </a:rPr>
              <a:t>;</a:t>
            </a:r>
          </a:p>
          <a:p>
            <a:pPr algn="just" eaLnBrk="1" hangingPunct="1">
              <a:defRPr/>
            </a:pPr>
            <a:r>
              <a:rPr lang="uk-UA" altLang="uk-UA" sz="2000" dirty="0">
                <a:latin typeface="Times New Roman" pitchFamily="18" charset="0"/>
                <a:cs typeface="Times New Roman" pitchFamily="18" charset="0"/>
              </a:rPr>
              <a:t>141 учень виховуються у багатодітних сім</a:t>
            </a:r>
            <a:r>
              <a:rPr lang="ru-RU" altLang="uk-UA" sz="2000" dirty="0">
                <a:latin typeface="Times New Roman" pitchFamily="18" charset="0"/>
                <a:cs typeface="Times New Roman" pitchFamily="18" charset="0"/>
              </a:rPr>
              <a:t>’</a:t>
            </a:r>
            <a:r>
              <a:rPr lang="uk-UA" altLang="uk-UA" sz="2000" dirty="0">
                <a:latin typeface="Times New Roman" pitchFamily="18" charset="0"/>
                <a:cs typeface="Times New Roman" pitchFamily="18" charset="0"/>
              </a:rPr>
              <a:t>ях, з них 18 сімей виховує 4 і більше дітей;</a:t>
            </a:r>
          </a:p>
          <a:p>
            <a:pPr algn="just" eaLnBrk="1" hangingPunct="1">
              <a:defRPr/>
            </a:pPr>
            <a:r>
              <a:rPr lang="uk-UA" altLang="uk-UA" sz="2000" dirty="0">
                <a:latin typeface="Times New Roman" pitchFamily="18" charset="0"/>
                <a:cs typeface="Times New Roman" pitchFamily="18" charset="0"/>
              </a:rPr>
              <a:t>12 дітей – інвалідів;</a:t>
            </a:r>
          </a:p>
          <a:p>
            <a:pPr algn="just" eaLnBrk="1" hangingPunct="1">
              <a:defRPr/>
            </a:pPr>
            <a:r>
              <a:rPr lang="uk-UA" altLang="uk-UA" sz="2000" dirty="0">
                <a:latin typeface="Times New Roman" pitchFamily="18" charset="0"/>
                <a:cs typeface="Times New Roman" pitchFamily="18" charset="0"/>
              </a:rPr>
              <a:t>7 сім</a:t>
            </a:r>
            <a:r>
              <a:rPr lang="ru-RU" altLang="uk-UA" sz="2000" dirty="0">
                <a:latin typeface="Times New Roman" pitchFamily="18" charset="0"/>
                <a:cs typeface="Times New Roman" pitchFamily="18" charset="0"/>
              </a:rPr>
              <a:t>ей</a:t>
            </a:r>
            <a:r>
              <a:rPr lang="uk-UA" altLang="uk-UA" sz="2000" dirty="0">
                <a:latin typeface="Times New Roman" pitchFamily="18" charset="0"/>
                <a:cs typeface="Times New Roman" pitchFamily="18" charset="0"/>
              </a:rPr>
              <a:t> малозабезпечені за наявності довідки про малозабезпеченість.</a:t>
            </a:r>
          </a:p>
          <a:p>
            <a:pPr algn="just" eaLnBrk="1" hangingPunct="1">
              <a:defRPr/>
            </a:pPr>
            <a:r>
              <a:rPr lang="uk-UA" altLang="uk-UA" sz="2000" dirty="0">
                <a:latin typeface="Times New Roman" pitchFamily="18" charset="0"/>
                <a:cs typeface="Times New Roman" pitchFamily="18" charset="0"/>
              </a:rPr>
              <a:t>7 учнів прибули на навчання з південно-східних областей України.   </a:t>
            </a:r>
          </a:p>
          <a:p>
            <a:pPr algn="just" eaLnBrk="1" hangingPunct="1">
              <a:defRPr/>
            </a:pPr>
            <a:r>
              <a:rPr lang="uk-UA" altLang="uk-UA" sz="2000" dirty="0">
                <a:latin typeface="Times New Roman" pitchFamily="18" charset="0"/>
                <a:cs typeface="Times New Roman" pitchFamily="18" charset="0"/>
              </a:rPr>
              <a:t>56 учнів - діти учасників АТО</a:t>
            </a:r>
          </a:p>
          <a:p>
            <a:pPr eaLnBrk="1" hangingPunct="1">
              <a:defRPr/>
            </a:pPr>
            <a:endParaRPr lang="uk-UA" altLang="uk-UA" sz="2000" dirty="0">
              <a:latin typeface="Times New Roman" pitchFamily="18" charset="0"/>
              <a:cs typeface="Times New Roman" pitchFamily="18" charset="0"/>
            </a:endParaRPr>
          </a:p>
          <a:p>
            <a:pPr eaLnBrk="1" hangingPunct="1">
              <a:defRPr/>
            </a:pPr>
            <a:endParaRPr lang="uk-UA" altLang="ru-RU" sz="2400" dirty="0">
              <a:latin typeface="Times New Roman" pitchFamily="18" charset="0"/>
            </a:endParaRPr>
          </a:p>
        </p:txBody>
      </p:sp>
      <p:sp>
        <p:nvSpPr>
          <p:cNvPr id="129028" name="Місце для нижнього колонтитула 3"/>
          <p:cNvSpPr txBox="1">
            <a:spLocks noGrp="1"/>
          </p:cNvSpPr>
          <p:nvPr/>
        </p:nvSpPr>
        <p:spPr bwMode="auto">
          <a:xfrm>
            <a:off x="2667000" y="6356350"/>
            <a:ext cx="3352800" cy="365125"/>
          </a:xfrm>
          <a:prstGeom prst="rect">
            <a:avLst/>
          </a:prstGeom>
          <a:noFill/>
          <a:ln w="9525">
            <a:noFill/>
            <a:miter lim="800000"/>
            <a:headEnd/>
            <a:tailEnd/>
          </a:ln>
        </p:spPr>
        <p:txBody>
          <a:bodyPr lIns="0" tIns="0" rIns="0" bIns="0" anchor="b"/>
          <a:lstStyle/>
          <a:p>
            <a:endParaRPr lang="ru-RU" altLang="ru-RU" sz="1200">
              <a:solidFill>
                <a:srgbClr val="045C75"/>
              </a:solidFill>
              <a:latin typeface="Verdana" pitchFamily="34" charset="0"/>
            </a:endParaRPr>
          </a:p>
        </p:txBody>
      </p:sp>
      <p:sp>
        <p:nvSpPr>
          <p:cNvPr id="129029" name="Місце для номера слайда 4"/>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AC184959-3F1B-453C-984A-1980E06A3DEB}" type="slidenum">
              <a:rPr lang="uk-UA" altLang="ru-RU" sz="1200">
                <a:solidFill>
                  <a:srgbClr val="045C75"/>
                </a:solidFill>
                <a:latin typeface="Verdana" pitchFamily="34" charset="0"/>
              </a:rPr>
              <a:pPr algn="r"/>
              <a:t>105</a:t>
            </a:fld>
            <a:endParaRPr lang="uk-UA" altLang="ru-RU" sz="1200">
              <a:solidFill>
                <a:srgbClr val="045C75"/>
              </a:solidFill>
              <a:latin typeface="Verdana" pitchFamily="34" charset="0"/>
            </a:endParaRPr>
          </a:p>
        </p:txBody>
      </p:sp>
    </p:spTree>
  </p:cSld>
  <p:clrMapOvr>
    <a:masterClrMapping/>
  </p:clrMapOvr>
  <p:transition spd="slow">
    <p:blinds dir="ver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srcRect/>
          <a:stretch>
            <a:fillRect/>
          </a:stretch>
        </p:blipFill>
        <p:spPr bwMode="auto">
          <a:xfrm>
            <a:off x="56412" y="71029"/>
            <a:ext cx="9144000" cy="6858000"/>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0050" name="Заголовок 1"/>
          <p:cNvSpPr>
            <a:spLocks noGrp="1"/>
          </p:cNvSpPr>
          <p:nvPr>
            <p:ph type="title" idx="4294967295"/>
          </p:nvPr>
        </p:nvSpPr>
        <p:spPr>
          <a:xfrm>
            <a:off x="107950" y="44450"/>
            <a:ext cx="9017000" cy="1008063"/>
          </a:xfrm>
        </p:spPr>
        <p:txBody>
          <a:bodyPr lIns="0" rIns="0" bIns="0"/>
          <a:lstStyle/>
          <a:p>
            <a:pPr algn="ctr" eaLnBrk="1" hangingPunct="1"/>
            <a:r>
              <a:rPr lang="uk-UA" altLang="ru-RU" sz="2800" b="1" smtClean="0">
                <a:solidFill>
                  <a:srgbClr val="003399"/>
                </a:solidFill>
                <a:latin typeface="Times New Roman" pitchFamily="18" charset="0"/>
                <a:cs typeface="Times New Roman" pitchFamily="18" charset="0"/>
              </a:rPr>
              <a:t>Забезпечення організації харчування у  2018-2019 н.р.</a:t>
            </a:r>
            <a:br>
              <a:rPr lang="uk-UA" altLang="ru-RU" sz="2800" b="1" smtClean="0">
                <a:solidFill>
                  <a:srgbClr val="003399"/>
                </a:solidFill>
                <a:latin typeface="Times New Roman" pitchFamily="18" charset="0"/>
                <a:cs typeface="Times New Roman" pitchFamily="18" charset="0"/>
              </a:rPr>
            </a:br>
            <a:endParaRPr lang="uk-UA" altLang="ru-RU" sz="2800" b="1" smtClean="0">
              <a:solidFill>
                <a:srgbClr val="003399"/>
              </a:solidFill>
              <a:latin typeface="Times New Roman" pitchFamily="18" charset="0"/>
              <a:cs typeface="Times New Roman" pitchFamily="18" charset="0"/>
            </a:endParaRPr>
          </a:p>
        </p:txBody>
      </p:sp>
      <p:sp>
        <p:nvSpPr>
          <p:cNvPr id="130051" name="Місце для нижнього колонтитула 3"/>
          <p:cNvSpPr txBox="1">
            <a:spLocks noGrp="1"/>
          </p:cNvSpPr>
          <p:nvPr/>
        </p:nvSpPr>
        <p:spPr bwMode="auto">
          <a:xfrm>
            <a:off x="2667000" y="6356350"/>
            <a:ext cx="3352800" cy="365125"/>
          </a:xfrm>
          <a:prstGeom prst="rect">
            <a:avLst/>
          </a:prstGeom>
          <a:noFill/>
          <a:ln w="9525">
            <a:noFill/>
            <a:miter lim="800000"/>
            <a:headEnd/>
            <a:tailEnd/>
          </a:ln>
        </p:spPr>
        <p:txBody>
          <a:bodyPr lIns="0" tIns="0" rIns="0" bIns="0" anchor="b"/>
          <a:lstStyle/>
          <a:p>
            <a:endParaRPr lang="ru-RU" altLang="ru-RU" sz="1200">
              <a:solidFill>
                <a:srgbClr val="045C75"/>
              </a:solidFill>
              <a:latin typeface="Verdana" pitchFamily="34" charset="0"/>
            </a:endParaRPr>
          </a:p>
        </p:txBody>
      </p:sp>
      <p:sp>
        <p:nvSpPr>
          <p:cNvPr id="130052" name="Місце для номера слайда 4"/>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3D5288AC-E742-463B-AF03-6B3E7D0FF2C0}" type="slidenum">
              <a:rPr lang="uk-UA" altLang="ru-RU" sz="1200">
                <a:solidFill>
                  <a:srgbClr val="045C75"/>
                </a:solidFill>
                <a:latin typeface="Verdana" pitchFamily="34" charset="0"/>
              </a:rPr>
              <a:pPr algn="r"/>
              <a:t>106</a:t>
            </a:fld>
            <a:endParaRPr lang="uk-UA" altLang="ru-RU" sz="1200">
              <a:solidFill>
                <a:srgbClr val="045C75"/>
              </a:solidFill>
              <a:latin typeface="Verdana" pitchFamily="34" charset="0"/>
            </a:endParaRPr>
          </a:p>
        </p:txBody>
      </p:sp>
      <p:sp>
        <p:nvSpPr>
          <p:cNvPr id="130053" name="Прямоугольник 8"/>
          <p:cNvSpPr>
            <a:spLocks noChangeArrowheads="1"/>
          </p:cNvSpPr>
          <p:nvPr/>
        </p:nvSpPr>
        <p:spPr bwMode="auto">
          <a:xfrm>
            <a:off x="107950" y="3422650"/>
            <a:ext cx="8712200" cy="830263"/>
          </a:xfrm>
          <a:prstGeom prst="rect">
            <a:avLst/>
          </a:prstGeom>
          <a:noFill/>
          <a:ln w="9525">
            <a:noFill/>
            <a:miter lim="800000"/>
            <a:headEnd/>
            <a:tailEnd/>
          </a:ln>
        </p:spPr>
        <p:txBody>
          <a:bodyPr>
            <a:spAutoFit/>
          </a:bodyPr>
          <a:lstStyle/>
          <a:p>
            <a:pPr algn="just"/>
            <a:endParaRPr lang="uk-UA" altLang="ru-RU" sz="1800">
              <a:latin typeface="Times New Roman" pitchFamily="18" charset="0"/>
              <a:cs typeface="Times New Roman" pitchFamily="18" charset="0"/>
            </a:endParaRPr>
          </a:p>
          <a:p>
            <a:pPr algn="just"/>
            <a:endParaRPr lang="uk-UA" altLang="ru-RU" sz="1800">
              <a:latin typeface="Times New Roman" pitchFamily="18" charset="0"/>
              <a:cs typeface="Times New Roman" pitchFamily="18" charset="0"/>
            </a:endParaRPr>
          </a:p>
          <a:p>
            <a:pPr algn="just"/>
            <a:endParaRPr lang="uk-UA" altLang="ru-RU" sz="1200">
              <a:latin typeface="Times New Roman" pitchFamily="18" charset="0"/>
              <a:cs typeface="Times New Roman" pitchFamily="18" charset="0"/>
            </a:endParaRPr>
          </a:p>
        </p:txBody>
      </p:sp>
      <p:pic>
        <p:nvPicPr>
          <p:cNvPr id="130054" name="Picture 3"/>
          <p:cNvPicPr>
            <a:picLocks noChangeAspect="1" noChangeArrowheads="1"/>
          </p:cNvPicPr>
          <p:nvPr/>
        </p:nvPicPr>
        <p:blipFill>
          <a:blip r:embed="rId3"/>
          <a:srcRect/>
          <a:stretch>
            <a:fillRect/>
          </a:stretch>
        </p:blipFill>
        <p:spPr bwMode="auto">
          <a:xfrm>
            <a:off x="247650" y="725488"/>
            <a:ext cx="1466850" cy="1511300"/>
          </a:xfrm>
          <a:prstGeom prst="rect">
            <a:avLst/>
          </a:prstGeom>
          <a:noFill/>
          <a:ln w="9525">
            <a:noFill/>
            <a:miter lim="800000"/>
            <a:headEnd/>
            <a:tailEnd/>
          </a:ln>
        </p:spPr>
      </p:pic>
      <p:sp>
        <p:nvSpPr>
          <p:cNvPr id="130055" name="Прямокутник 1"/>
          <p:cNvSpPr>
            <a:spLocks noChangeArrowheads="1"/>
          </p:cNvSpPr>
          <p:nvPr/>
        </p:nvSpPr>
        <p:spPr bwMode="auto">
          <a:xfrm>
            <a:off x="376238" y="4659313"/>
            <a:ext cx="8748712" cy="2078037"/>
          </a:xfrm>
          <a:prstGeom prst="rect">
            <a:avLst/>
          </a:prstGeom>
          <a:noFill/>
          <a:ln w="9525">
            <a:noFill/>
            <a:miter lim="800000"/>
            <a:headEnd/>
            <a:tailEnd/>
          </a:ln>
        </p:spPr>
        <p:txBody>
          <a:bodyPr>
            <a:spAutoFit/>
          </a:bodyPr>
          <a:lstStyle/>
          <a:p>
            <a:r>
              <a:rPr lang="uk-UA">
                <a:latin typeface="Times New Roman" pitchFamily="18" charset="0"/>
                <a:cs typeface="Times New Roman" pitchFamily="18" charset="0"/>
              </a:rPr>
              <a:t>Протягом 2018-2019 н.р. у школі безкоштовно харчувались учні 1-4 класів у кількості 542 особи.  Вартість харчування становила – </a:t>
            </a:r>
            <a:r>
              <a:rPr lang="uk-UA" b="1">
                <a:latin typeface="Times New Roman" pitchFamily="18" charset="0"/>
                <a:cs typeface="Times New Roman" pitchFamily="18" charset="0"/>
              </a:rPr>
              <a:t>14.90 грн.</a:t>
            </a:r>
            <a:endParaRPr lang="uk-UA">
              <a:latin typeface="Times New Roman" pitchFamily="18" charset="0"/>
              <a:cs typeface="Times New Roman" pitchFamily="18" charset="0"/>
            </a:endParaRPr>
          </a:p>
          <a:p>
            <a:r>
              <a:rPr lang="uk-UA" b="1" u="sng">
                <a:latin typeface="Times New Roman" pitchFamily="18" charset="0"/>
                <a:cs typeface="Times New Roman" pitchFamily="18" charset="0"/>
              </a:rPr>
              <a:t>Діти пільгових категорій</a:t>
            </a:r>
            <a:r>
              <a:rPr lang="uk-UA">
                <a:latin typeface="Times New Roman" pitchFamily="18" charset="0"/>
                <a:cs typeface="Times New Roman" pitchFamily="18" charset="0"/>
              </a:rPr>
              <a:t>:</a:t>
            </a:r>
          </a:p>
          <a:p>
            <a:r>
              <a:rPr lang="uk-UA">
                <a:latin typeface="Times New Roman" pitchFamily="18" charset="0"/>
                <a:cs typeface="Times New Roman" pitchFamily="18" charset="0"/>
              </a:rPr>
              <a:t>-  сироти та позбавлені батьківської опіки (4 учнів); вартість харчування: </a:t>
            </a:r>
            <a:r>
              <a:rPr lang="uk-UA" b="1">
                <a:latin typeface="Times New Roman" pitchFamily="18" charset="0"/>
                <a:cs typeface="Times New Roman" pitchFamily="18" charset="0"/>
              </a:rPr>
              <a:t>18.00 грн.;</a:t>
            </a:r>
            <a:endParaRPr lang="uk-UA">
              <a:latin typeface="Times New Roman" pitchFamily="18" charset="0"/>
              <a:cs typeface="Times New Roman" pitchFamily="18" charset="0"/>
            </a:endParaRPr>
          </a:p>
          <a:p>
            <a:r>
              <a:rPr lang="uk-UA">
                <a:latin typeface="Times New Roman" pitchFamily="18" charset="0"/>
                <a:cs typeface="Times New Roman" pitchFamily="18" charset="0"/>
              </a:rPr>
              <a:t>-  із малозабезпечених сімей (14 учнів); вартість харчування -  </a:t>
            </a:r>
            <a:r>
              <a:rPr lang="uk-UA" b="1">
                <a:latin typeface="Times New Roman" pitchFamily="18" charset="0"/>
                <a:cs typeface="Times New Roman" pitchFamily="18" charset="0"/>
              </a:rPr>
              <a:t>18.00 грн.;</a:t>
            </a:r>
            <a:endParaRPr lang="uk-UA">
              <a:latin typeface="Times New Roman" pitchFamily="18" charset="0"/>
              <a:cs typeface="Times New Roman" pitchFamily="18" charset="0"/>
            </a:endParaRPr>
          </a:p>
          <a:p>
            <a:r>
              <a:rPr lang="uk-UA">
                <a:latin typeface="Times New Roman" pitchFamily="18" charset="0"/>
                <a:cs typeface="Times New Roman" pitchFamily="18" charset="0"/>
              </a:rPr>
              <a:t>-  із багатодітних сімей (56 учнів);  вартість харчування: - </a:t>
            </a:r>
            <a:r>
              <a:rPr lang="uk-UA" b="1">
                <a:latin typeface="Times New Roman" pitchFamily="18" charset="0"/>
                <a:cs typeface="Times New Roman" pitchFamily="18" charset="0"/>
              </a:rPr>
              <a:t>14.90 грн.</a:t>
            </a:r>
            <a:endParaRPr lang="uk-UA">
              <a:latin typeface="Times New Roman" pitchFamily="18" charset="0"/>
              <a:cs typeface="Times New Roman" pitchFamily="18" charset="0"/>
            </a:endParaRPr>
          </a:p>
          <a:p>
            <a:r>
              <a:rPr lang="uk-UA">
                <a:latin typeface="Times New Roman" pitchFamily="18" charset="0"/>
                <a:cs typeface="Times New Roman" pitchFamily="18" charset="0"/>
              </a:rPr>
              <a:t>- батьки, учасники АТО (29 учні); вартість харчування – </a:t>
            </a:r>
            <a:r>
              <a:rPr lang="uk-UA" b="1">
                <a:latin typeface="Times New Roman" pitchFamily="18" charset="0"/>
                <a:cs typeface="Times New Roman" pitchFamily="18" charset="0"/>
              </a:rPr>
              <a:t>14.90 грн.</a:t>
            </a:r>
            <a:endParaRPr lang="uk-UA">
              <a:latin typeface="Times New Roman" pitchFamily="18" charset="0"/>
              <a:cs typeface="Times New Roman" pitchFamily="18" charset="0"/>
            </a:endParaRPr>
          </a:p>
          <a:p>
            <a:r>
              <a:rPr lang="uk-UA" b="1" u="sng">
                <a:latin typeface="Times New Roman" pitchFamily="18" charset="0"/>
                <a:cs typeface="Times New Roman" pitchFamily="18" charset="0"/>
              </a:rPr>
              <a:t>Було виділено коштів на загальну вартість   </a:t>
            </a:r>
            <a:r>
              <a:rPr lang="uk-UA" sz="1800" b="1" u="sng">
                <a:latin typeface="Times New Roman" pitchFamily="18" charset="0"/>
                <a:cs typeface="Times New Roman" pitchFamily="18" charset="0"/>
              </a:rPr>
              <a:t>1062755.15 грн.</a:t>
            </a:r>
            <a:endParaRPr lang="uk-UA" sz="1800">
              <a:latin typeface="Times New Roman" pitchFamily="18" charset="0"/>
              <a:cs typeface="Times New Roman" pitchFamily="18" charset="0"/>
            </a:endParaRPr>
          </a:p>
        </p:txBody>
      </p:sp>
      <p:pic>
        <p:nvPicPr>
          <p:cNvPr id="130056" name="Рисунок 2"/>
          <p:cNvPicPr>
            <a:picLocks noChangeAspect="1"/>
          </p:cNvPicPr>
          <p:nvPr/>
        </p:nvPicPr>
        <p:blipFill>
          <a:blip r:embed="rId4"/>
          <a:srcRect/>
          <a:stretch>
            <a:fillRect/>
          </a:stretch>
        </p:blipFill>
        <p:spPr bwMode="auto">
          <a:xfrm>
            <a:off x="4751388" y="2060575"/>
            <a:ext cx="6119812" cy="2500313"/>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3"/>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7458" name="Місце для вмісту 5"/>
          <p:cNvPicPr>
            <a:picLocks noGrp="1" noChangeAspect="1"/>
          </p:cNvPicPr>
          <p:nvPr>
            <p:ph idx="4294967295"/>
          </p:nvPr>
        </p:nvPicPr>
        <p:blipFill>
          <a:blip r:embed="rId3"/>
          <a:srcRect/>
          <a:stretch>
            <a:fillRect/>
          </a:stretch>
        </p:blipFill>
        <p:spPr>
          <a:xfrm>
            <a:off x="4787900" y="3644900"/>
            <a:ext cx="3959225" cy="2970213"/>
          </a:xfrm>
          <a:effectLst>
            <a:softEdge rad="112500"/>
          </a:effectLst>
        </p:spPr>
      </p:pic>
      <p:sp>
        <p:nvSpPr>
          <p:cNvPr id="2" name="Місце для нижнього колонтитула 1"/>
          <p:cNvSpPr txBox="1">
            <a:spLocks noGrp="1"/>
          </p:cNvSpPr>
          <p:nvPr/>
        </p:nvSpPr>
        <p:spPr>
          <a:xfrm>
            <a:off x="2667000" y="6356350"/>
            <a:ext cx="3352800" cy="365125"/>
          </a:xfrm>
          <a:prstGeom prst="rect">
            <a:avLst/>
          </a:prstGeom>
          <a:noFill/>
        </p:spPr>
        <p:txBody>
          <a:bodyPr lIns="0" tIns="0" rIns="0" bIns="0" anchor="b"/>
          <a:lstStyle/>
          <a:p>
            <a:pPr>
              <a:defRPr/>
            </a:pPr>
            <a:endParaRPr lang="uk-UA" sz="1200">
              <a:solidFill>
                <a:schemeClr val="tx2">
                  <a:shade val="90000"/>
                </a:schemeClr>
              </a:solidFill>
              <a:cs typeface="+mn-cs"/>
            </a:endParaRPr>
          </a:p>
        </p:txBody>
      </p:sp>
      <p:sp>
        <p:nvSpPr>
          <p:cNvPr id="3" name="Місце для номера слайда 2"/>
          <p:cNvSpPr txBox="1">
            <a:spLocks noGrp="1"/>
          </p:cNvSpPr>
          <p:nvPr/>
        </p:nvSpPr>
        <p:spPr>
          <a:xfrm>
            <a:off x="7924800" y="6356350"/>
            <a:ext cx="762000" cy="365125"/>
          </a:xfrm>
          <a:prstGeom prst="rect">
            <a:avLst/>
          </a:prstGeom>
          <a:noFill/>
        </p:spPr>
        <p:txBody>
          <a:bodyPr lIns="0" tIns="0" rIns="0" bIns="0" anchor="b"/>
          <a:lstStyle/>
          <a:p>
            <a:pPr algn="r">
              <a:defRPr/>
            </a:pPr>
            <a:fld id="{69EDD6B8-9A69-41F9-8346-A51B85C797FE}" type="slidenum">
              <a:rPr lang="uk-UA" sz="1200">
                <a:solidFill>
                  <a:schemeClr val="tx2">
                    <a:shade val="90000"/>
                  </a:schemeClr>
                </a:solidFill>
                <a:cs typeface="+mn-cs"/>
              </a:rPr>
              <a:pPr algn="r">
                <a:defRPr/>
              </a:pPr>
              <a:t>107</a:t>
            </a:fld>
            <a:endParaRPr lang="uk-UA" sz="1200">
              <a:solidFill>
                <a:schemeClr val="tx2">
                  <a:shade val="90000"/>
                </a:schemeClr>
              </a:solidFill>
              <a:cs typeface="+mn-cs"/>
            </a:endParaRPr>
          </a:p>
        </p:txBody>
      </p:sp>
      <p:pic>
        <p:nvPicPr>
          <p:cNvPr id="147461" name="Рисунок 6"/>
          <p:cNvPicPr>
            <a:picLocks noChangeAspect="1"/>
          </p:cNvPicPr>
          <p:nvPr/>
        </p:nvPicPr>
        <p:blipFill>
          <a:blip r:embed="rId4"/>
          <a:srcRect/>
          <a:stretch>
            <a:fillRect/>
          </a:stretch>
        </p:blipFill>
        <p:spPr bwMode="auto">
          <a:xfrm>
            <a:off x="611188" y="549275"/>
            <a:ext cx="3959225" cy="2968625"/>
          </a:xfrm>
          <a:prstGeom prst="rect">
            <a:avLst/>
          </a:prstGeom>
          <a:ln>
            <a:noFill/>
          </a:ln>
          <a:effectLst>
            <a:softEdge rad="112500"/>
          </a:effectLst>
        </p:spPr>
      </p:pic>
      <p:pic>
        <p:nvPicPr>
          <p:cNvPr id="147462" name="Рисунок 7"/>
          <p:cNvPicPr>
            <a:picLocks noChangeAspect="1"/>
          </p:cNvPicPr>
          <p:nvPr/>
        </p:nvPicPr>
        <p:blipFill>
          <a:blip r:embed="rId5"/>
          <a:srcRect/>
          <a:stretch>
            <a:fillRect/>
          </a:stretch>
        </p:blipFill>
        <p:spPr bwMode="auto">
          <a:xfrm>
            <a:off x="611188" y="3644900"/>
            <a:ext cx="3959225" cy="2970213"/>
          </a:xfrm>
          <a:prstGeom prst="rect">
            <a:avLst/>
          </a:prstGeom>
          <a:ln>
            <a:noFill/>
          </a:ln>
          <a:effectLst>
            <a:softEdge rad="112500"/>
          </a:effectLst>
        </p:spPr>
      </p:pic>
      <p:pic>
        <p:nvPicPr>
          <p:cNvPr id="147463" name="Рисунок 8"/>
          <p:cNvPicPr>
            <a:picLocks noChangeAspect="1"/>
          </p:cNvPicPr>
          <p:nvPr/>
        </p:nvPicPr>
        <p:blipFill>
          <a:blip r:embed="rId6"/>
          <a:srcRect/>
          <a:stretch>
            <a:fillRect/>
          </a:stretch>
        </p:blipFill>
        <p:spPr bwMode="auto">
          <a:xfrm>
            <a:off x="4787900" y="549275"/>
            <a:ext cx="3959225" cy="2970213"/>
          </a:xfrm>
          <a:prstGeom prst="rect">
            <a:avLst/>
          </a:prstGeom>
          <a:ln>
            <a:noFill/>
          </a:ln>
          <a:effectLst>
            <a:softEdge rad="112500"/>
          </a:effectLst>
        </p:spPr>
      </p:pic>
    </p:spTree>
  </p:cSld>
  <p:clrMapOvr>
    <a:masterClrMapping/>
  </p:clrMapOvr>
  <p:transition spd="slow">
    <p:blinds dir="ver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3"/>
          <p:cNvPicPr>
            <a:picLocks noChangeAspect="1" noChangeArrowheads="1"/>
          </p:cNvPicPr>
          <p:nvPr/>
        </p:nvPicPr>
        <p:blipFill>
          <a:blip r:embed="rId2"/>
          <a:srcRect/>
          <a:stretch>
            <a:fillRect/>
          </a:stretch>
        </p:blipFill>
        <p:spPr bwMode="auto">
          <a:xfrm>
            <a:off x="0" y="1588"/>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3971" name="Picture 3" descr="C:\Users\user21\Desktop\20160606_142523.jpg"/>
          <p:cNvPicPr>
            <a:picLocks noGrp="1" noChangeAspect="1" noChangeArrowheads="1"/>
          </p:cNvPicPr>
          <p:nvPr>
            <p:ph/>
          </p:nvPr>
        </p:nvPicPr>
        <p:blipFill>
          <a:blip r:embed="rId3" cstate="print"/>
          <a:srcRect/>
          <a:stretch>
            <a:fillRect/>
          </a:stretch>
        </p:blipFill>
        <p:spPr>
          <a:xfrm>
            <a:off x="1071538" y="714356"/>
            <a:ext cx="7258072" cy="5164472"/>
          </a:xfrm>
          <a:effectLst>
            <a:softEdge rad="112500"/>
          </a:effectLst>
        </p:spPr>
      </p:pic>
    </p:spTree>
  </p:cSld>
  <p:clrMapOvr>
    <a:masterClrMapping/>
  </p:clrMapOvr>
  <p:transition spd="slow">
    <p:blinds dir="ver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2"/>
          <a:srcRect/>
          <a:stretch>
            <a:fillRect/>
          </a:stretch>
        </p:blipFill>
        <p:spPr bwMode="auto">
          <a:xfrm>
            <a:off x="0" y="1588"/>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9506" name="Picture 4" descr="SDC11352"/>
          <p:cNvPicPr>
            <a:picLocks noChangeAspect="1" noChangeArrowheads="1"/>
          </p:cNvPicPr>
          <p:nvPr/>
        </p:nvPicPr>
        <p:blipFill>
          <a:blip r:embed="rId3"/>
          <a:srcRect/>
          <a:stretch>
            <a:fillRect/>
          </a:stretch>
        </p:blipFill>
        <p:spPr bwMode="auto">
          <a:xfrm>
            <a:off x="684213" y="527050"/>
            <a:ext cx="7920037" cy="5807075"/>
          </a:xfrm>
          <a:prstGeom prst="rect">
            <a:avLst/>
          </a:prstGeom>
          <a:ln>
            <a:noFill/>
          </a:ln>
          <a:effectLst>
            <a:softEdge rad="112500"/>
          </a:effectLst>
        </p:spPr>
      </p:pic>
    </p:spTree>
  </p:cSld>
  <p:clrMapOvr>
    <a:masterClrMapping/>
  </p:clrMapOvr>
  <p:transition spd="slow">
    <p:blinds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5" name="Picture 14"/>
          <p:cNvPicPr>
            <a:picLocks noChangeAspect="1" noChangeArrowheads="1"/>
          </p:cNvPicPr>
          <p:nvPr/>
        </p:nvPicPr>
        <p:blipFill>
          <a:blip r:embed="rId4"/>
          <a:srcRect/>
          <a:stretch>
            <a:fillRect/>
          </a:stretch>
        </p:blipFill>
        <p:spPr bwMode="auto">
          <a:xfrm>
            <a:off x="0" y="0"/>
            <a:ext cx="9271591"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732" name="Text Box 2"/>
          <p:cNvSpPr txBox="1">
            <a:spLocks noChangeArrowheads="1"/>
          </p:cNvSpPr>
          <p:nvPr/>
        </p:nvSpPr>
        <p:spPr bwMode="auto">
          <a:xfrm>
            <a:off x="250825" y="125413"/>
            <a:ext cx="8893175" cy="1358900"/>
          </a:xfrm>
          <a:prstGeom prst="rect">
            <a:avLst/>
          </a:prstGeom>
          <a:noFill/>
          <a:ln w="9525">
            <a:noFill/>
            <a:miter lim="800000"/>
            <a:headEnd/>
            <a:tailEnd/>
          </a:ln>
        </p:spPr>
        <p:txBody>
          <a:bodyPr lIns="90000" tIns="46800" rIns="90000" bIns="46800" anchor="b"/>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2400" b="1" i="1" dirty="0">
                <a:solidFill>
                  <a:schemeClr val="bg2">
                    <a:lumMod val="60000"/>
                    <a:lumOff val="40000"/>
                  </a:schemeClr>
                </a:solidFill>
                <a:latin typeface="Verdana" pitchFamily="34" charset="0"/>
                <a:ea typeface="Microsoft YaHei" pitchFamily="34" charset="-122"/>
              </a:rPr>
              <a:t>Міжнародний математичний конкурс «Кенгуру»</a:t>
            </a: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2000" b="1" i="1" dirty="0">
              <a:solidFill>
                <a:srgbClr val="FF0000"/>
              </a:solidFill>
              <a:latin typeface="Times New Roman" pitchFamily="18" charset="0"/>
              <a:cs typeface="Times New Roman" pitchFamily="18" charset="0"/>
            </a:endParaRP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2000" b="1" i="1" dirty="0">
                <a:solidFill>
                  <a:srgbClr val="FF0000"/>
                </a:solidFill>
                <a:latin typeface="Times New Roman" pitchFamily="18" charset="0"/>
                <a:cs typeface="Times New Roman" pitchFamily="18" charset="0"/>
              </a:rPr>
              <a:t>Координатор – Антощук І.І.</a:t>
            </a: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2000" b="1" i="1" dirty="0">
              <a:solidFill>
                <a:schemeClr val="bg2">
                  <a:lumMod val="60000"/>
                  <a:lumOff val="40000"/>
                </a:schemeClr>
              </a:solidFill>
              <a:latin typeface="Verdana" pitchFamily="34" charset="0"/>
              <a:ea typeface="Microsoft YaHei" pitchFamily="34" charset="-122"/>
            </a:endParaRPr>
          </a:p>
        </p:txBody>
      </p:sp>
      <p:sp>
        <p:nvSpPr>
          <p:cNvPr id="29733" name="Text Box 3"/>
          <p:cNvSpPr txBox="1">
            <a:spLocks noChangeArrowheads="1"/>
          </p:cNvSpPr>
          <p:nvPr/>
        </p:nvSpPr>
        <p:spPr bwMode="auto">
          <a:xfrm>
            <a:off x="457200" y="1209675"/>
            <a:ext cx="2522538" cy="5511800"/>
          </a:xfrm>
          <a:prstGeom prst="rect">
            <a:avLst/>
          </a:prstGeom>
          <a:noFill/>
          <a:ln w="9525">
            <a:noFill/>
            <a:miter lim="800000"/>
            <a:headEnd/>
            <a:tailEnd/>
          </a:ln>
        </p:spPr>
        <p:txBody>
          <a:bodyPr lIns="18360" tIns="46800" rIns="18360" bIns="46800"/>
          <a:lstStyle/>
          <a:p>
            <a:pPr defTabSz="449263">
              <a:lnSpc>
                <a:spcPct val="80000"/>
              </a:lnSpc>
              <a:spcBef>
                <a:spcPts val="4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800" b="1" dirty="0">
              <a:solidFill>
                <a:srgbClr val="000000"/>
              </a:solidFill>
              <a:latin typeface="Times New Roman" pitchFamily="18" charset="0"/>
              <a:cs typeface="Times New Roman" pitchFamily="18" charset="0"/>
            </a:endParaRPr>
          </a:p>
          <a:p>
            <a:pPr defTabSz="449263">
              <a:lnSpc>
                <a:spcPct val="80000"/>
              </a:lnSpc>
              <a:spcBef>
                <a:spcPts val="4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rgbClr val="FF0000"/>
                </a:solidFill>
                <a:latin typeface="Times New Roman" pitchFamily="18" charset="0"/>
                <a:cs typeface="Times New Roman" pitchFamily="18" charset="0"/>
              </a:rPr>
              <a:t>2013-2014н.р</a:t>
            </a:r>
          </a:p>
          <a:p>
            <a:pPr defTabSz="449263">
              <a:lnSpc>
                <a:spcPct val="80000"/>
              </a:lnSpc>
              <a:spcBef>
                <a:spcPts val="4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chemeClr val="bg2">
                    <a:lumMod val="60000"/>
                    <a:lumOff val="40000"/>
                  </a:schemeClr>
                </a:solidFill>
                <a:latin typeface="Times New Roman" pitchFamily="18" charset="0"/>
                <a:cs typeface="Times New Roman" pitchFamily="18" charset="0"/>
              </a:rPr>
              <a:t>Учасників - 236</a:t>
            </a:r>
          </a:p>
          <a:p>
            <a:pPr defTabSz="449263">
              <a:lnSpc>
                <a:spcPct val="80000"/>
              </a:lnSpc>
              <a:spcBef>
                <a:spcPts val="4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«відмінний» - 18</a:t>
            </a:r>
          </a:p>
          <a:p>
            <a:pPr defTabSz="449263">
              <a:lnSpc>
                <a:spcPct val="80000"/>
              </a:lnSpc>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«добрий» - 114</a:t>
            </a:r>
          </a:p>
          <a:p>
            <a:pPr defTabSz="449263">
              <a:lnSpc>
                <a:spcPct val="80000"/>
              </a:lnSpc>
              <a:spcBef>
                <a:spcPts val="4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rgbClr val="FF0000"/>
                </a:solidFill>
                <a:latin typeface="Times New Roman" pitchFamily="18" charset="0"/>
                <a:cs typeface="Times New Roman" pitchFamily="18" charset="0"/>
              </a:rPr>
              <a:t>2014-2015н.р</a:t>
            </a:r>
          </a:p>
          <a:p>
            <a:pPr defTabSz="449263">
              <a:lnSpc>
                <a:spcPct val="80000"/>
              </a:lnSpc>
              <a:spcBef>
                <a:spcPts val="4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chemeClr val="bg2">
                    <a:lumMod val="60000"/>
                    <a:lumOff val="40000"/>
                  </a:schemeClr>
                </a:solidFill>
                <a:latin typeface="Times New Roman" pitchFamily="18" charset="0"/>
                <a:cs typeface="Times New Roman" pitchFamily="18" charset="0"/>
              </a:rPr>
              <a:t>Учасників - 238</a:t>
            </a:r>
          </a:p>
          <a:p>
            <a:pPr defTabSz="449263">
              <a:lnSpc>
                <a:spcPct val="80000"/>
              </a:lnSpc>
              <a:spcBef>
                <a:spcPts val="4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«відмінний» - 31</a:t>
            </a:r>
          </a:p>
          <a:p>
            <a:pPr defTabSz="449263">
              <a:lnSpc>
                <a:spcPct val="80000"/>
              </a:lnSpc>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«добрий» - 107</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rgbClr val="FF0000"/>
                </a:solidFill>
                <a:latin typeface="Times New Roman" pitchFamily="18" charset="0"/>
                <a:cs typeface="Times New Roman" pitchFamily="18" charset="0"/>
              </a:rPr>
              <a:t>201</a:t>
            </a:r>
            <a:r>
              <a:rPr lang="en-US" altLang="ru-RU" sz="1400" b="1" i="1" dirty="0">
                <a:solidFill>
                  <a:srgbClr val="FF0000"/>
                </a:solidFill>
                <a:latin typeface="Times New Roman" pitchFamily="18" charset="0"/>
                <a:cs typeface="Times New Roman" pitchFamily="18" charset="0"/>
              </a:rPr>
              <a:t>5</a:t>
            </a:r>
            <a:r>
              <a:rPr lang="uk-UA" altLang="ru-RU" sz="1400" b="1" i="1" dirty="0">
                <a:solidFill>
                  <a:srgbClr val="FF0000"/>
                </a:solidFill>
                <a:latin typeface="Times New Roman" pitchFamily="18" charset="0"/>
                <a:cs typeface="Times New Roman" pitchFamily="18" charset="0"/>
              </a:rPr>
              <a:t>-201</a:t>
            </a:r>
            <a:r>
              <a:rPr lang="en-US" altLang="ru-RU" sz="1400" b="1" i="1" dirty="0">
                <a:solidFill>
                  <a:srgbClr val="FF0000"/>
                </a:solidFill>
                <a:latin typeface="Times New Roman" pitchFamily="18" charset="0"/>
                <a:cs typeface="Times New Roman" pitchFamily="18" charset="0"/>
              </a:rPr>
              <a:t>6</a:t>
            </a:r>
            <a:r>
              <a:rPr lang="uk-UA" altLang="ru-RU" sz="1400" b="1" i="1" dirty="0">
                <a:solidFill>
                  <a:srgbClr val="FF0000"/>
                </a:solidFill>
                <a:latin typeface="Times New Roman" pitchFamily="18" charset="0"/>
                <a:cs typeface="Times New Roman" pitchFamily="18" charset="0"/>
              </a:rPr>
              <a:t>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chemeClr val="bg2">
                    <a:lumMod val="60000"/>
                    <a:lumOff val="40000"/>
                  </a:schemeClr>
                </a:solidFill>
                <a:latin typeface="Times New Roman" pitchFamily="18" charset="0"/>
                <a:cs typeface="Times New Roman" pitchFamily="18" charset="0"/>
              </a:rPr>
              <a:t>Учасників - 232</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«відмінний» - </a:t>
            </a:r>
            <a:r>
              <a:rPr lang="en-US" altLang="ru-RU" sz="1400" b="1" dirty="0">
                <a:solidFill>
                  <a:srgbClr val="000000"/>
                </a:solidFill>
                <a:latin typeface="Times New Roman" pitchFamily="18" charset="0"/>
                <a:cs typeface="Times New Roman" pitchFamily="18" charset="0"/>
              </a:rPr>
              <a:t>22</a:t>
            </a:r>
            <a:endParaRPr lang="uk-UA" altLang="ru-RU" sz="1400" b="1" dirty="0">
              <a:solidFill>
                <a:srgbClr val="000000"/>
              </a:solidFill>
              <a:latin typeface="Times New Roman" pitchFamily="18" charset="0"/>
              <a:cs typeface="Times New Roman" pitchFamily="18" charset="0"/>
            </a:endParaRP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«добрий» - 10</a:t>
            </a:r>
            <a:r>
              <a:rPr lang="en-US" altLang="ru-RU" sz="1400" b="1" dirty="0">
                <a:solidFill>
                  <a:srgbClr val="000000"/>
                </a:solidFill>
                <a:latin typeface="Times New Roman" pitchFamily="18" charset="0"/>
                <a:cs typeface="Times New Roman" pitchFamily="18" charset="0"/>
              </a:rPr>
              <a:t>5</a:t>
            </a:r>
            <a:endParaRPr lang="uk-UA" altLang="ru-RU" sz="1400" b="1" dirty="0">
              <a:solidFill>
                <a:srgbClr val="000000"/>
              </a:solidFill>
              <a:latin typeface="Times New Roman" pitchFamily="18" charset="0"/>
              <a:cs typeface="Times New Roman" pitchFamily="18" charset="0"/>
            </a:endParaRP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rgbClr val="FF0000"/>
                </a:solidFill>
                <a:latin typeface="Times New Roman" pitchFamily="18" charset="0"/>
                <a:cs typeface="Times New Roman" pitchFamily="18" charset="0"/>
              </a:rPr>
              <a:t>2016-2017н.р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chemeClr val="bg2">
                    <a:lumMod val="60000"/>
                    <a:lumOff val="40000"/>
                  </a:schemeClr>
                </a:solidFill>
                <a:latin typeface="Times New Roman" pitchFamily="18" charset="0"/>
                <a:cs typeface="Times New Roman" pitchFamily="18" charset="0"/>
              </a:rPr>
              <a:t>Учасників - 332</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«відмінний» - 41</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«добрий» - 94</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rgbClr val="FF0000"/>
                </a:solidFill>
                <a:latin typeface="Times New Roman" pitchFamily="18" charset="0"/>
                <a:cs typeface="Times New Roman" pitchFamily="18" charset="0"/>
              </a:rPr>
              <a:t>2017-2018н.р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chemeClr val="bg2">
                    <a:lumMod val="60000"/>
                    <a:lumOff val="40000"/>
                  </a:schemeClr>
                </a:solidFill>
                <a:latin typeface="Times New Roman" pitchFamily="18" charset="0"/>
                <a:cs typeface="Times New Roman" pitchFamily="18" charset="0"/>
              </a:rPr>
              <a:t>Учасників - 313</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«відмінний» - 27</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«добрий» - 164</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rgbClr val="FF0000"/>
                </a:solidFill>
                <a:latin typeface="Times New Roman" pitchFamily="18" charset="0"/>
                <a:cs typeface="Times New Roman" pitchFamily="18" charset="0"/>
              </a:rPr>
              <a:t>2018-2019н.р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i="1" dirty="0">
                <a:solidFill>
                  <a:schemeClr val="bg2">
                    <a:lumMod val="60000"/>
                    <a:lumOff val="40000"/>
                  </a:schemeClr>
                </a:solidFill>
                <a:latin typeface="Times New Roman" pitchFamily="18" charset="0"/>
                <a:cs typeface="Times New Roman" pitchFamily="18" charset="0"/>
              </a:rPr>
              <a:t>Учасників - 342</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«відмінний» - 35</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«добрий» - 154</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1400" b="1" dirty="0">
              <a:solidFill>
                <a:srgbClr val="000000"/>
              </a:solidFill>
              <a:latin typeface="Times New Roman" pitchFamily="18" charset="0"/>
              <a:cs typeface="Times New Roman" pitchFamily="18" charset="0"/>
            </a:endParaRPr>
          </a:p>
          <a:p>
            <a:pPr defTabSz="449263">
              <a:lnSpc>
                <a:spcPct val="80000"/>
              </a:lnSpc>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1400" b="1" dirty="0">
              <a:solidFill>
                <a:srgbClr val="000000"/>
              </a:solidFill>
              <a:latin typeface="Times New Roman" pitchFamily="18" charset="0"/>
              <a:cs typeface="Times New Roman" pitchFamily="18" charset="0"/>
            </a:endParaRPr>
          </a:p>
        </p:txBody>
      </p:sp>
      <p:sp>
        <p:nvSpPr>
          <p:cNvPr id="27658" name="Text Box 5"/>
          <p:cNvSpPr txBox="1">
            <a:spLocks noChangeArrowheads="1"/>
          </p:cNvSpPr>
          <p:nvPr/>
        </p:nvSpPr>
        <p:spPr bwMode="auto">
          <a:xfrm>
            <a:off x="7924800" y="6356350"/>
            <a:ext cx="762000" cy="365125"/>
          </a:xfrm>
          <a:prstGeom prst="rect">
            <a:avLst/>
          </a:prstGeom>
          <a:noFill/>
          <a:ln w="9525">
            <a:noFill/>
            <a:miter lim="800000"/>
            <a:headEnd/>
            <a:tailEnd/>
          </a:ln>
        </p:spPr>
        <p:txBody>
          <a:bodyPr lIns="0" tIns="0" rIns="0" bIns="0" anchor="b"/>
          <a:lstStyle/>
          <a:p>
            <a:pPr algn="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7A21A37-CF67-4A4E-A3AA-A8F054A4DA45}" type="slidenum">
              <a:rPr lang="uk-UA" altLang="ru-RU" sz="1200">
                <a:solidFill>
                  <a:srgbClr val="045C75"/>
                </a:solidFill>
                <a:latin typeface="Verdana" pitchFamily="34" charset="0"/>
                <a:ea typeface="Microsoft YaHei" pitchFamily="34" charset="-122"/>
              </a:rPr>
              <a:pPr algn="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a:t>
            </a:fld>
            <a:endParaRPr lang="uk-UA" altLang="ru-RU" sz="1200">
              <a:solidFill>
                <a:srgbClr val="045C75"/>
              </a:solidFill>
              <a:latin typeface="Verdana" pitchFamily="34" charset="0"/>
              <a:ea typeface="Microsoft YaHei" pitchFamily="34" charset="-122"/>
            </a:endParaRPr>
          </a:p>
        </p:txBody>
      </p:sp>
      <p:pic>
        <p:nvPicPr>
          <p:cNvPr id="27659" name="Picture 7"/>
          <p:cNvPicPr>
            <a:picLocks noChangeAspect="1" noChangeArrowheads="1"/>
          </p:cNvPicPr>
          <p:nvPr/>
        </p:nvPicPr>
        <p:blipFill>
          <a:blip r:embed="rId5"/>
          <a:srcRect/>
          <a:stretch>
            <a:fillRect/>
          </a:stretch>
        </p:blipFill>
        <p:spPr bwMode="auto">
          <a:xfrm>
            <a:off x="4259263" y="1484313"/>
            <a:ext cx="1247775" cy="1141412"/>
          </a:xfrm>
          <a:prstGeom prst="rect">
            <a:avLst/>
          </a:prstGeom>
          <a:noFill/>
          <a:ln w="9525">
            <a:noFill/>
            <a:miter lim="800000"/>
            <a:headEnd/>
            <a:tailEnd/>
          </a:ln>
        </p:spPr>
      </p:pic>
      <p:graphicFrame>
        <p:nvGraphicFramePr>
          <p:cNvPr id="27654" name="Місце для вмісту 5"/>
          <p:cNvGraphicFramePr>
            <a:graphicFrameLocks noGrp="1"/>
          </p:cNvGraphicFramePr>
          <p:nvPr>
            <p:ph idx="1"/>
          </p:nvPr>
        </p:nvGraphicFramePr>
        <p:xfrm>
          <a:off x="2979738" y="1484313"/>
          <a:ext cx="5707062" cy="4968875"/>
        </p:xfrm>
        <a:graphic>
          <a:graphicData uri="http://schemas.openxmlformats.org/presentationml/2006/ole">
            <mc:AlternateContent xmlns:mc="http://schemas.openxmlformats.org/markup-compatibility/2006">
              <mc:Choice xmlns:v="urn:schemas-microsoft-com:vml" Requires="v">
                <p:oleObj spid="_x0000_s27655" r:id="rId6" imgW="5706351" imgH="4974767" progId="Excel.Chart.8">
                  <p:embed/>
                </p:oleObj>
              </mc:Choice>
              <mc:Fallback>
                <p:oleObj r:id="rId6" imgW="5706351" imgH="4974767" progId="Excel.Chart.8">
                  <p:embed/>
                  <p:pic>
                    <p:nvPicPr>
                      <p:cNvPr id="0" name="Місце для вмісту 5"/>
                      <p:cNvPicPr>
                        <a:picLocks noGrp="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9738" y="1484313"/>
                        <a:ext cx="5707062" cy="4968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2"/>
          <a:srcRect/>
          <a:stretch>
            <a:fillRect/>
          </a:stretch>
        </p:blipFill>
        <p:spPr bwMode="auto">
          <a:xfrm>
            <a:off x="0" y="1588"/>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0530" name="Picture 5" descr="SDC11320"/>
          <p:cNvPicPr>
            <a:picLocks noChangeAspect="1" noChangeArrowheads="1"/>
          </p:cNvPicPr>
          <p:nvPr/>
        </p:nvPicPr>
        <p:blipFill>
          <a:blip r:embed="rId3">
            <a:lum bright="-6000" contrast="-6000"/>
          </a:blip>
          <a:srcRect/>
          <a:stretch>
            <a:fillRect/>
          </a:stretch>
        </p:blipFill>
        <p:spPr bwMode="auto">
          <a:xfrm>
            <a:off x="230570" y="332656"/>
            <a:ext cx="5534025" cy="4151313"/>
          </a:xfrm>
          <a:prstGeom prst="rect">
            <a:avLst/>
          </a:prstGeom>
          <a:ln>
            <a:noFill/>
          </a:ln>
          <a:effectLst>
            <a:softEdge rad="112500"/>
          </a:effectLst>
        </p:spPr>
      </p:pic>
      <p:pic>
        <p:nvPicPr>
          <p:cNvPr id="150531" name="Picture 4" descr="SDC11319"/>
          <p:cNvPicPr>
            <a:picLocks noChangeAspect="1" noChangeArrowheads="1"/>
          </p:cNvPicPr>
          <p:nvPr/>
        </p:nvPicPr>
        <p:blipFill>
          <a:blip r:embed="rId4">
            <a:lum bright="-6000" contrast="6000"/>
          </a:blip>
          <a:srcRect/>
          <a:stretch>
            <a:fillRect/>
          </a:stretch>
        </p:blipFill>
        <p:spPr bwMode="auto">
          <a:xfrm>
            <a:off x="3492500" y="2636838"/>
            <a:ext cx="5435600" cy="4076700"/>
          </a:xfrm>
          <a:prstGeom prst="rect">
            <a:avLst/>
          </a:prstGeom>
          <a:ln>
            <a:noFill/>
          </a:ln>
          <a:effectLst>
            <a:softEdge rad="112500"/>
          </a:effectLst>
        </p:spPr>
      </p:pic>
    </p:spTree>
  </p:cSld>
  <p:clrMapOvr>
    <a:masterClrMapping/>
  </p:clrMapOvr>
  <p:transition spd="slow">
    <p:blinds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ChangeAspect="1" noChangeArrowheads="1"/>
          </p:cNvPicPr>
          <p:nvPr/>
        </p:nvPicPr>
        <p:blipFill>
          <a:blip r:embed="rId2"/>
          <a:srcRect/>
          <a:stretch>
            <a:fillRect/>
          </a:stretch>
        </p:blipFill>
        <p:spPr bwMode="auto">
          <a:xfrm>
            <a:off x="0" y="1588"/>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0290" name="Заголовок 1"/>
          <p:cNvSpPr>
            <a:spLocks noGrp="1"/>
          </p:cNvSpPr>
          <p:nvPr>
            <p:ph type="title" idx="4294967295"/>
          </p:nvPr>
        </p:nvSpPr>
        <p:spPr>
          <a:xfrm>
            <a:off x="457200" y="136525"/>
            <a:ext cx="8147050" cy="555625"/>
          </a:xfrm>
        </p:spPr>
        <p:txBody>
          <a:bodyPr lIns="0" rIns="0" bIns="0" anchor="b"/>
          <a:lstStyle/>
          <a:p>
            <a:pPr algn="ctr" eaLnBrk="1" hangingPunct="1"/>
            <a:r>
              <a:rPr lang="uk-UA" altLang="ru-RU" sz="4000" b="1" smtClean="0">
                <a:solidFill>
                  <a:schemeClr val="bg2"/>
                </a:solidFill>
                <a:latin typeface="Times New Roman" pitchFamily="18" charset="0"/>
                <a:cs typeface="Times New Roman" pitchFamily="18" charset="0"/>
              </a:rPr>
              <a:t>Методичний кабінет</a:t>
            </a:r>
          </a:p>
        </p:txBody>
      </p:sp>
      <p:pic>
        <p:nvPicPr>
          <p:cNvPr id="153603" name="Місце для вмісту 5"/>
          <p:cNvPicPr>
            <a:picLocks noGrp="1" noChangeAspect="1"/>
          </p:cNvPicPr>
          <p:nvPr>
            <p:ph idx="4294967295"/>
          </p:nvPr>
        </p:nvPicPr>
        <p:blipFill>
          <a:blip r:embed="rId3"/>
          <a:srcRect/>
          <a:stretch>
            <a:fillRect/>
          </a:stretch>
        </p:blipFill>
        <p:spPr>
          <a:xfrm>
            <a:off x="66675" y="834417"/>
            <a:ext cx="4464050" cy="3346450"/>
          </a:xfrm>
          <a:effectLst>
            <a:softEdge rad="112500"/>
          </a:effectLst>
        </p:spPr>
      </p:pic>
      <p:sp>
        <p:nvSpPr>
          <p:cNvPr id="4" name="Місце для нижнього колонтитула 3"/>
          <p:cNvSpPr txBox="1">
            <a:spLocks noGrp="1"/>
          </p:cNvSpPr>
          <p:nvPr/>
        </p:nvSpPr>
        <p:spPr>
          <a:xfrm>
            <a:off x="2667000" y="6356350"/>
            <a:ext cx="3352800" cy="365125"/>
          </a:xfrm>
          <a:prstGeom prst="rect">
            <a:avLst/>
          </a:prstGeom>
          <a:noFill/>
        </p:spPr>
        <p:txBody>
          <a:bodyPr lIns="0" tIns="0" rIns="0" bIns="0" anchor="b"/>
          <a:lstStyle/>
          <a:p>
            <a:pPr>
              <a:defRPr/>
            </a:pPr>
            <a:endParaRPr lang="uk-UA" sz="1200">
              <a:solidFill>
                <a:schemeClr val="tx2">
                  <a:shade val="90000"/>
                </a:schemeClr>
              </a:solidFill>
              <a:cs typeface="+mn-cs"/>
            </a:endParaRPr>
          </a:p>
        </p:txBody>
      </p:sp>
      <p:sp>
        <p:nvSpPr>
          <p:cNvPr id="5" name="Місце для номера слайда 4"/>
          <p:cNvSpPr txBox="1">
            <a:spLocks noGrp="1"/>
          </p:cNvSpPr>
          <p:nvPr/>
        </p:nvSpPr>
        <p:spPr>
          <a:xfrm>
            <a:off x="7924800" y="6356350"/>
            <a:ext cx="762000" cy="365125"/>
          </a:xfrm>
          <a:prstGeom prst="rect">
            <a:avLst/>
          </a:prstGeom>
          <a:noFill/>
        </p:spPr>
        <p:txBody>
          <a:bodyPr lIns="0" tIns="0" rIns="0" bIns="0" anchor="b"/>
          <a:lstStyle/>
          <a:p>
            <a:pPr algn="r">
              <a:defRPr/>
            </a:pPr>
            <a:fld id="{9C2D3D13-71CE-4C80-B6BA-DD83C833B779}" type="slidenum">
              <a:rPr lang="uk-UA" sz="1200">
                <a:solidFill>
                  <a:schemeClr val="tx2">
                    <a:shade val="90000"/>
                  </a:schemeClr>
                </a:solidFill>
                <a:cs typeface="+mn-cs"/>
              </a:rPr>
              <a:pPr algn="r">
                <a:defRPr/>
              </a:pPr>
              <a:t>111</a:t>
            </a:fld>
            <a:endParaRPr lang="uk-UA" sz="1200">
              <a:solidFill>
                <a:schemeClr val="tx2">
                  <a:shade val="90000"/>
                </a:schemeClr>
              </a:solidFill>
              <a:cs typeface="+mn-cs"/>
            </a:endParaRPr>
          </a:p>
        </p:txBody>
      </p:sp>
      <p:pic>
        <p:nvPicPr>
          <p:cNvPr id="153606" name="Рисунок 6"/>
          <p:cNvPicPr>
            <a:picLocks noChangeAspect="1"/>
          </p:cNvPicPr>
          <p:nvPr/>
        </p:nvPicPr>
        <p:blipFill>
          <a:blip r:embed="rId4"/>
          <a:srcRect/>
          <a:stretch>
            <a:fillRect/>
          </a:stretch>
        </p:blipFill>
        <p:spPr bwMode="auto">
          <a:xfrm>
            <a:off x="4001623" y="2887662"/>
            <a:ext cx="5113338" cy="3833812"/>
          </a:xfrm>
          <a:prstGeom prst="rect">
            <a:avLst/>
          </a:prstGeom>
          <a:ln>
            <a:noFill/>
          </a:ln>
          <a:effectLst>
            <a:softEdge rad="112500"/>
          </a:effectLst>
        </p:spPr>
      </p:pic>
    </p:spTree>
  </p:cSld>
  <p:clrMapOvr>
    <a:masterClrMapping/>
  </p:clrMapOvr>
  <p:transition spd="slow">
    <p:blinds dir="ver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2"/>
          <a:srcRect/>
          <a:stretch>
            <a:fillRect/>
          </a:stretch>
        </p:blipFill>
        <p:spPr bwMode="auto">
          <a:xfrm>
            <a:off x="107504" y="0"/>
            <a:ext cx="8928992" cy="69820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1314" name="Заголовок 1"/>
          <p:cNvSpPr>
            <a:spLocks noGrp="1"/>
          </p:cNvSpPr>
          <p:nvPr>
            <p:ph type="title"/>
          </p:nvPr>
        </p:nvSpPr>
        <p:spPr>
          <a:xfrm>
            <a:off x="3416300" y="863600"/>
            <a:ext cx="5411788" cy="592138"/>
          </a:xfrm>
        </p:spPr>
        <p:txBody>
          <a:bodyPr lIns="0" rIns="0" bIns="0" anchor="b"/>
          <a:lstStyle/>
          <a:p>
            <a:pPr algn="ctr" eaLnBrk="1" hangingPunct="1"/>
            <a:r>
              <a:rPr lang="uk-UA" altLang="ru-RU" sz="3600" b="1" smtClean="0">
                <a:solidFill>
                  <a:schemeClr val="bg2"/>
                </a:solidFill>
                <a:latin typeface="Times New Roman" pitchFamily="18" charset="0"/>
                <a:cs typeface="Times New Roman" pitchFamily="18" charset="0"/>
              </a:rPr>
              <a:t>Фізичний кабінет</a:t>
            </a:r>
          </a:p>
        </p:txBody>
      </p:sp>
      <p:sp>
        <p:nvSpPr>
          <p:cNvPr id="4" name="Місце для нижнього колонтитула 3"/>
          <p:cNvSpPr txBox="1">
            <a:spLocks noGrp="1"/>
          </p:cNvSpPr>
          <p:nvPr/>
        </p:nvSpPr>
        <p:spPr>
          <a:xfrm>
            <a:off x="2667000" y="6356350"/>
            <a:ext cx="3352800" cy="365125"/>
          </a:xfrm>
          <a:prstGeom prst="rect">
            <a:avLst/>
          </a:prstGeom>
          <a:noFill/>
        </p:spPr>
        <p:txBody>
          <a:bodyPr lIns="0" tIns="0" rIns="0" bIns="0" anchor="b"/>
          <a:lstStyle/>
          <a:p>
            <a:pPr>
              <a:defRPr/>
            </a:pPr>
            <a:endParaRPr lang="uk-UA" sz="1200">
              <a:solidFill>
                <a:schemeClr val="tx2">
                  <a:shade val="90000"/>
                </a:schemeClr>
              </a:solidFill>
              <a:cs typeface="+mn-cs"/>
            </a:endParaRPr>
          </a:p>
        </p:txBody>
      </p:sp>
      <p:sp>
        <p:nvSpPr>
          <p:cNvPr id="5" name="Місце для номера слайда 4"/>
          <p:cNvSpPr txBox="1">
            <a:spLocks noGrp="1"/>
          </p:cNvSpPr>
          <p:nvPr/>
        </p:nvSpPr>
        <p:spPr>
          <a:xfrm>
            <a:off x="7924800" y="6356350"/>
            <a:ext cx="762000" cy="365125"/>
          </a:xfrm>
          <a:prstGeom prst="rect">
            <a:avLst/>
          </a:prstGeom>
          <a:noFill/>
        </p:spPr>
        <p:txBody>
          <a:bodyPr lIns="0" tIns="0" rIns="0" bIns="0" anchor="b"/>
          <a:lstStyle/>
          <a:p>
            <a:pPr algn="r">
              <a:defRPr/>
            </a:pPr>
            <a:fld id="{D5EBD965-D4B1-4D0D-AD53-5A243142063E}" type="slidenum">
              <a:rPr lang="uk-UA" sz="1200">
                <a:solidFill>
                  <a:schemeClr val="tx2">
                    <a:shade val="90000"/>
                  </a:schemeClr>
                </a:solidFill>
                <a:cs typeface="+mn-cs"/>
              </a:rPr>
              <a:pPr algn="r">
                <a:defRPr/>
              </a:pPr>
              <a:t>112</a:t>
            </a:fld>
            <a:endParaRPr lang="uk-UA" sz="1200">
              <a:solidFill>
                <a:schemeClr val="tx2">
                  <a:shade val="90000"/>
                </a:schemeClr>
              </a:solidFill>
              <a:cs typeface="+mn-cs"/>
            </a:endParaRPr>
          </a:p>
        </p:txBody>
      </p:sp>
      <p:pic>
        <p:nvPicPr>
          <p:cNvPr id="92163" name="Picture 3" descr="C:\Users\user21\Desktop\лебідь.jpg"/>
          <p:cNvPicPr>
            <a:picLocks noGrp="1" noChangeAspect="1" noChangeArrowheads="1"/>
          </p:cNvPicPr>
          <p:nvPr>
            <p:ph sz="half" idx="2"/>
          </p:nvPr>
        </p:nvPicPr>
        <p:blipFill>
          <a:blip r:embed="rId3" cstate="print"/>
          <a:srcRect/>
          <a:stretch>
            <a:fillRect/>
          </a:stretch>
        </p:blipFill>
        <p:spPr>
          <a:xfrm>
            <a:off x="3275856" y="2535321"/>
            <a:ext cx="5653292" cy="4143404"/>
          </a:xfrm>
          <a:effectLst>
            <a:softEdge rad="112500"/>
          </a:effectLst>
        </p:spPr>
      </p:pic>
      <p:pic>
        <p:nvPicPr>
          <p:cNvPr id="7" name="Місце для вмісту 6"/>
          <p:cNvPicPr>
            <a:picLocks noGrp="1" noChangeAspect="1"/>
          </p:cNvPicPr>
          <p:nvPr>
            <p:ph sz="half" idx="1"/>
          </p:nvPr>
        </p:nvPicPr>
        <p:blipFill>
          <a:blip r:embed="rId4" cstate="print"/>
          <a:stretch>
            <a:fillRect/>
          </a:stretch>
        </p:blipFill>
        <p:spPr>
          <a:xfrm rot="5400000">
            <a:off x="-351421" y="1519065"/>
            <a:ext cx="4306696" cy="3230022"/>
          </a:xfrm>
          <a:effectLst>
            <a:softEdge rad="112500"/>
          </a:effectLst>
        </p:spPr>
      </p:pic>
    </p:spTree>
  </p:cSld>
  <p:clrMapOvr>
    <a:masterClrMapping/>
  </p:clrMapOvr>
  <p:transition spd="slow">
    <p:blinds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2"/>
          <a:srcRect/>
          <a:stretch>
            <a:fillRect/>
          </a:stretch>
        </p:blipFill>
        <p:spPr bwMode="auto">
          <a:xfrm>
            <a:off x="107504" y="0"/>
            <a:ext cx="8928992" cy="69820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2338" name="Заголовок 1"/>
          <p:cNvSpPr>
            <a:spLocks noGrp="1"/>
          </p:cNvSpPr>
          <p:nvPr>
            <p:ph type="title"/>
          </p:nvPr>
        </p:nvSpPr>
        <p:spPr>
          <a:xfrm>
            <a:off x="457200" y="128588"/>
            <a:ext cx="8362950" cy="590550"/>
          </a:xfrm>
        </p:spPr>
        <p:txBody>
          <a:bodyPr lIns="0" rIns="0" bIns="0" anchor="b"/>
          <a:lstStyle/>
          <a:p>
            <a:pPr algn="ctr" eaLnBrk="1" hangingPunct="1"/>
            <a:r>
              <a:rPr lang="uk-UA" altLang="ru-RU" sz="3600" b="1" smtClean="0">
                <a:solidFill>
                  <a:schemeClr val="bg2"/>
                </a:solidFill>
                <a:latin typeface="Times New Roman" pitchFamily="18" charset="0"/>
                <a:cs typeface="Times New Roman" pitchFamily="18" charset="0"/>
              </a:rPr>
              <a:t>Кабінет української мови та літератури</a:t>
            </a:r>
          </a:p>
        </p:txBody>
      </p:sp>
      <p:sp>
        <p:nvSpPr>
          <p:cNvPr id="4" name="Місце для нижнього колонтитула 3"/>
          <p:cNvSpPr txBox="1">
            <a:spLocks noGrp="1"/>
          </p:cNvSpPr>
          <p:nvPr/>
        </p:nvSpPr>
        <p:spPr>
          <a:xfrm>
            <a:off x="2667000" y="6356350"/>
            <a:ext cx="3352800" cy="365125"/>
          </a:xfrm>
          <a:prstGeom prst="rect">
            <a:avLst/>
          </a:prstGeom>
          <a:noFill/>
        </p:spPr>
        <p:txBody>
          <a:bodyPr lIns="0" tIns="0" rIns="0" bIns="0" anchor="b"/>
          <a:lstStyle/>
          <a:p>
            <a:pPr>
              <a:defRPr/>
            </a:pPr>
            <a:endParaRPr lang="uk-UA" sz="1200">
              <a:solidFill>
                <a:schemeClr val="tx2">
                  <a:shade val="90000"/>
                </a:schemeClr>
              </a:solidFill>
              <a:cs typeface="+mn-cs"/>
            </a:endParaRPr>
          </a:p>
        </p:txBody>
      </p:sp>
      <p:sp>
        <p:nvSpPr>
          <p:cNvPr id="5" name="Місце для номера слайда 4"/>
          <p:cNvSpPr txBox="1">
            <a:spLocks noGrp="1"/>
          </p:cNvSpPr>
          <p:nvPr/>
        </p:nvSpPr>
        <p:spPr>
          <a:xfrm>
            <a:off x="7924800" y="6356350"/>
            <a:ext cx="762000" cy="365125"/>
          </a:xfrm>
          <a:prstGeom prst="rect">
            <a:avLst/>
          </a:prstGeom>
          <a:noFill/>
        </p:spPr>
        <p:txBody>
          <a:bodyPr lIns="0" tIns="0" rIns="0" bIns="0" anchor="b"/>
          <a:lstStyle/>
          <a:p>
            <a:pPr algn="r">
              <a:defRPr/>
            </a:pPr>
            <a:fld id="{67F15C90-CD0E-4463-9FB8-3A7B5C5275CF}" type="slidenum">
              <a:rPr lang="uk-UA" sz="1200">
                <a:solidFill>
                  <a:schemeClr val="tx2">
                    <a:shade val="90000"/>
                  </a:schemeClr>
                </a:solidFill>
                <a:cs typeface="+mn-cs"/>
              </a:rPr>
              <a:pPr algn="r">
                <a:defRPr/>
              </a:pPr>
              <a:t>113</a:t>
            </a:fld>
            <a:endParaRPr lang="uk-UA" sz="1200">
              <a:solidFill>
                <a:schemeClr val="tx2">
                  <a:shade val="90000"/>
                </a:schemeClr>
              </a:solidFill>
              <a:cs typeface="+mn-cs"/>
            </a:endParaRPr>
          </a:p>
        </p:txBody>
      </p:sp>
      <p:pic>
        <p:nvPicPr>
          <p:cNvPr id="10" name="Місце для вмісту 9"/>
          <p:cNvPicPr>
            <a:picLocks noGrp="1" noChangeAspect="1"/>
          </p:cNvPicPr>
          <p:nvPr>
            <p:ph sz="half" idx="1"/>
          </p:nvPr>
        </p:nvPicPr>
        <p:blipFill>
          <a:blip r:embed="rId3" cstate="print"/>
          <a:stretch>
            <a:fillRect/>
          </a:stretch>
        </p:blipFill>
        <p:spPr>
          <a:xfrm>
            <a:off x="330026" y="3646463"/>
            <a:ext cx="4038600" cy="3028950"/>
          </a:xfrm>
          <a:effectLst>
            <a:softEdge rad="112500"/>
          </a:effectLst>
        </p:spPr>
      </p:pic>
      <p:pic>
        <p:nvPicPr>
          <p:cNvPr id="12" name="Місце для вмісту 11"/>
          <p:cNvPicPr>
            <a:picLocks noGrp="1" noChangeAspect="1"/>
          </p:cNvPicPr>
          <p:nvPr>
            <p:ph sz="half" idx="2"/>
          </p:nvPr>
        </p:nvPicPr>
        <p:blipFill>
          <a:blip r:embed="rId4" cstate="print"/>
          <a:stretch>
            <a:fillRect/>
          </a:stretch>
        </p:blipFill>
        <p:spPr>
          <a:xfrm>
            <a:off x="971600" y="679171"/>
            <a:ext cx="4038600" cy="3028950"/>
          </a:xfrm>
          <a:effectLst>
            <a:softEdge rad="112500"/>
          </a:effectLst>
        </p:spPr>
      </p:pic>
      <p:pic>
        <p:nvPicPr>
          <p:cNvPr id="14" name="Рисунок 13"/>
          <p:cNvPicPr>
            <a:picLocks noChangeAspect="1"/>
          </p:cNvPicPr>
          <p:nvPr/>
        </p:nvPicPr>
        <p:blipFill>
          <a:blip r:embed="rId5" cstate="print"/>
          <a:stretch>
            <a:fillRect/>
          </a:stretch>
        </p:blipFill>
        <p:spPr>
          <a:xfrm>
            <a:off x="4164925" y="2348880"/>
            <a:ext cx="4649049" cy="3486787"/>
          </a:xfrm>
          <a:prstGeom prst="rect">
            <a:avLst/>
          </a:prstGeom>
          <a:ln>
            <a:noFill/>
          </a:ln>
          <a:effectLst>
            <a:softEdge rad="112500"/>
          </a:effectLst>
        </p:spPr>
      </p:pic>
    </p:spTree>
  </p:cSld>
  <p:clrMapOvr>
    <a:masterClrMapping/>
  </p:clrMapOvr>
  <p:transition spd="slow">
    <p:blinds dir="ver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2"/>
          <a:srcRect/>
          <a:stretch>
            <a:fillRect/>
          </a:stretch>
        </p:blipFill>
        <p:spPr bwMode="auto">
          <a:xfrm>
            <a:off x="158750" y="-15875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3362" name="Заголовок 1"/>
          <p:cNvSpPr>
            <a:spLocks noGrp="1"/>
          </p:cNvSpPr>
          <p:nvPr>
            <p:ph type="title"/>
          </p:nvPr>
        </p:nvSpPr>
        <p:spPr>
          <a:xfrm>
            <a:off x="457200" y="0"/>
            <a:ext cx="8229600" cy="620713"/>
          </a:xfrm>
        </p:spPr>
        <p:txBody>
          <a:bodyPr lIns="0" rIns="0" bIns="0" anchor="b"/>
          <a:lstStyle/>
          <a:p>
            <a:pPr algn="ctr" eaLnBrk="1" hangingPunct="1"/>
            <a:r>
              <a:rPr lang="uk-UA" altLang="ru-RU" sz="3600" b="1" smtClean="0">
                <a:solidFill>
                  <a:schemeClr val="bg2"/>
                </a:solidFill>
                <a:latin typeface="Times New Roman" pitchFamily="18" charset="0"/>
                <a:cs typeface="Times New Roman" pitchFamily="18" charset="0"/>
              </a:rPr>
              <a:t>Кабінет зарубіжної літератури</a:t>
            </a:r>
          </a:p>
        </p:txBody>
      </p:sp>
      <p:sp>
        <p:nvSpPr>
          <p:cNvPr id="4" name="Місце для нижнього колонтитула 3"/>
          <p:cNvSpPr txBox="1">
            <a:spLocks noGrp="1"/>
          </p:cNvSpPr>
          <p:nvPr/>
        </p:nvSpPr>
        <p:spPr>
          <a:xfrm>
            <a:off x="2667000" y="6356350"/>
            <a:ext cx="3352800" cy="365125"/>
          </a:xfrm>
          <a:prstGeom prst="rect">
            <a:avLst/>
          </a:prstGeom>
          <a:noFill/>
        </p:spPr>
        <p:txBody>
          <a:bodyPr lIns="0" tIns="0" rIns="0" bIns="0" anchor="b"/>
          <a:lstStyle/>
          <a:p>
            <a:pPr>
              <a:defRPr/>
            </a:pPr>
            <a:endParaRPr lang="uk-UA" sz="1200">
              <a:solidFill>
                <a:schemeClr val="tx2">
                  <a:shade val="90000"/>
                </a:schemeClr>
              </a:solidFill>
              <a:cs typeface="+mn-cs"/>
            </a:endParaRPr>
          </a:p>
        </p:txBody>
      </p:sp>
      <p:sp>
        <p:nvSpPr>
          <p:cNvPr id="5" name="Місце для номера слайда 4"/>
          <p:cNvSpPr txBox="1">
            <a:spLocks noGrp="1"/>
          </p:cNvSpPr>
          <p:nvPr/>
        </p:nvSpPr>
        <p:spPr>
          <a:xfrm>
            <a:off x="7924800" y="6356350"/>
            <a:ext cx="762000" cy="365125"/>
          </a:xfrm>
          <a:prstGeom prst="rect">
            <a:avLst/>
          </a:prstGeom>
          <a:noFill/>
        </p:spPr>
        <p:txBody>
          <a:bodyPr lIns="0" tIns="0" rIns="0" bIns="0" anchor="b"/>
          <a:lstStyle/>
          <a:p>
            <a:pPr algn="r">
              <a:defRPr/>
            </a:pPr>
            <a:fld id="{AA13DBF9-9F16-47A3-894A-F3CC090956AA}" type="slidenum">
              <a:rPr lang="uk-UA" sz="1200">
                <a:solidFill>
                  <a:schemeClr val="tx2">
                    <a:shade val="90000"/>
                  </a:schemeClr>
                </a:solidFill>
                <a:cs typeface="+mn-cs"/>
              </a:rPr>
              <a:pPr algn="r">
                <a:defRPr/>
              </a:pPr>
              <a:t>114</a:t>
            </a:fld>
            <a:endParaRPr lang="uk-UA" sz="1200">
              <a:solidFill>
                <a:schemeClr val="tx2">
                  <a:shade val="90000"/>
                </a:schemeClr>
              </a:solidFill>
              <a:cs typeface="+mn-cs"/>
            </a:endParaRPr>
          </a:p>
        </p:txBody>
      </p:sp>
      <p:pic>
        <p:nvPicPr>
          <p:cNvPr id="95234" name="Picture 2" descr="C:\Users\user21\Desktop\ст школа\№407.JPG"/>
          <p:cNvPicPr>
            <a:picLocks noGrp="1" noChangeAspect="1" noChangeArrowheads="1"/>
          </p:cNvPicPr>
          <p:nvPr>
            <p:ph sz="half" idx="2"/>
          </p:nvPr>
        </p:nvPicPr>
        <p:blipFill>
          <a:blip r:embed="rId3" cstate="print"/>
          <a:srcRect/>
          <a:stretch>
            <a:fillRect/>
          </a:stretch>
        </p:blipFill>
        <p:spPr>
          <a:xfrm>
            <a:off x="3580961" y="2657459"/>
            <a:ext cx="5563039" cy="3933845"/>
          </a:xfrm>
          <a:effectLst>
            <a:softEdge rad="112500"/>
          </a:effectLst>
        </p:spPr>
      </p:pic>
      <p:pic>
        <p:nvPicPr>
          <p:cNvPr id="11" name="Picture 2" descr="C:\Users\user21\Desktop\ст школа\каб..JPG"/>
          <p:cNvPicPr>
            <a:picLocks noGrp="1" noChangeAspect="1" noChangeArrowheads="1"/>
          </p:cNvPicPr>
          <p:nvPr>
            <p:ph sz="half" idx="1"/>
          </p:nvPr>
        </p:nvPicPr>
        <p:blipFill>
          <a:blip r:embed="rId4" cstate="print"/>
          <a:srcRect/>
          <a:stretch>
            <a:fillRect/>
          </a:stretch>
        </p:blipFill>
        <p:spPr>
          <a:xfrm>
            <a:off x="454855" y="779440"/>
            <a:ext cx="4038600" cy="3028950"/>
          </a:xfrm>
          <a:effectLst>
            <a:softEdge rad="112500"/>
          </a:effectLst>
        </p:spPr>
      </p:pic>
    </p:spTree>
  </p:cSld>
  <p:clrMapOvr>
    <a:masterClrMapping/>
  </p:clrMapOvr>
  <p:transition spd="slow">
    <p:blinds dir="ver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p:cNvPicPr>
            <a:picLocks noChangeAspect="1" noChangeArrowheads="1"/>
          </p:cNvPicPr>
          <p:nvPr/>
        </p:nvPicPr>
        <p:blipFill>
          <a:blip r:embed="rId2"/>
          <a:srcRect/>
          <a:stretch>
            <a:fillRect/>
          </a:stretch>
        </p:blipFill>
        <p:spPr bwMode="auto">
          <a:xfrm>
            <a:off x="107950" y="-4245"/>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4386" name="Заголовок 1"/>
          <p:cNvSpPr>
            <a:spLocks noGrp="1"/>
          </p:cNvSpPr>
          <p:nvPr>
            <p:ph type="title" idx="4294967295"/>
          </p:nvPr>
        </p:nvSpPr>
        <p:spPr>
          <a:xfrm>
            <a:off x="26988" y="1398588"/>
            <a:ext cx="4762500" cy="627062"/>
          </a:xfrm>
        </p:spPr>
        <p:txBody>
          <a:bodyPr lIns="0" rIns="0" bIns="0" anchor="b"/>
          <a:lstStyle/>
          <a:p>
            <a:pPr algn="ctr" eaLnBrk="1" hangingPunct="1"/>
            <a:r>
              <a:rPr lang="uk-UA" altLang="ru-RU" sz="3600" b="1" smtClean="0">
                <a:solidFill>
                  <a:schemeClr val="bg2"/>
                </a:solidFill>
                <a:latin typeface="Times New Roman" pitchFamily="18" charset="0"/>
                <a:cs typeface="Times New Roman" pitchFamily="18" charset="0"/>
              </a:rPr>
              <a:t>  </a:t>
            </a:r>
            <a:r>
              <a:rPr lang="ru-RU" altLang="ru-RU" sz="3600" b="1" smtClean="0">
                <a:solidFill>
                  <a:schemeClr val="bg2"/>
                </a:solidFill>
                <a:latin typeface="Times New Roman" pitchFamily="18" charset="0"/>
                <a:cs typeface="Times New Roman" pitchFamily="18" charset="0"/>
              </a:rPr>
              <a:t>К</a:t>
            </a:r>
            <a:r>
              <a:rPr lang="uk-UA" altLang="ru-RU" sz="3600" b="1" smtClean="0">
                <a:solidFill>
                  <a:schemeClr val="bg2"/>
                </a:solidFill>
                <a:latin typeface="Times New Roman" pitchFamily="18" charset="0"/>
                <a:cs typeface="Times New Roman" pitchFamily="18" charset="0"/>
              </a:rPr>
              <a:t>абінет  біолог</a:t>
            </a:r>
            <a:r>
              <a:rPr lang="ru-RU" altLang="ru-RU" sz="3600" b="1" smtClean="0">
                <a:solidFill>
                  <a:schemeClr val="bg2"/>
                </a:solidFill>
                <a:latin typeface="Times New Roman" pitchFamily="18" charset="0"/>
                <a:cs typeface="Times New Roman" pitchFamily="18" charset="0"/>
              </a:rPr>
              <a:t>ії</a:t>
            </a:r>
            <a:endParaRPr lang="uk-UA" altLang="ru-RU" sz="3600" b="1" smtClean="0">
              <a:solidFill>
                <a:schemeClr val="bg2"/>
              </a:solidFill>
              <a:latin typeface="Times New Roman" pitchFamily="18" charset="0"/>
              <a:cs typeface="Times New Roman" pitchFamily="18" charset="0"/>
            </a:endParaRPr>
          </a:p>
        </p:txBody>
      </p:sp>
      <p:sp>
        <p:nvSpPr>
          <p:cNvPr id="4" name="Місце для нижнього колонтитула 3"/>
          <p:cNvSpPr txBox="1">
            <a:spLocks noGrp="1"/>
          </p:cNvSpPr>
          <p:nvPr/>
        </p:nvSpPr>
        <p:spPr>
          <a:xfrm>
            <a:off x="2667000" y="6356350"/>
            <a:ext cx="3352800" cy="365125"/>
          </a:xfrm>
          <a:prstGeom prst="rect">
            <a:avLst/>
          </a:prstGeom>
          <a:noFill/>
        </p:spPr>
        <p:txBody>
          <a:bodyPr lIns="0" tIns="0" rIns="0" bIns="0" anchor="b"/>
          <a:lstStyle/>
          <a:p>
            <a:pPr>
              <a:defRPr/>
            </a:pPr>
            <a:endParaRPr lang="uk-UA" sz="1200">
              <a:solidFill>
                <a:schemeClr val="tx2">
                  <a:shade val="90000"/>
                </a:schemeClr>
              </a:solidFill>
              <a:cs typeface="+mn-cs"/>
            </a:endParaRPr>
          </a:p>
        </p:txBody>
      </p:sp>
      <p:sp>
        <p:nvSpPr>
          <p:cNvPr id="5" name="Місце для номера слайда 4"/>
          <p:cNvSpPr txBox="1">
            <a:spLocks noGrp="1"/>
          </p:cNvSpPr>
          <p:nvPr/>
        </p:nvSpPr>
        <p:spPr>
          <a:xfrm>
            <a:off x="7924800" y="6356350"/>
            <a:ext cx="762000" cy="365125"/>
          </a:xfrm>
          <a:prstGeom prst="rect">
            <a:avLst/>
          </a:prstGeom>
          <a:noFill/>
        </p:spPr>
        <p:txBody>
          <a:bodyPr lIns="0" tIns="0" rIns="0" bIns="0" anchor="b"/>
          <a:lstStyle/>
          <a:p>
            <a:pPr algn="r">
              <a:defRPr/>
            </a:pPr>
            <a:fld id="{C7AB1FF7-8B03-4FF9-B2E4-B1AD5495C629}" type="slidenum">
              <a:rPr lang="uk-UA" sz="1200">
                <a:solidFill>
                  <a:schemeClr val="tx2">
                    <a:shade val="90000"/>
                  </a:schemeClr>
                </a:solidFill>
                <a:cs typeface="+mn-cs"/>
              </a:rPr>
              <a:pPr algn="r">
                <a:defRPr/>
              </a:pPr>
              <a:t>115</a:t>
            </a:fld>
            <a:endParaRPr lang="uk-UA" sz="1200">
              <a:solidFill>
                <a:schemeClr val="tx2">
                  <a:shade val="90000"/>
                </a:schemeClr>
              </a:solidFill>
              <a:cs typeface="+mn-cs"/>
            </a:endParaRPr>
          </a:p>
        </p:txBody>
      </p:sp>
      <p:pic>
        <p:nvPicPr>
          <p:cNvPr id="151557" name="Рисунок 6"/>
          <p:cNvPicPr>
            <a:picLocks noChangeAspect="1"/>
          </p:cNvPicPr>
          <p:nvPr/>
        </p:nvPicPr>
        <p:blipFill>
          <a:blip r:embed="rId3"/>
          <a:srcRect/>
          <a:stretch>
            <a:fillRect/>
          </a:stretch>
        </p:blipFill>
        <p:spPr bwMode="auto">
          <a:xfrm>
            <a:off x="287337" y="3009982"/>
            <a:ext cx="4392613" cy="3527425"/>
          </a:xfrm>
          <a:prstGeom prst="rect">
            <a:avLst/>
          </a:prstGeom>
          <a:ln>
            <a:noFill/>
          </a:ln>
          <a:effectLst>
            <a:softEdge rad="112500"/>
          </a:effectLst>
        </p:spPr>
      </p:pic>
      <p:pic>
        <p:nvPicPr>
          <p:cNvPr id="151558" name="Рисунок 8"/>
          <p:cNvPicPr>
            <a:picLocks noChangeAspect="1"/>
          </p:cNvPicPr>
          <p:nvPr/>
        </p:nvPicPr>
        <p:blipFill>
          <a:blip r:embed="rId4"/>
          <a:srcRect/>
          <a:stretch>
            <a:fillRect/>
          </a:stretch>
        </p:blipFill>
        <p:spPr bwMode="auto">
          <a:xfrm>
            <a:off x="4572000" y="404664"/>
            <a:ext cx="4464050" cy="3482975"/>
          </a:xfrm>
          <a:prstGeom prst="rect">
            <a:avLst/>
          </a:prstGeom>
          <a:ln>
            <a:noFill/>
          </a:ln>
          <a:effectLst>
            <a:softEdge rad="112500"/>
          </a:effectLst>
        </p:spPr>
      </p:pic>
    </p:spTree>
  </p:cSld>
  <p:clrMapOvr>
    <a:masterClrMapping/>
  </p:clrMapOvr>
  <p:transition spd="slow">
    <p:blinds dir="ver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2"/>
          <a:srcRect/>
          <a:stretch>
            <a:fillRect/>
          </a:stretch>
        </p:blipFill>
        <p:spPr bwMode="auto">
          <a:xfrm>
            <a:off x="0" y="-21666"/>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5410" name="Заголовок 1"/>
          <p:cNvSpPr>
            <a:spLocks noGrp="1"/>
          </p:cNvSpPr>
          <p:nvPr>
            <p:ph type="title" idx="4294967295"/>
          </p:nvPr>
        </p:nvSpPr>
        <p:spPr>
          <a:xfrm>
            <a:off x="395288" y="158750"/>
            <a:ext cx="8207375" cy="1101725"/>
          </a:xfrm>
        </p:spPr>
        <p:txBody>
          <a:bodyPr lIns="0" rIns="0" bIns="0" anchor="b"/>
          <a:lstStyle/>
          <a:p>
            <a:pPr algn="ctr" eaLnBrk="1" hangingPunct="1"/>
            <a:r>
              <a:rPr lang="uk-UA" altLang="ru-RU" sz="3600" b="1" smtClean="0">
                <a:solidFill>
                  <a:schemeClr val="bg2"/>
                </a:solidFill>
                <a:latin typeface="Times New Roman" pitchFamily="18" charset="0"/>
                <a:cs typeface="Times New Roman" pitchFamily="18" charset="0"/>
              </a:rPr>
              <a:t>Кабінет початкової школи </a:t>
            </a:r>
            <a:br>
              <a:rPr lang="uk-UA" altLang="ru-RU" sz="3600" b="1" smtClean="0">
                <a:solidFill>
                  <a:schemeClr val="bg2"/>
                </a:solidFill>
                <a:latin typeface="Times New Roman" pitchFamily="18" charset="0"/>
                <a:cs typeface="Times New Roman" pitchFamily="18" charset="0"/>
              </a:rPr>
            </a:br>
            <a:r>
              <a:rPr lang="uk-UA" altLang="ru-RU" sz="3600" b="1" smtClean="0">
                <a:solidFill>
                  <a:schemeClr val="bg2"/>
                </a:solidFill>
                <a:latin typeface="Times New Roman" pitchFamily="18" charset="0"/>
                <a:cs typeface="Times New Roman" pitchFamily="18" charset="0"/>
              </a:rPr>
              <a:t>  </a:t>
            </a:r>
          </a:p>
        </p:txBody>
      </p:sp>
      <p:sp>
        <p:nvSpPr>
          <p:cNvPr id="4" name="Місце для нижнього колонтитула 3"/>
          <p:cNvSpPr txBox="1">
            <a:spLocks noGrp="1"/>
          </p:cNvSpPr>
          <p:nvPr/>
        </p:nvSpPr>
        <p:spPr>
          <a:xfrm>
            <a:off x="2667000" y="6356350"/>
            <a:ext cx="3352800" cy="365125"/>
          </a:xfrm>
          <a:prstGeom prst="rect">
            <a:avLst/>
          </a:prstGeom>
          <a:noFill/>
        </p:spPr>
        <p:txBody>
          <a:bodyPr lIns="0" tIns="0" rIns="0" bIns="0" anchor="b"/>
          <a:lstStyle/>
          <a:p>
            <a:pPr>
              <a:defRPr/>
            </a:pPr>
            <a:endParaRPr lang="uk-UA" sz="1200">
              <a:solidFill>
                <a:schemeClr val="tx2">
                  <a:shade val="90000"/>
                </a:schemeClr>
              </a:solidFill>
              <a:cs typeface="+mn-cs"/>
            </a:endParaRPr>
          </a:p>
        </p:txBody>
      </p:sp>
      <p:sp>
        <p:nvSpPr>
          <p:cNvPr id="5" name="Місце для номера слайда 4"/>
          <p:cNvSpPr txBox="1">
            <a:spLocks noGrp="1"/>
          </p:cNvSpPr>
          <p:nvPr/>
        </p:nvSpPr>
        <p:spPr>
          <a:xfrm>
            <a:off x="7924800" y="6356350"/>
            <a:ext cx="762000" cy="365125"/>
          </a:xfrm>
          <a:prstGeom prst="rect">
            <a:avLst/>
          </a:prstGeom>
          <a:noFill/>
        </p:spPr>
        <p:txBody>
          <a:bodyPr lIns="0" tIns="0" rIns="0" bIns="0" anchor="b"/>
          <a:lstStyle/>
          <a:p>
            <a:pPr algn="r">
              <a:defRPr/>
            </a:pPr>
            <a:fld id="{2B64047A-CCC6-40D5-9490-1E14E5882556}" type="slidenum">
              <a:rPr lang="uk-UA" sz="1200">
                <a:solidFill>
                  <a:schemeClr val="tx2">
                    <a:shade val="90000"/>
                  </a:schemeClr>
                </a:solidFill>
                <a:cs typeface="+mn-cs"/>
              </a:rPr>
              <a:pPr algn="r">
                <a:defRPr/>
              </a:pPr>
              <a:t>116</a:t>
            </a:fld>
            <a:endParaRPr lang="uk-UA" sz="1200">
              <a:solidFill>
                <a:schemeClr val="tx2">
                  <a:shade val="90000"/>
                </a:schemeClr>
              </a:solidFill>
              <a:cs typeface="+mn-cs"/>
            </a:endParaRPr>
          </a:p>
        </p:txBody>
      </p:sp>
      <p:pic>
        <p:nvPicPr>
          <p:cNvPr id="3" name="Рисунок 2"/>
          <p:cNvPicPr>
            <a:picLocks noChangeAspect="1"/>
          </p:cNvPicPr>
          <p:nvPr/>
        </p:nvPicPr>
        <p:blipFill>
          <a:blip r:embed="rId3" cstate="print"/>
          <a:stretch>
            <a:fillRect/>
          </a:stretch>
        </p:blipFill>
        <p:spPr>
          <a:xfrm>
            <a:off x="179264" y="1160561"/>
            <a:ext cx="4139952" cy="3104964"/>
          </a:xfrm>
          <a:prstGeom prst="rect">
            <a:avLst/>
          </a:prstGeom>
          <a:ln>
            <a:noFill/>
          </a:ln>
          <a:effectLst>
            <a:softEdge rad="112500"/>
          </a:effectLst>
        </p:spPr>
      </p:pic>
      <p:pic>
        <p:nvPicPr>
          <p:cNvPr id="7" name="Рисунок 6"/>
          <p:cNvPicPr>
            <a:picLocks noChangeAspect="1"/>
          </p:cNvPicPr>
          <p:nvPr/>
        </p:nvPicPr>
        <p:blipFill>
          <a:blip r:embed="rId4" cstate="print"/>
          <a:stretch>
            <a:fillRect/>
          </a:stretch>
        </p:blipFill>
        <p:spPr>
          <a:xfrm>
            <a:off x="4344118" y="1988840"/>
            <a:ext cx="4620618" cy="3609020"/>
          </a:xfrm>
          <a:prstGeom prst="rect">
            <a:avLst/>
          </a:prstGeom>
          <a:ln>
            <a:noFill/>
          </a:ln>
          <a:effectLst>
            <a:softEdge rad="112500"/>
          </a:effectLst>
        </p:spPr>
      </p:pic>
      <p:pic>
        <p:nvPicPr>
          <p:cNvPr id="9" name="Рисунок 8"/>
          <p:cNvPicPr>
            <a:picLocks noChangeAspect="1"/>
          </p:cNvPicPr>
          <p:nvPr/>
        </p:nvPicPr>
        <p:blipFill>
          <a:blip r:embed="rId5" cstate="print"/>
          <a:stretch>
            <a:fillRect/>
          </a:stretch>
        </p:blipFill>
        <p:spPr>
          <a:xfrm>
            <a:off x="923526" y="4340937"/>
            <a:ext cx="3144418" cy="2358313"/>
          </a:xfrm>
          <a:prstGeom prst="rect">
            <a:avLst/>
          </a:prstGeom>
          <a:ln>
            <a:noFill/>
          </a:ln>
          <a:effectLst>
            <a:softEdge rad="112500"/>
          </a:effectLst>
        </p:spPr>
      </p:pic>
    </p:spTree>
  </p:cSld>
  <p:clrMapOvr>
    <a:masterClrMapping/>
  </p:clrMapOvr>
  <p:transition spd="slow">
    <p:blinds dir="ver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6434" name="Заголовок 1"/>
          <p:cNvSpPr>
            <a:spLocks noGrp="1"/>
          </p:cNvSpPr>
          <p:nvPr>
            <p:ph type="title"/>
          </p:nvPr>
        </p:nvSpPr>
        <p:spPr>
          <a:xfrm>
            <a:off x="457200" y="333375"/>
            <a:ext cx="8229600" cy="522288"/>
          </a:xfrm>
        </p:spPr>
        <p:txBody>
          <a:bodyPr lIns="0" rIns="0" bIns="0" anchor="b"/>
          <a:lstStyle/>
          <a:p>
            <a:pPr algn="ctr" eaLnBrk="1" hangingPunct="1"/>
            <a:r>
              <a:rPr lang="uk-UA" altLang="ru-RU" sz="3600" b="1" smtClean="0">
                <a:solidFill>
                  <a:schemeClr val="bg2"/>
                </a:solidFill>
                <a:latin typeface="Times New Roman" pitchFamily="18" charset="0"/>
                <a:cs typeface="Times New Roman" pitchFamily="18" charset="0"/>
              </a:rPr>
              <a:t>Кабінет трудового навчання</a:t>
            </a:r>
          </a:p>
        </p:txBody>
      </p:sp>
      <p:sp>
        <p:nvSpPr>
          <p:cNvPr id="4" name="Місце для нижнього колонтитула 3"/>
          <p:cNvSpPr txBox="1">
            <a:spLocks noGrp="1"/>
          </p:cNvSpPr>
          <p:nvPr/>
        </p:nvSpPr>
        <p:spPr>
          <a:xfrm>
            <a:off x="2667000" y="6356350"/>
            <a:ext cx="3352800" cy="365125"/>
          </a:xfrm>
          <a:prstGeom prst="rect">
            <a:avLst/>
          </a:prstGeom>
          <a:noFill/>
        </p:spPr>
        <p:txBody>
          <a:bodyPr lIns="0" tIns="0" rIns="0" bIns="0" anchor="b"/>
          <a:lstStyle/>
          <a:p>
            <a:pPr>
              <a:defRPr/>
            </a:pPr>
            <a:endParaRPr lang="uk-UA" sz="1200">
              <a:solidFill>
                <a:schemeClr val="tx2">
                  <a:shade val="90000"/>
                </a:schemeClr>
              </a:solidFill>
              <a:cs typeface="+mn-cs"/>
            </a:endParaRPr>
          </a:p>
        </p:txBody>
      </p:sp>
      <p:sp>
        <p:nvSpPr>
          <p:cNvPr id="5" name="Місце для номера слайда 4"/>
          <p:cNvSpPr txBox="1">
            <a:spLocks noGrp="1"/>
          </p:cNvSpPr>
          <p:nvPr/>
        </p:nvSpPr>
        <p:spPr>
          <a:xfrm>
            <a:off x="7924800" y="6356350"/>
            <a:ext cx="762000" cy="365125"/>
          </a:xfrm>
          <a:prstGeom prst="rect">
            <a:avLst/>
          </a:prstGeom>
          <a:noFill/>
        </p:spPr>
        <p:txBody>
          <a:bodyPr lIns="0" tIns="0" rIns="0" bIns="0" anchor="b"/>
          <a:lstStyle/>
          <a:p>
            <a:pPr algn="r">
              <a:defRPr/>
            </a:pPr>
            <a:fld id="{DDD3B433-B3E1-4101-9223-E4A592994D23}" type="slidenum">
              <a:rPr lang="uk-UA" sz="1200">
                <a:solidFill>
                  <a:schemeClr val="tx2">
                    <a:shade val="90000"/>
                  </a:schemeClr>
                </a:solidFill>
                <a:cs typeface="+mn-cs"/>
              </a:rPr>
              <a:pPr algn="r">
                <a:defRPr/>
              </a:pPr>
              <a:t>117</a:t>
            </a:fld>
            <a:endParaRPr lang="uk-UA" sz="1200">
              <a:solidFill>
                <a:schemeClr val="tx2">
                  <a:shade val="90000"/>
                </a:schemeClr>
              </a:solidFill>
              <a:cs typeface="+mn-cs"/>
            </a:endParaRPr>
          </a:p>
        </p:txBody>
      </p:sp>
      <p:pic>
        <p:nvPicPr>
          <p:cNvPr id="9" name="Місце для вмісту 8"/>
          <p:cNvPicPr>
            <a:picLocks noGrp="1" noChangeAspect="1"/>
          </p:cNvPicPr>
          <p:nvPr>
            <p:ph sz="half" idx="1"/>
          </p:nvPr>
        </p:nvPicPr>
        <p:blipFill>
          <a:blip r:embed="rId3" cstate="print"/>
          <a:stretch>
            <a:fillRect/>
          </a:stretch>
        </p:blipFill>
        <p:spPr>
          <a:xfrm>
            <a:off x="3851920" y="2197865"/>
            <a:ext cx="5130844" cy="3664224"/>
          </a:xfrm>
          <a:effectLst>
            <a:softEdge rad="112500"/>
          </a:effectLst>
        </p:spPr>
      </p:pic>
      <p:pic>
        <p:nvPicPr>
          <p:cNvPr id="13" name="Рисунок 12"/>
          <p:cNvPicPr>
            <a:picLocks noChangeAspect="1"/>
          </p:cNvPicPr>
          <p:nvPr/>
        </p:nvPicPr>
        <p:blipFill>
          <a:blip r:embed="rId4" cstate="print"/>
          <a:stretch>
            <a:fillRect/>
          </a:stretch>
        </p:blipFill>
        <p:spPr>
          <a:xfrm rot="5400000">
            <a:off x="-469173" y="1921233"/>
            <a:ext cx="5043270" cy="3782452"/>
          </a:xfrm>
          <a:prstGeom prst="rect">
            <a:avLst/>
          </a:prstGeom>
          <a:ln>
            <a:noFill/>
          </a:ln>
          <a:effectLst>
            <a:softEdge rad="112500"/>
          </a:effectLst>
        </p:spPr>
      </p:pic>
    </p:spTree>
  </p:cSld>
  <p:clrMapOvr>
    <a:masterClrMapping/>
  </p:clrMapOvr>
  <p:transition spd="slow">
    <p:blinds dir="ver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7458" name="Заголовок 1"/>
          <p:cNvSpPr>
            <a:spLocks noGrp="1"/>
          </p:cNvSpPr>
          <p:nvPr>
            <p:ph type="title"/>
          </p:nvPr>
        </p:nvSpPr>
        <p:spPr>
          <a:xfrm>
            <a:off x="457200" y="171450"/>
            <a:ext cx="8229600" cy="593725"/>
          </a:xfrm>
        </p:spPr>
        <p:txBody>
          <a:bodyPr lIns="0" rIns="0" bIns="0" anchor="b"/>
          <a:lstStyle/>
          <a:p>
            <a:pPr algn="ctr" eaLnBrk="1" hangingPunct="1"/>
            <a:r>
              <a:rPr lang="uk-UA" altLang="ru-RU" sz="3600" b="1" smtClean="0">
                <a:solidFill>
                  <a:schemeClr val="bg2"/>
                </a:solidFill>
                <a:latin typeface="Times New Roman" pitchFamily="18" charset="0"/>
                <a:cs typeface="Times New Roman" pitchFamily="18" charset="0"/>
              </a:rPr>
              <a:t>Кабінет трудового навчання</a:t>
            </a:r>
          </a:p>
        </p:txBody>
      </p:sp>
      <p:sp>
        <p:nvSpPr>
          <p:cNvPr id="4" name="Місце для нижнього колонтитула 3"/>
          <p:cNvSpPr txBox="1">
            <a:spLocks noGrp="1"/>
          </p:cNvSpPr>
          <p:nvPr/>
        </p:nvSpPr>
        <p:spPr>
          <a:xfrm>
            <a:off x="2667000" y="6356350"/>
            <a:ext cx="3352800" cy="365125"/>
          </a:xfrm>
          <a:prstGeom prst="rect">
            <a:avLst/>
          </a:prstGeom>
          <a:noFill/>
        </p:spPr>
        <p:txBody>
          <a:bodyPr lIns="0" tIns="0" rIns="0" bIns="0" anchor="b"/>
          <a:lstStyle/>
          <a:p>
            <a:pPr>
              <a:defRPr/>
            </a:pPr>
            <a:endParaRPr lang="uk-UA" sz="1200">
              <a:solidFill>
                <a:schemeClr val="tx2">
                  <a:shade val="90000"/>
                </a:schemeClr>
              </a:solidFill>
              <a:cs typeface="+mn-cs"/>
            </a:endParaRPr>
          </a:p>
        </p:txBody>
      </p:sp>
      <p:sp>
        <p:nvSpPr>
          <p:cNvPr id="5" name="Місце для номера слайда 4"/>
          <p:cNvSpPr txBox="1">
            <a:spLocks noGrp="1"/>
          </p:cNvSpPr>
          <p:nvPr/>
        </p:nvSpPr>
        <p:spPr>
          <a:xfrm>
            <a:off x="7924800" y="6356350"/>
            <a:ext cx="762000" cy="365125"/>
          </a:xfrm>
          <a:prstGeom prst="rect">
            <a:avLst/>
          </a:prstGeom>
          <a:noFill/>
        </p:spPr>
        <p:txBody>
          <a:bodyPr lIns="0" tIns="0" rIns="0" bIns="0" anchor="b"/>
          <a:lstStyle/>
          <a:p>
            <a:pPr algn="r">
              <a:defRPr/>
            </a:pPr>
            <a:fld id="{8F274EA0-28F5-4FCD-902C-12F116A45CD9}" type="slidenum">
              <a:rPr lang="uk-UA" sz="1200">
                <a:solidFill>
                  <a:schemeClr val="tx2">
                    <a:shade val="90000"/>
                  </a:schemeClr>
                </a:solidFill>
                <a:cs typeface="+mn-cs"/>
              </a:rPr>
              <a:pPr algn="r">
                <a:defRPr/>
              </a:pPr>
              <a:t>118</a:t>
            </a:fld>
            <a:endParaRPr lang="uk-UA" sz="1200">
              <a:solidFill>
                <a:schemeClr val="tx2">
                  <a:shade val="90000"/>
                </a:schemeClr>
              </a:solidFill>
              <a:cs typeface="+mn-cs"/>
            </a:endParaRPr>
          </a:p>
        </p:txBody>
      </p:sp>
      <p:pic>
        <p:nvPicPr>
          <p:cNvPr id="10" name="Місце для вмісту 9"/>
          <p:cNvPicPr>
            <a:picLocks noGrp="1" noChangeAspect="1"/>
          </p:cNvPicPr>
          <p:nvPr>
            <p:ph sz="half" idx="1"/>
          </p:nvPr>
        </p:nvPicPr>
        <p:blipFill>
          <a:blip r:embed="rId3" cstate="print"/>
          <a:stretch>
            <a:fillRect/>
          </a:stretch>
        </p:blipFill>
        <p:spPr>
          <a:xfrm>
            <a:off x="1095409" y="993149"/>
            <a:ext cx="3143181" cy="2357386"/>
          </a:xfrm>
          <a:effectLst>
            <a:softEdge rad="112500"/>
          </a:effectLst>
        </p:spPr>
      </p:pic>
      <p:pic>
        <p:nvPicPr>
          <p:cNvPr id="14" name="Рисунок 13"/>
          <p:cNvPicPr>
            <a:picLocks noChangeAspect="1"/>
          </p:cNvPicPr>
          <p:nvPr/>
        </p:nvPicPr>
        <p:blipFill>
          <a:blip r:embed="rId4" cstate="print"/>
          <a:stretch>
            <a:fillRect/>
          </a:stretch>
        </p:blipFill>
        <p:spPr>
          <a:xfrm>
            <a:off x="91737" y="3380928"/>
            <a:ext cx="4408256" cy="3306192"/>
          </a:xfrm>
          <a:prstGeom prst="rect">
            <a:avLst/>
          </a:prstGeom>
          <a:ln>
            <a:noFill/>
          </a:ln>
          <a:effectLst>
            <a:softEdge rad="112500"/>
          </a:effectLst>
        </p:spPr>
      </p:pic>
      <p:pic>
        <p:nvPicPr>
          <p:cNvPr id="17" name="Місце для вмісту 10"/>
          <p:cNvPicPr>
            <a:picLocks noGrp="1" noChangeAspect="1"/>
          </p:cNvPicPr>
          <p:nvPr>
            <p:ph sz="half" idx="2"/>
          </p:nvPr>
        </p:nvPicPr>
        <p:blipFill>
          <a:blip r:embed="rId5" cstate="print"/>
          <a:stretch>
            <a:fillRect/>
          </a:stretch>
        </p:blipFill>
        <p:spPr>
          <a:xfrm>
            <a:off x="4334291" y="1988840"/>
            <a:ext cx="4696288" cy="3522216"/>
          </a:xfrm>
          <a:effectLst>
            <a:softEdge rad="112500"/>
          </a:effectLst>
        </p:spPr>
      </p:pic>
    </p:spTree>
  </p:cSld>
  <p:clrMapOvr>
    <a:masterClrMapping/>
  </p:clrMapOvr>
  <p:transition spd="slow">
    <p:blinds dir="ver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8482" name="Заголовок 1"/>
          <p:cNvSpPr>
            <a:spLocks noGrp="1"/>
          </p:cNvSpPr>
          <p:nvPr>
            <p:ph type="title"/>
          </p:nvPr>
        </p:nvSpPr>
        <p:spPr>
          <a:xfrm>
            <a:off x="1781175" y="103188"/>
            <a:ext cx="5124450" cy="593725"/>
          </a:xfrm>
        </p:spPr>
        <p:txBody>
          <a:bodyPr lIns="0" rIns="0" bIns="0" anchor="b"/>
          <a:lstStyle/>
          <a:p>
            <a:pPr algn="ctr" eaLnBrk="1" hangingPunct="1"/>
            <a:r>
              <a:rPr lang="uk-UA" altLang="ru-RU" sz="3600" b="1" smtClean="0">
                <a:solidFill>
                  <a:schemeClr val="bg2"/>
                </a:solidFill>
                <a:latin typeface="Times New Roman" pitchFamily="18" charset="0"/>
                <a:cs typeface="Times New Roman" pitchFamily="18" charset="0"/>
              </a:rPr>
              <a:t>Кабінет інформатики</a:t>
            </a:r>
          </a:p>
        </p:txBody>
      </p:sp>
      <p:sp>
        <p:nvSpPr>
          <p:cNvPr id="4" name="Місце для нижнього колонтитула 3"/>
          <p:cNvSpPr txBox="1">
            <a:spLocks noGrp="1"/>
          </p:cNvSpPr>
          <p:nvPr/>
        </p:nvSpPr>
        <p:spPr>
          <a:xfrm>
            <a:off x="2667000" y="6356350"/>
            <a:ext cx="3352800" cy="365125"/>
          </a:xfrm>
          <a:prstGeom prst="rect">
            <a:avLst/>
          </a:prstGeom>
          <a:noFill/>
        </p:spPr>
        <p:txBody>
          <a:bodyPr lIns="0" tIns="0" rIns="0" bIns="0" anchor="b"/>
          <a:lstStyle/>
          <a:p>
            <a:pPr>
              <a:defRPr/>
            </a:pPr>
            <a:endParaRPr lang="uk-UA" sz="1200">
              <a:solidFill>
                <a:schemeClr val="tx2">
                  <a:shade val="90000"/>
                </a:schemeClr>
              </a:solidFill>
              <a:cs typeface="+mn-cs"/>
            </a:endParaRPr>
          </a:p>
        </p:txBody>
      </p:sp>
      <p:sp>
        <p:nvSpPr>
          <p:cNvPr id="5" name="Місце для номера слайда 4"/>
          <p:cNvSpPr txBox="1">
            <a:spLocks noGrp="1"/>
          </p:cNvSpPr>
          <p:nvPr/>
        </p:nvSpPr>
        <p:spPr>
          <a:xfrm>
            <a:off x="7924800" y="6356350"/>
            <a:ext cx="762000" cy="365125"/>
          </a:xfrm>
          <a:prstGeom prst="rect">
            <a:avLst/>
          </a:prstGeom>
          <a:noFill/>
        </p:spPr>
        <p:txBody>
          <a:bodyPr lIns="0" tIns="0" rIns="0" bIns="0" anchor="b"/>
          <a:lstStyle/>
          <a:p>
            <a:pPr algn="r">
              <a:defRPr/>
            </a:pPr>
            <a:fld id="{3049662D-F62C-4993-854A-4B9D8DB3AE6D}" type="slidenum">
              <a:rPr lang="uk-UA" sz="1200">
                <a:solidFill>
                  <a:schemeClr val="tx2">
                    <a:shade val="90000"/>
                  </a:schemeClr>
                </a:solidFill>
                <a:cs typeface="+mn-cs"/>
              </a:rPr>
              <a:pPr algn="r">
                <a:defRPr/>
              </a:pPr>
              <a:t>119</a:t>
            </a:fld>
            <a:endParaRPr lang="uk-UA" sz="1200">
              <a:solidFill>
                <a:schemeClr val="tx2">
                  <a:shade val="90000"/>
                </a:schemeClr>
              </a:solidFill>
              <a:cs typeface="+mn-cs"/>
            </a:endParaRPr>
          </a:p>
        </p:txBody>
      </p:sp>
      <p:pic>
        <p:nvPicPr>
          <p:cNvPr id="9" name="Місце для вмісту 8"/>
          <p:cNvPicPr>
            <a:picLocks noGrp="1" noChangeAspect="1"/>
          </p:cNvPicPr>
          <p:nvPr>
            <p:ph sz="half" idx="1"/>
          </p:nvPr>
        </p:nvPicPr>
        <p:blipFill>
          <a:blip r:embed="rId3" cstate="print"/>
          <a:stretch>
            <a:fillRect/>
          </a:stretch>
        </p:blipFill>
        <p:spPr>
          <a:xfrm>
            <a:off x="4211960" y="3057271"/>
            <a:ext cx="4642188" cy="3481641"/>
          </a:xfrm>
          <a:effectLst>
            <a:softEdge rad="112500"/>
          </a:effectLst>
        </p:spPr>
      </p:pic>
      <p:pic>
        <p:nvPicPr>
          <p:cNvPr id="12" name="Рисунок 11"/>
          <p:cNvPicPr>
            <a:picLocks noChangeAspect="1"/>
          </p:cNvPicPr>
          <p:nvPr/>
        </p:nvPicPr>
        <p:blipFill>
          <a:blip r:embed="rId4" cstate="print"/>
          <a:stretch>
            <a:fillRect/>
          </a:stretch>
        </p:blipFill>
        <p:spPr>
          <a:xfrm>
            <a:off x="202886" y="968653"/>
            <a:ext cx="4642188" cy="3481641"/>
          </a:xfrm>
          <a:prstGeom prst="rect">
            <a:avLst/>
          </a:prstGeom>
          <a:ln>
            <a:noFill/>
          </a:ln>
          <a:effectLst>
            <a:softEdge rad="112500"/>
          </a:effectLst>
        </p:spPr>
      </p:pic>
    </p:spTree>
  </p:cSld>
  <p:clrMapOvr>
    <a:masterClrMapping/>
  </p:clrMapOvr>
  <p:transition spd="slow">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7" name="Picture 12"/>
          <p:cNvPicPr>
            <a:picLocks noChangeAspect="1" noChangeArrowheads="1"/>
          </p:cNvPicPr>
          <p:nvPr/>
        </p:nvPicPr>
        <p:blipFill>
          <a:blip r:embed="rId3"/>
          <a:srcRect/>
          <a:stretch>
            <a:fillRect/>
          </a:stretch>
        </p:blipFill>
        <p:spPr bwMode="auto">
          <a:xfrm>
            <a:off x="73025" y="0"/>
            <a:ext cx="9144000" cy="6858000"/>
          </a:xfrm>
          <a:prstGeom prst="rect">
            <a:avLst/>
          </a:prstGeom>
          <a:solidFill>
            <a:srgbClr val="FFFFFF">
              <a:shade val="85000"/>
            </a:srgbClr>
          </a:solidFill>
          <a:ln w="190500" cap="rnd">
            <a:solidFill>
              <a:srgbClr val="00B0F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1780" name="Rectangle 2"/>
          <p:cNvSpPr>
            <a:spLocks noGrp="1"/>
          </p:cNvSpPr>
          <p:nvPr>
            <p:ph type="title"/>
          </p:nvPr>
        </p:nvSpPr>
        <p:spPr>
          <a:xfrm>
            <a:off x="160338" y="274638"/>
            <a:ext cx="8659812" cy="1427162"/>
          </a:xfrm>
        </p:spPr>
        <p:txBody>
          <a:bodyPr anchor="b"/>
          <a:lstStyle/>
          <a:p>
            <a:pPr algn="ctr" eaLnBrk="1" hangingPunct="1">
              <a:lnSpc>
                <a:spcPct val="80000"/>
              </a:lnSpc>
              <a:buFont typeface="Arial" charset="0"/>
              <a:buNone/>
              <a:defRPr/>
            </a:pPr>
            <a:r>
              <a:rPr lang="en-US" altLang="ru-RU" sz="2400" b="1" dirty="0">
                <a:solidFill>
                  <a:srgbClr val="003399"/>
                </a:solidFill>
              </a:rPr>
              <a:t>      </a:t>
            </a:r>
            <a:r>
              <a:rPr lang="uk-UA" altLang="ru-RU" sz="2400" b="1" i="1" dirty="0">
                <a:solidFill>
                  <a:schemeClr val="bg2">
                    <a:lumMod val="60000"/>
                    <a:lumOff val="40000"/>
                  </a:schemeClr>
                </a:solidFill>
                <a:cs typeface="Times New Roman" pitchFamily="18" charset="0"/>
              </a:rPr>
              <a:t>Міжнародний </a:t>
            </a:r>
            <a:r>
              <a:rPr lang="en-US" altLang="ru-RU" sz="2400" b="1" i="1" dirty="0">
                <a:solidFill>
                  <a:schemeClr val="bg2">
                    <a:lumMod val="60000"/>
                    <a:lumOff val="40000"/>
                  </a:schemeClr>
                </a:solidFill>
                <a:cs typeface="Times New Roman" pitchFamily="18" charset="0"/>
              </a:rPr>
              <a:t>   </a:t>
            </a:r>
            <a:r>
              <a:rPr lang="uk-UA" altLang="ru-RU" sz="2400" b="1" i="1" dirty="0">
                <a:solidFill>
                  <a:schemeClr val="bg2">
                    <a:lumMod val="60000"/>
                    <a:lumOff val="40000"/>
                  </a:schemeClr>
                </a:solidFill>
                <a:cs typeface="Times New Roman" pitchFamily="18" charset="0"/>
              </a:rPr>
              <a:t>конкурс «Бобер»</a:t>
            </a:r>
            <a:br>
              <a:rPr lang="uk-UA" altLang="ru-RU" sz="2400" b="1" i="1" dirty="0">
                <a:solidFill>
                  <a:schemeClr val="bg2">
                    <a:lumMod val="60000"/>
                    <a:lumOff val="40000"/>
                  </a:schemeClr>
                </a:solidFill>
                <a:cs typeface="Times New Roman" pitchFamily="18" charset="0"/>
              </a:rPr>
            </a:br>
            <a:r>
              <a:rPr lang="uk-UA" altLang="ru-RU" sz="2400" b="1" i="1" dirty="0">
                <a:solidFill>
                  <a:schemeClr val="bg2">
                    <a:lumMod val="60000"/>
                    <a:lumOff val="40000"/>
                  </a:schemeClr>
                </a:solidFill>
                <a:cs typeface="Times New Roman" pitchFamily="18" charset="0"/>
              </a:rPr>
              <a:t/>
            </a:r>
            <a:br>
              <a:rPr lang="uk-UA" altLang="ru-RU" sz="2400" b="1" i="1" dirty="0">
                <a:solidFill>
                  <a:schemeClr val="bg2">
                    <a:lumMod val="60000"/>
                    <a:lumOff val="40000"/>
                  </a:schemeClr>
                </a:solidFill>
                <a:cs typeface="Times New Roman" pitchFamily="18" charset="0"/>
              </a:rPr>
            </a:br>
            <a:r>
              <a:rPr lang="uk-UA" altLang="ru-RU" sz="1800" b="1" i="1" dirty="0">
                <a:solidFill>
                  <a:srgbClr val="FF0000"/>
                </a:solidFill>
                <a:latin typeface="Times New Roman" panose="02020603050405020304" pitchFamily="18" charset="0"/>
                <a:cs typeface="Times New Roman" pitchFamily="18" charset="0"/>
              </a:rPr>
              <a:t>Координатор – Федека О.І.</a:t>
            </a:r>
            <a:br>
              <a:rPr lang="uk-UA" altLang="ru-RU" sz="1800" b="1" i="1" dirty="0">
                <a:solidFill>
                  <a:srgbClr val="FF0000"/>
                </a:solidFill>
                <a:latin typeface="Times New Roman" panose="02020603050405020304" pitchFamily="18" charset="0"/>
                <a:cs typeface="Times New Roman" pitchFamily="18" charset="0"/>
              </a:rPr>
            </a:br>
            <a:r>
              <a:rPr lang="uk-UA" altLang="ru-RU" sz="1050" b="1" dirty="0">
                <a:latin typeface="Times New Roman" panose="02020603050405020304" pitchFamily="18" charset="0"/>
                <a:cs typeface="Times New Roman" pitchFamily="18" charset="0"/>
              </a:rPr>
              <a:t/>
            </a:r>
            <a:br>
              <a:rPr lang="uk-UA" altLang="ru-RU" sz="1050" b="1" dirty="0">
                <a:latin typeface="Times New Roman" panose="02020603050405020304" pitchFamily="18" charset="0"/>
                <a:cs typeface="Times New Roman" pitchFamily="18" charset="0"/>
              </a:rPr>
            </a:br>
            <a:endParaRPr lang="ru-RU" altLang="ru-RU" sz="2400" b="1" i="1" dirty="0">
              <a:solidFill>
                <a:schemeClr val="bg2">
                  <a:lumMod val="60000"/>
                  <a:lumOff val="40000"/>
                </a:schemeClr>
              </a:solidFill>
              <a:cs typeface="Times New Roman" pitchFamily="18" charset="0"/>
            </a:endParaRPr>
          </a:p>
        </p:txBody>
      </p:sp>
      <p:sp>
        <p:nvSpPr>
          <p:cNvPr id="81932" name="Місце для тексту 5"/>
          <p:cNvSpPr>
            <a:spLocks noGrp="1"/>
          </p:cNvSpPr>
          <p:nvPr>
            <p:ph sz="half" idx="2"/>
          </p:nvPr>
        </p:nvSpPr>
        <p:spPr>
          <a:xfrm>
            <a:off x="446088" y="2290763"/>
            <a:ext cx="2674937" cy="4065587"/>
          </a:xfrm>
        </p:spPr>
        <p:txBody>
          <a:bodyPr lIns="18288" rIns="18288"/>
          <a:lstStyle/>
          <a:p>
            <a:pPr marL="0" indent="0" eaLnBrk="1" hangingPunct="1">
              <a:spcBef>
                <a:spcPts val="0"/>
              </a:spcBef>
              <a:buFont typeface="Arial" charset="0"/>
              <a:buNone/>
              <a:defRPr/>
            </a:pPr>
            <a:r>
              <a:rPr lang="uk-UA" altLang="ru-RU" sz="1400" b="1" dirty="0">
                <a:solidFill>
                  <a:srgbClr val="FF0000"/>
                </a:solidFill>
                <a:latin typeface="Times New Roman" panose="02020603050405020304" pitchFamily="18" charset="0"/>
                <a:cs typeface="Times New Roman" pitchFamily="18" charset="0"/>
              </a:rPr>
              <a:t>2013-2014н.р.</a:t>
            </a:r>
          </a:p>
          <a:p>
            <a:pPr marL="0" indent="0" eaLnBrk="1" hangingPunct="1">
              <a:spcBef>
                <a:spcPts val="0"/>
              </a:spcBef>
              <a:buFont typeface="Arial" charset="0"/>
              <a:buNone/>
              <a:defRPr/>
            </a:pPr>
            <a:r>
              <a:rPr lang="uk-UA" altLang="ru-RU" sz="1400" b="1" i="1" dirty="0">
                <a:solidFill>
                  <a:schemeClr val="bg2">
                    <a:lumMod val="60000"/>
                    <a:lumOff val="40000"/>
                  </a:schemeClr>
                </a:solidFill>
                <a:latin typeface="Times New Roman" pitchFamily="18" charset="0"/>
                <a:cs typeface="Times New Roman" pitchFamily="18" charset="0"/>
              </a:rPr>
              <a:t>Учасників - 44</a:t>
            </a:r>
          </a:p>
          <a:p>
            <a:pPr marL="0" indent="0" eaLnBrk="1" hangingPunct="1">
              <a:spcBef>
                <a:spcPts val="0"/>
              </a:spcBef>
              <a:buFont typeface="Arial" charset="0"/>
              <a:buNone/>
              <a:defRPr/>
            </a:pPr>
            <a:r>
              <a:rPr lang="uk-UA" altLang="ru-RU" sz="1400" b="1" dirty="0">
                <a:latin typeface="Times New Roman" pitchFamily="18" charset="0"/>
                <a:cs typeface="Times New Roman" pitchFamily="18" charset="0"/>
              </a:rPr>
              <a:t>«добрий»  - 12</a:t>
            </a:r>
          </a:p>
          <a:p>
            <a:pPr marL="0" indent="0" eaLnBrk="1" hangingPunct="1">
              <a:spcBef>
                <a:spcPts val="0"/>
              </a:spcBef>
              <a:buFont typeface="Arial" charset="0"/>
              <a:buNone/>
              <a:defRPr/>
            </a:pPr>
            <a:r>
              <a:rPr lang="uk-UA" altLang="ru-RU" sz="1400" b="1" dirty="0">
                <a:solidFill>
                  <a:srgbClr val="FF0000"/>
                </a:solidFill>
                <a:latin typeface="Times New Roman" panose="02020603050405020304" pitchFamily="18" charset="0"/>
                <a:cs typeface="Times New Roman" pitchFamily="18" charset="0"/>
              </a:rPr>
              <a:t>2014-2015н.р.</a:t>
            </a:r>
          </a:p>
          <a:p>
            <a:pPr marL="0" indent="0" eaLnBrk="1" hangingPunct="1">
              <a:spcBef>
                <a:spcPts val="0"/>
              </a:spcBef>
              <a:buFont typeface="Arial" charset="0"/>
              <a:buNone/>
              <a:defRPr/>
            </a:pPr>
            <a:r>
              <a:rPr lang="uk-UA" altLang="ru-RU" sz="1400" b="1" i="1" dirty="0">
                <a:solidFill>
                  <a:schemeClr val="bg2">
                    <a:lumMod val="60000"/>
                    <a:lumOff val="40000"/>
                  </a:schemeClr>
                </a:solidFill>
                <a:latin typeface="Times New Roman" pitchFamily="18" charset="0"/>
                <a:cs typeface="Times New Roman" pitchFamily="18" charset="0"/>
              </a:rPr>
              <a:t>Учасників - 95</a:t>
            </a:r>
          </a:p>
          <a:p>
            <a:pPr marL="0" indent="0" eaLnBrk="1" hangingPunct="1">
              <a:spcBef>
                <a:spcPts val="0"/>
              </a:spcBef>
              <a:buFont typeface="Arial" charset="0"/>
              <a:buNone/>
              <a:defRPr/>
            </a:pPr>
            <a:r>
              <a:rPr lang="uk-UA" altLang="ru-RU" sz="1400" b="1" dirty="0">
                <a:latin typeface="Times New Roman" pitchFamily="18" charset="0"/>
                <a:cs typeface="Times New Roman" pitchFamily="18" charset="0"/>
              </a:rPr>
              <a:t>«добрий»  - 25   «золотий» - 12</a:t>
            </a:r>
          </a:p>
          <a:p>
            <a:pPr marL="0" indent="0" eaLnBrk="1" hangingPunct="1">
              <a:spcBef>
                <a:spcPts val="0"/>
              </a:spcBef>
              <a:buFont typeface="Arial" charset="0"/>
              <a:buNone/>
              <a:defRPr/>
            </a:pPr>
            <a:r>
              <a:rPr lang="uk-UA" altLang="ru-RU" sz="1400" b="1" dirty="0">
                <a:solidFill>
                  <a:srgbClr val="FF0000"/>
                </a:solidFill>
                <a:latin typeface="Times New Roman" panose="02020603050405020304" pitchFamily="18" charset="0"/>
                <a:cs typeface="Times New Roman" pitchFamily="18" charset="0"/>
              </a:rPr>
              <a:t>2015-2016 н.р.</a:t>
            </a:r>
          </a:p>
          <a:p>
            <a:pPr marL="0" indent="0" eaLnBrk="1" hangingPunct="1">
              <a:spcBef>
                <a:spcPts val="0"/>
              </a:spcBef>
              <a:buFont typeface="Arial" charset="0"/>
              <a:buNone/>
              <a:defRPr/>
            </a:pPr>
            <a:r>
              <a:rPr lang="uk-UA" altLang="ru-RU" sz="1400" b="1" i="1" dirty="0">
                <a:solidFill>
                  <a:schemeClr val="bg2">
                    <a:lumMod val="60000"/>
                    <a:lumOff val="40000"/>
                  </a:schemeClr>
                </a:solidFill>
                <a:latin typeface="Times New Roman" pitchFamily="18" charset="0"/>
                <a:cs typeface="Times New Roman" pitchFamily="18" charset="0"/>
              </a:rPr>
              <a:t>Учасників - 81</a:t>
            </a:r>
          </a:p>
          <a:p>
            <a:pPr marL="0" indent="0" eaLnBrk="1" hangingPunct="1">
              <a:spcBef>
                <a:spcPts val="0"/>
              </a:spcBef>
              <a:buFont typeface="Arial" charset="0"/>
              <a:buNone/>
              <a:defRPr/>
            </a:pPr>
            <a:r>
              <a:rPr lang="uk-UA" altLang="ru-RU" sz="1400" b="1" dirty="0">
                <a:latin typeface="Times New Roman" pitchFamily="18" charset="0"/>
                <a:cs typeface="Times New Roman" pitchFamily="18" charset="0"/>
              </a:rPr>
              <a:t>«добрий» - </a:t>
            </a:r>
            <a:r>
              <a:rPr lang="en-US" altLang="ru-RU" sz="1400" b="1" dirty="0">
                <a:latin typeface="Times New Roman" panose="02020603050405020304" pitchFamily="18" charset="0"/>
                <a:cs typeface="Times New Roman" pitchFamily="18" charset="0"/>
              </a:rPr>
              <a:t>22</a:t>
            </a:r>
            <a:r>
              <a:rPr lang="uk-UA" altLang="ru-RU" sz="1400" b="1" dirty="0">
                <a:latin typeface="Times New Roman" pitchFamily="18" charset="0"/>
                <a:cs typeface="Times New Roman" pitchFamily="18" charset="0"/>
              </a:rPr>
              <a:t>  «золотий» - 12</a:t>
            </a:r>
          </a:p>
          <a:p>
            <a:pPr>
              <a:spcBef>
                <a:spcPts val="0"/>
              </a:spcBef>
              <a:buFont typeface="Wingdings" pitchFamily="2" charset="2"/>
              <a:buNone/>
              <a:defRPr/>
            </a:pPr>
            <a:r>
              <a:rPr lang="uk-UA" altLang="ru-RU" sz="1400" b="1" dirty="0">
                <a:solidFill>
                  <a:srgbClr val="FF0000"/>
                </a:solidFill>
                <a:latin typeface="Times New Roman" pitchFamily="18" charset="0"/>
                <a:cs typeface="Times New Roman" pitchFamily="18" charset="0"/>
              </a:rPr>
              <a:t>2016-2017н.р.</a:t>
            </a:r>
          </a:p>
          <a:p>
            <a:pPr>
              <a:spcBef>
                <a:spcPts val="0"/>
              </a:spcBef>
              <a:buFont typeface="Wingdings" pitchFamily="2" charset="2"/>
              <a:buNone/>
              <a:defRPr/>
            </a:pPr>
            <a:r>
              <a:rPr lang="uk-UA" altLang="ru-RU" sz="1400" b="1" i="1" dirty="0">
                <a:solidFill>
                  <a:schemeClr val="bg2">
                    <a:lumMod val="60000"/>
                    <a:lumOff val="40000"/>
                  </a:schemeClr>
                </a:solidFill>
                <a:latin typeface="Times New Roman" pitchFamily="18" charset="0"/>
                <a:cs typeface="Times New Roman" pitchFamily="18" charset="0"/>
              </a:rPr>
              <a:t>Учасників - </a:t>
            </a:r>
            <a:r>
              <a:rPr lang="en-US" altLang="ru-RU" sz="1400" b="1" i="1" dirty="0">
                <a:solidFill>
                  <a:schemeClr val="bg2">
                    <a:lumMod val="60000"/>
                    <a:lumOff val="40000"/>
                  </a:schemeClr>
                </a:solidFill>
                <a:latin typeface="Times New Roman" pitchFamily="18" charset="0"/>
                <a:cs typeface="Times New Roman" pitchFamily="18" charset="0"/>
              </a:rPr>
              <a:t>115</a:t>
            </a:r>
            <a:endParaRPr lang="uk-UA" altLang="ru-RU" sz="1400" b="1" i="1" dirty="0">
              <a:solidFill>
                <a:schemeClr val="bg2">
                  <a:lumMod val="60000"/>
                  <a:lumOff val="40000"/>
                </a:schemeClr>
              </a:solidFill>
              <a:latin typeface="Times New Roman" pitchFamily="18" charset="0"/>
              <a:cs typeface="Times New Roman" pitchFamily="18" charset="0"/>
            </a:endParaRPr>
          </a:p>
          <a:p>
            <a:pPr>
              <a:spcBef>
                <a:spcPts val="0"/>
              </a:spcBef>
              <a:buFont typeface="Wingdings" pitchFamily="2" charset="2"/>
              <a:buNone/>
              <a:defRPr/>
            </a:pPr>
            <a:r>
              <a:rPr lang="uk-UA" altLang="ru-RU" sz="1400" b="1" dirty="0">
                <a:latin typeface="Times New Roman" pitchFamily="18" charset="0"/>
                <a:cs typeface="Times New Roman" pitchFamily="18" charset="0"/>
              </a:rPr>
              <a:t>«добрий» </a:t>
            </a:r>
            <a:r>
              <a:rPr lang="en-US" altLang="ru-RU" sz="1400" b="1" dirty="0">
                <a:latin typeface="Times New Roman" pitchFamily="18" charset="0"/>
                <a:cs typeface="Times New Roman" pitchFamily="18" charset="0"/>
              </a:rPr>
              <a:t>-</a:t>
            </a:r>
            <a:r>
              <a:rPr lang="uk-UA" altLang="ru-RU" sz="1400" b="1" dirty="0">
                <a:latin typeface="Times New Roman" pitchFamily="18" charset="0"/>
                <a:cs typeface="Times New Roman" pitchFamily="18" charset="0"/>
              </a:rPr>
              <a:t> </a:t>
            </a:r>
            <a:r>
              <a:rPr lang="en-US" altLang="ru-RU" sz="1400" b="1" dirty="0">
                <a:latin typeface="Times New Roman" pitchFamily="18" charset="0"/>
                <a:cs typeface="Times New Roman" pitchFamily="18" charset="0"/>
              </a:rPr>
              <a:t>26</a:t>
            </a:r>
            <a:r>
              <a:rPr lang="uk-UA" altLang="ru-RU" sz="1400" b="1" dirty="0">
                <a:latin typeface="Times New Roman" pitchFamily="18" charset="0"/>
                <a:cs typeface="Times New Roman" pitchFamily="18" charset="0"/>
              </a:rPr>
              <a:t>    «золотий» - 1</a:t>
            </a:r>
            <a:r>
              <a:rPr lang="en-US" altLang="ru-RU" sz="1400" b="1" dirty="0">
                <a:latin typeface="Times New Roman" pitchFamily="18" charset="0"/>
                <a:cs typeface="Times New Roman" pitchFamily="18" charset="0"/>
              </a:rPr>
              <a:t>5</a:t>
            </a:r>
            <a:endParaRPr lang="uk-UA" altLang="ru-RU" sz="1400" b="1" dirty="0">
              <a:latin typeface="Times New Roman" pitchFamily="18" charset="0"/>
              <a:cs typeface="Times New Roman" pitchFamily="18" charset="0"/>
            </a:endParaRPr>
          </a:p>
          <a:p>
            <a:pPr marL="0" indent="0">
              <a:spcBef>
                <a:spcPts val="0"/>
              </a:spcBef>
              <a:buFont typeface="Wingdings" pitchFamily="2" charset="2"/>
              <a:buNone/>
              <a:defRPr/>
            </a:pPr>
            <a:r>
              <a:rPr lang="uk-UA" altLang="ru-RU" sz="1400" b="1" dirty="0">
                <a:solidFill>
                  <a:srgbClr val="FF0000"/>
                </a:solidFill>
                <a:latin typeface="Times New Roman" panose="02020603050405020304" pitchFamily="18" charset="0"/>
                <a:cs typeface="Times New Roman" panose="02020603050405020304" pitchFamily="18" charset="0"/>
              </a:rPr>
              <a:t>2017-2018н.р.</a:t>
            </a:r>
          </a:p>
          <a:p>
            <a:pPr marL="0" indent="0">
              <a:spcBef>
                <a:spcPts val="0"/>
              </a:spcBef>
              <a:buFont typeface="Wingdings" pitchFamily="2" charset="2"/>
              <a:buNone/>
              <a:defRPr/>
            </a:pPr>
            <a:r>
              <a:rPr lang="uk-UA" altLang="ru-RU" sz="1400" b="1" i="1" dirty="0">
                <a:solidFill>
                  <a:schemeClr val="bg2">
                    <a:lumMod val="60000"/>
                    <a:lumOff val="40000"/>
                  </a:schemeClr>
                </a:solidFill>
                <a:latin typeface="Times New Roman" panose="02020603050405020304" pitchFamily="18" charset="0"/>
                <a:cs typeface="Times New Roman" panose="02020603050405020304" pitchFamily="18" charset="0"/>
              </a:rPr>
              <a:t>Учасників - 162</a:t>
            </a:r>
          </a:p>
          <a:p>
            <a:pPr marL="0" indent="0" eaLnBrk="1" hangingPunct="1">
              <a:lnSpc>
                <a:spcPct val="80000"/>
              </a:lnSpc>
              <a:buFont typeface="Wingdings" pitchFamily="2" charset="2"/>
              <a:buNone/>
              <a:defRPr/>
            </a:pPr>
            <a:r>
              <a:rPr lang="uk-UA" altLang="ru-RU" sz="1400" b="1" dirty="0">
                <a:latin typeface="Times New Roman" panose="02020603050405020304" pitchFamily="18" charset="0"/>
                <a:cs typeface="Times New Roman" panose="02020603050405020304" pitchFamily="18" charset="0"/>
              </a:rPr>
              <a:t>«добрий» </a:t>
            </a:r>
            <a:r>
              <a:rPr lang="en-US" altLang="ru-RU" sz="1400" b="1" dirty="0">
                <a:latin typeface="Times New Roman" pitchFamily="18" charset="0"/>
                <a:cs typeface="Times New Roman" pitchFamily="18" charset="0"/>
              </a:rPr>
              <a:t>-</a:t>
            </a:r>
            <a:r>
              <a:rPr lang="uk-UA" altLang="ru-RU" sz="1400" b="1" dirty="0">
                <a:latin typeface="Times New Roman" pitchFamily="18" charset="0"/>
                <a:cs typeface="Times New Roman" pitchFamily="18" charset="0"/>
              </a:rPr>
              <a:t>  83  «золотий» - 21</a:t>
            </a:r>
          </a:p>
          <a:p>
            <a:pPr marL="0" indent="0">
              <a:spcBef>
                <a:spcPts val="0"/>
              </a:spcBef>
              <a:buFont typeface="Wingdings" pitchFamily="2" charset="2"/>
              <a:buNone/>
              <a:defRPr/>
            </a:pPr>
            <a:r>
              <a:rPr lang="uk-UA" altLang="ru-RU" sz="1400" b="1" dirty="0">
                <a:solidFill>
                  <a:srgbClr val="FF0000"/>
                </a:solidFill>
                <a:latin typeface="Times New Roman" panose="02020603050405020304" pitchFamily="18" charset="0"/>
                <a:cs typeface="Times New Roman" panose="02020603050405020304" pitchFamily="18" charset="0"/>
              </a:rPr>
              <a:t>2018-2019н.р.</a:t>
            </a:r>
          </a:p>
          <a:p>
            <a:pPr marL="0" indent="0">
              <a:spcBef>
                <a:spcPts val="0"/>
              </a:spcBef>
              <a:buFont typeface="Wingdings" pitchFamily="2" charset="2"/>
              <a:buNone/>
              <a:defRPr/>
            </a:pPr>
            <a:r>
              <a:rPr lang="uk-UA" altLang="ru-RU" sz="1400" b="1" i="1" dirty="0">
                <a:solidFill>
                  <a:schemeClr val="bg2">
                    <a:lumMod val="60000"/>
                    <a:lumOff val="40000"/>
                  </a:schemeClr>
                </a:solidFill>
                <a:latin typeface="Times New Roman" panose="02020603050405020304" pitchFamily="18" charset="0"/>
                <a:cs typeface="Times New Roman" panose="02020603050405020304" pitchFamily="18" charset="0"/>
              </a:rPr>
              <a:t>Учасників - 152</a:t>
            </a:r>
          </a:p>
          <a:p>
            <a:pPr marL="0" indent="0" eaLnBrk="1" hangingPunct="1">
              <a:lnSpc>
                <a:spcPct val="80000"/>
              </a:lnSpc>
              <a:buFont typeface="Wingdings" pitchFamily="2" charset="2"/>
              <a:buNone/>
              <a:defRPr/>
            </a:pPr>
            <a:r>
              <a:rPr lang="uk-UA" altLang="ru-RU" sz="1400" b="1" dirty="0">
                <a:latin typeface="Times New Roman" panose="02020603050405020304" pitchFamily="18" charset="0"/>
                <a:cs typeface="Times New Roman" panose="02020603050405020304" pitchFamily="18" charset="0"/>
              </a:rPr>
              <a:t>«добрий» </a:t>
            </a:r>
            <a:r>
              <a:rPr lang="en-US" altLang="ru-RU" sz="1400" b="1" dirty="0">
                <a:latin typeface="Times New Roman" pitchFamily="18" charset="0"/>
                <a:cs typeface="Times New Roman" pitchFamily="18" charset="0"/>
              </a:rPr>
              <a:t>-</a:t>
            </a:r>
            <a:r>
              <a:rPr lang="uk-UA" altLang="ru-RU" sz="1400" b="1" dirty="0">
                <a:latin typeface="Times New Roman" pitchFamily="18" charset="0"/>
                <a:cs typeface="Times New Roman" pitchFamily="18" charset="0"/>
              </a:rPr>
              <a:t>  33  «золотий» - 67</a:t>
            </a:r>
          </a:p>
          <a:p>
            <a:pPr marL="0" indent="0" eaLnBrk="1" hangingPunct="1">
              <a:lnSpc>
                <a:spcPct val="80000"/>
              </a:lnSpc>
              <a:buFont typeface="Arial" charset="0"/>
              <a:buNone/>
              <a:defRPr/>
            </a:pPr>
            <a:endParaRPr lang="uk-UA" altLang="ru-RU" sz="1400" b="1" i="1" dirty="0">
              <a:latin typeface="Times New Roman" panose="02020603050405020304" pitchFamily="18" charset="0"/>
              <a:cs typeface="Times New Roman" pitchFamily="18" charset="0"/>
            </a:endParaRPr>
          </a:p>
          <a:p>
            <a:pPr marL="0" indent="0" eaLnBrk="1" hangingPunct="1">
              <a:lnSpc>
                <a:spcPct val="80000"/>
              </a:lnSpc>
              <a:buFont typeface="Arial" charset="0"/>
              <a:buNone/>
              <a:defRPr/>
            </a:pPr>
            <a:endParaRPr lang="uk-UA" altLang="ru-RU" sz="1400" b="1" i="1" dirty="0">
              <a:solidFill>
                <a:srgbClr val="FF0000"/>
              </a:solidFill>
              <a:latin typeface="Times New Roman" panose="02020603050405020304" pitchFamily="18" charset="0"/>
              <a:cs typeface="Times New Roman" pitchFamily="18" charset="0"/>
            </a:endParaRPr>
          </a:p>
          <a:p>
            <a:pPr marL="0" indent="0" eaLnBrk="1" hangingPunct="1">
              <a:lnSpc>
                <a:spcPct val="80000"/>
              </a:lnSpc>
              <a:buFont typeface="Arial" charset="0"/>
              <a:buNone/>
              <a:defRPr/>
            </a:pPr>
            <a:endParaRPr lang="uk-UA" altLang="ru-RU" sz="1400" b="1" i="1" dirty="0">
              <a:latin typeface="Times New Roman" pitchFamily="18" charset="0"/>
              <a:cs typeface="Times New Roman" pitchFamily="18" charset="0"/>
            </a:endParaRPr>
          </a:p>
          <a:p>
            <a:pPr marL="0" indent="0" eaLnBrk="1" hangingPunct="1">
              <a:lnSpc>
                <a:spcPct val="80000"/>
              </a:lnSpc>
              <a:buFont typeface="Arial" charset="0"/>
              <a:buNone/>
              <a:defRPr/>
            </a:pPr>
            <a:endParaRPr lang="uk-UA" altLang="ru-RU" sz="400" i="1" dirty="0">
              <a:latin typeface="Times New Roman" pitchFamily="18" charset="0"/>
              <a:cs typeface="Times New Roman" pitchFamily="18" charset="0"/>
            </a:endParaRPr>
          </a:p>
        </p:txBody>
      </p:sp>
      <p:graphicFrame>
        <p:nvGraphicFramePr>
          <p:cNvPr id="29700" name="Місце для вмісту 6"/>
          <p:cNvGraphicFramePr>
            <a:graphicFrameLocks noGrp="1"/>
          </p:cNvGraphicFramePr>
          <p:nvPr>
            <p:ph sz="quarter" idx="4"/>
          </p:nvPr>
        </p:nvGraphicFramePr>
        <p:xfrm>
          <a:off x="3132138" y="1557338"/>
          <a:ext cx="5554662" cy="4568825"/>
        </p:xfrm>
        <a:graphic>
          <a:graphicData uri="http://schemas.openxmlformats.org/presentationml/2006/ole">
            <mc:AlternateContent xmlns:mc="http://schemas.openxmlformats.org/markup-compatibility/2006">
              <mc:Choice xmlns:v="urn:schemas-microsoft-com:vml" Requires="v">
                <p:oleObj spid="_x0000_s29701" r:id="rId4" imgW="5553937" imgH="4572396" progId="Excel.Chart.8">
                  <p:embed/>
                </p:oleObj>
              </mc:Choice>
              <mc:Fallback>
                <p:oleObj r:id="rId4" imgW="5553937" imgH="4572396" progId="Excel.Chart.8">
                  <p:embed/>
                  <p:pic>
                    <p:nvPicPr>
                      <p:cNvPr id="0" name="Місце для вмісту 6"/>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1557338"/>
                        <a:ext cx="5554662" cy="456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9704" name="Picture 4" descr="beaver_2008_aux_screen"/>
          <p:cNvPicPr>
            <a:picLocks noChangeAspect="1" noChangeArrowheads="1"/>
          </p:cNvPicPr>
          <p:nvPr/>
        </p:nvPicPr>
        <p:blipFill>
          <a:blip r:embed="rId6"/>
          <a:srcRect/>
          <a:stretch>
            <a:fillRect/>
          </a:stretch>
        </p:blipFill>
        <p:spPr bwMode="auto">
          <a:xfrm>
            <a:off x="4148138" y="1838325"/>
            <a:ext cx="1770062" cy="1130300"/>
          </a:xfrm>
          <a:prstGeom prst="rect">
            <a:avLst/>
          </a:prstGeom>
          <a:noFill/>
          <a:ln w="9525">
            <a:noFill/>
            <a:miter lim="800000"/>
            <a:headEnd/>
            <a:tailEnd/>
          </a:ln>
        </p:spPr>
      </p:pic>
      <p:sp>
        <p:nvSpPr>
          <p:cNvPr id="29705" name="Місце для номера слайда 7"/>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D41BA2AC-055B-4665-B6FA-7E9359A884AA}" type="slidenum">
              <a:rPr lang="uk-UA" altLang="ru-RU" sz="1200">
                <a:solidFill>
                  <a:srgbClr val="045C75"/>
                </a:solidFill>
                <a:latin typeface="Verdana" pitchFamily="34" charset="0"/>
              </a:rPr>
              <a:pPr algn="r"/>
              <a:t>12</a:t>
            </a:fld>
            <a:endParaRPr lang="uk-UA" altLang="ru-RU" sz="1200">
              <a:solidFill>
                <a:srgbClr val="045C75"/>
              </a:solidFill>
              <a:latin typeface="Verdana" pitchFamily="34" charset="0"/>
            </a:endParaRPr>
          </a:p>
        </p:txBody>
      </p:sp>
    </p:spTree>
  </p:cSld>
  <p:clrMapOvr>
    <a:masterClrMapping/>
  </p:clrMapOvr>
  <p:transition spd="slow">
    <p:blinds dir="ver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C:\Users\ira\Desktop\586f4c0ad277515972c10a6e.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60770" name="Місце для вмісту 1"/>
          <p:cNvSpPr>
            <a:spLocks noGrp="1"/>
          </p:cNvSpPr>
          <p:nvPr>
            <p:ph idx="4294967295"/>
          </p:nvPr>
        </p:nvSpPr>
        <p:spPr>
          <a:xfrm>
            <a:off x="107950" y="620713"/>
            <a:ext cx="8928100" cy="5735637"/>
          </a:xfrm>
        </p:spPr>
        <p:txBody>
          <a:bodyPr/>
          <a:lstStyle/>
          <a:p>
            <a:pPr algn="just" eaLnBrk="1" hangingPunct="1">
              <a:lnSpc>
                <a:spcPct val="90000"/>
              </a:lnSpc>
              <a:spcBef>
                <a:spcPts val="0"/>
              </a:spcBef>
              <a:buFont typeface="Wingdings 3" pitchFamily="18" charset="2"/>
              <a:buNone/>
              <a:defRPr/>
            </a:pPr>
            <a:r>
              <a:rPr lang="en-US" altLang="ru-RU" sz="1800" b="1" dirty="0">
                <a:solidFill>
                  <a:schemeClr val="accent5">
                    <a:lumMod val="50000"/>
                  </a:schemeClr>
                </a:solidFill>
                <a:latin typeface="Times New Roman" pitchFamily="18" charset="0"/>
                <a:cs typeface="Times New Roman" pitchFamily="18" charset="0"/>
              </a:rPr>
              <a:t>      </a:t>
            </a:r>
            <a:r>
              <a:rPr lang="uk-UA" altLang="ru-RU" sz="1800" dirty="0">
                <a:latin typeface="Times New Roman" pitchFamily="18" charset="0"/>
                <a:cs typeface="Times New Roman" pitchFamily="18" charset="0"/>
              </a:rPr>
              <a:t>Навчальний басейн функціонує з перших</a:t>
            </a:r>
            <a:r>
              <a:rPr lang="en-US" altLang="ru-RU" sz="1800" dirty="0">
                <a:latin typeface="Times New Roman" pitchFamily="18" charset="0"/>
                <a:cs typeface="Times New Roman" pitchFamily="18" charset="0"/>
              </a:rPr>
              <a:t> </a:t>
            </a:r>
            <a:r>
              <a:rPr lang="uk-UA" altLang="ru-RU" sz="1800" dirty="0">
                <a:latin typeface="Times New Roman" pitchFamily="18" charset="0"/>
                <a:cs typeface="Times New Roman" pitchFamily="18" charset="0"/>
              </a:rPr>
              <a:t>днів</a:t>
            </a:r>
            <a:r>
              <a:rPr lang="en-US" altLang="ru-RU" sz="1800" dirty="0">
                <a:latin typeface="Times New Roman" pitchFamily="18" charset="0"/>
                <a:cs typeface="Times New Roman" pitchFamily="18" charset="0"/>
              </a:rPr>
              <a:t> </a:t>
            </a:r>
            <a:r>
              <a:rPr lang="uk-UA" altLang="ru-RU" sz="1800" dirty="0">
                <a:latin typeface="Times New Roman" pitchFamily="18" charset="0"/>
                <a:cs typeface="Times New Roman" pitchFamily="18" charset="0"/>
              </a:rPr>
              <a:t>відкриття школи, з 1986р. У будівлю басейну входять:</a:t>
            </a:r>
          </a:p>
          <a:p>
            <a:pPr algn="just" eaLnBrk="1" hangingPunct="1">
              <a:lnSpc>
                <a:spcPct val="90000"/>
              </a:lnSpc>
              <a:spcBef>
                <a:spcPts val="0"/>
              </a:spcBef>
              <a:defRPr/>
            </a:pPr>
            <a:r>
              <a:rPr lang="uk-UA" altLang="ru-RU" sz="1800" dirty="0">
                <a:latin typeface="Times New Roman" pitchFamily="18" charset="0"/>
                <a:cs typeface="Times New Roman" pitchFamily="18" charset="0"/>
              </a:rPr>
              <a:t>спортивний зал корегуючої гімнастики та “сухого плавання”, який забезпечений спортивним інвентарем для проведення фізичної підготовки дітей, розвитку сили, гнучкості, а також імітації техніки рухів спортивних способів плавання. У залі є гімнастична стінка, мати, м</a:t>
            </a:r>
            <a:r>
              <a:rPr lang="en-US" altLang="ru-RU" sz="1800" dirty="0">
                <a:latin typeface="Times New Roman" pitchFamily="18" charset="0"/>
                <a:cs typeface="Times New Roman" pitchFamily="18" charset="0"/>
              </a:rPr>
              <a:t>’</a:t>
            </a:r>
            <a:r>
              <a:rPr lang="ru-RU" altLang="ru-RU" sz="1800" dirty="0">
                <a:latin typeface="Times New Roman" pitchFamily="18" charset="0"/>
                <a:cs typeface="Times New Roman" pitchFamily="18" charset="0"/>
              </a:rPr>
              <a:t>я</a:t>
            </a:r>
            <a:r>
              <a:rPr lang="uk-UA" altLang="ru-RU" sz="1800" dirty="0">
                <a:latin typeface="Times New Roman" pitchFamily="18" charset="0"/>
                <a:cs typeface="Times New Roman" pitchFamily="18" charset="0"/>
              </a:rPr>
              <a:t>чі, обручі, гімнастичні лави, профілактор Євмінова;</a:t>
            </a:r>
          </a:p>
          <a:p>
            <a:pPr algn="just" eaLnBrk="1" hangingPunct="1">
              <a:lnSpc>
                <a:spcPct val="90000"/>
              </a:lnSpc>
              <a:spcBef>
                <a:spcPts val="0"/>
              </a:spcBef>
              <a:defRPr/>
            </a:pPr>
            <a:r>
              <a:rPr lang="uk-UA" altLang="ru-RU" sz="1800" dirty="0">
                <a:latin typeface="Times New Roman" pitchFamily="18" charset="0"/>
                <a:cs typeface="Times New Roman" pitchFamily="18" charset="0"/>
              </a:rPr>
              <a:t>вестибюль;</a:t>
            </a:r>
          </a:p>
          <a:p>
            <a:pPr algn="just" eaLnBrk="1" hangingPunct="1">
              <a:lnSpc>
                <a:spcPct val="90000"/>
              </a:lnSpc>
              <a:spcBef>
                <a:spcPts val="0"/>
              </a:spcBef>
              <a:defRPr/>
            </a:pPr>
            <a:r>
              <a:rPr lang="uk-UA" altLang="ru-RU" sz="1800" dirty="0">
                <a:latin typeface="Times New Roman" pitchFamily="18" charset="0"/>
                <a:cs typeface="Times New Roman" pitchFamily="18" charset="0"/>
              </a:rPr>
              <a:t>дві роздягальні;</a:t>
            </a:r>
          </a:p>
          <a:p>
            <a:pPr algn="just" eaLnBrk="1" hangingPunct="1">
              <a:lnSpc>
                <a:spcPct val="90000"/>
              </a:lnSpc>
              <a:spcBef>
                <a:spcPts val="0"/>
              </a:spcBef>
              <a:defRPr/>
            </a:pPr>
            <a:r>
              <a:rPr lang="uk-UA" altLang="ru-RU" sz="1800" dirty="0">
                <a:latin typeface="Times New Roman" pitchFamily="18" charset="0"/>
                <a:cs typeface="Times New Roman" pitchFamily="18" charset="0"/>
              </a:rPr>
              <a:t>душові для хлопчиків і дівчаток;</a:t>
            </a:r>
          </a:p>
          <a:p>
            <a:pPr algn="just" eaLnBrk="1" hangingPunct="1">
              <a:lnSpc>
                <a:spcPct val="90000"/>
              </a:lnSpc>
              <a:spcBef>
                <a:spcPts val="0"/>
              </a:spcBef>
              <a:defRPr/>
            </a:pPr>
            <a:r>
              <a:rPr lang="uk-UA" altLang="ru-RU" sz="1800" dirty="0">
                <a:latin typeface="Times New Roman" pitchFamily="18" charset="0"/>
                <a:cs typeface="Times New Roman" pitchFamily="18" charset="0"/>
              </a:rPr>
              <a:t>ванна басейну (12,5м. х 6м., глибина від 1м. 10 см. до 1 м. 40 см.);</a:t>
            </a:r>
          </a:p>
          <a:p>
            <a:pPr algn="just" eaLnBrk="1" hangingPunct="1">
              <a:lnSpc>
                <a:spcPct val="90000"/>
              </a:lnSpc>
              <a:spcBef>
                <a:spcPts val="0"/>
              </a:spcBef>
              <a:defRPr/>
            </a:pPr>
            <a:r>
              <a:rPr lang="uk-UA" altLang="ru-RU" sz="1800" dirty="0">
                <a:latin typeface="Times New Roman" pitchFamily="18" charset="0"/>
                <a:cs typeface="Times New Roman" pitchFamily="18" charset="0"/>
              </a:rPr>
              <a:t>обслуговуючі та підсобні приміщення.</a:t>
            </a:r>
          </a:p>
          <a:p>
            <a:pPr eaLnBrk="1" hangingPunct="1">
              <a:lnSpc>
                <a:spcPct val="90000"/>
              </a:lnSpc>
              <a:defRPr/>
            </a:pPr>
            <a:endParaRPr lang="uk-UA" altLang="ru-RU" sz="2000" dirty="0">
              <a:latin typeface="Times New Roman" pitchFamily="18" charset="0"/>
              <a:cs typeface="Times New Roman" pitchFamily="18" charset="0"/>
            </a:endParaRPr>
          </a:p>
        </p:txBody>
      </p:sp>
      <p:sp>
        <p:nvSpPr>
          <p:cNvPr id="151555" name="Місце для нижнього колонтитула 5"/>
          <p:cNvSpPr txBox="1">
            <a:spLocks noGrp="1"/>
          </p:cNvSpPr>
          <p:nvPr/>
        </p:nvSpPr>
        <p:spPr bwMode="auto">
          <a:xfrm>
            <a:off x="2667000" y="6356350"/>
            <a:ext cx="3352800" cy="365125"/>
          </a:xfrm>
          <a:prstGeom prst="rect">
            <a:avLst/>
          </a:prstGeom>
          <a:noFill/>
          <a:ln w="9525">
            <a:noFill/>
            <a:miter lim="800000"/>
            <a:headEnd/>
            <a:tailEnd/>
          </a:ln>
        </p:spPr>
        <p:txBody>
          <a:bodyPr lIns="0" tIns="0" rIns="0" bIns="0" anchor="b"/>
          <a:lstStyle/>
          <a:p>
            <a:endParaRPr lang="ru-RU" altLang="ru-RU" sz="1200">
              <a:solidFill>
                <a:srgbClr val="045C75"/>
              </a:solidFill>
              <a:latin typeface="Verdana" pitchFamily="34" charset="0"/>
            </a:endParaRPr>
          </a:p>
        </p:txBody>
      </p:sp>
      <p:sp>
        <p:nvSpPr>
          <p:cNvPr id="151556" name="Місце для номера слайда 4"/>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9488233A-4924-47C3-83D6-99F4ACAA3A8F}" type="slidenum">
              <a:rPr lang="uk-UA" altLang="ru-RU" sz="1200">
                <a:solidFill>
                  <a:srgbClr val="045C75"/>
                </a:solidFill>
                <a:latin typeface="Verdana" pitchFamily="34" charset="0"/>
              </a:rPr>
              <a:pPr algn="r"/>
              <a:t>120</a:t>
            </a:fld>
            <a:endParaRPr lang="uk-UA" altLang="ru-RU" sz="1200">
              <a:solidFill>
                <a:srgbClr val="045C75"/>
              </a:solidFill>
              <a:latin typeface="Verdana" pitchFamily="34" charset="0"/>
            </a:endParaRPr>
          </a:p>
        </p:txBody>
      </p:sp>
      <p:sp>
        <p:nvSpPr>
          <p:cNvPr id="160774" name="Rectangle 8"/>
          <p:cNvSpPr>
            <a:spLocks noChangeArrowheads="1"/>
          </p:cNvSpPr>
          <p:nvPr/>
        </p:nvSpPr>
        <p:spPr bwMode="auto">
          <a:xfrm>
            <a:off x="107950" y="87313"/>
            <a:ext cx="8928100" cy="647700"/>
          </a:xfrm>
          <a:prstGeom prst="rect">
            <a:avLst/>
          </a:prstGeom>
          <a:noFill/>
          <a:ln w="9525">
            <a:noFill/>
            <a:miter lim="800000"/>
            <a:headEnd/>
            <a:tailEnd/>
          </a:ln>
        </p:spPr>
        <p:txBody>
          <a:bodyPr anchor="ctr">
            <a:spAutoFit/>
          </a:bodyPr>
          <a:lstStyle/>
          <a:p>
            <a:pPr algn="ctr">
              <a:defRPr/>
            </a:pPr>
            <a:r>
              <a:rPr lang="uk-UA" altLang="ru-RU" sz="3600" b="1" dirty="0">
                <a:solidFill>
                  <a:schemeClr val="accent1">
                    <a:lumMod val="50000"/>
                  </a:schemeClr>
                </a:solidFill>
                <a:latin typeface="Times New Roman" pitchFamily="18" charset="0"/>
              </a:rPr>
              <a:t>Басейн</a:t>
            </a:r>
          </a:p>
        </p:txBody>
      </p:sp>
      <p:pic>
        <p:nvPicPr>
          <p:cNvPr id="151558" name="Рисунок 6" descr="_SC_9799.JPG"/>
          <p:cNvPicPr>
            <a:picLocks noChangeAspect="1"/>
          </p:cNvPicPr>
          <p:nvPr/>
        </p:nvPicPr>
        <p:blipFill>
          <a:blip r:embed="rId3"/>
          <a:srcRect/>
          <a:stretch>
            <a:fillRect/>
          </a:stretch>
        </p:blipFill>
        <p:spPr bwMode="auto">
          <a:xfrm>
            <a:off x="2484438" y="3451225"/>
            <a:ext cx="4681537" cy="329247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C:\Users\ira\Desktop\586f4c0ad277515972c10a6e.jpg"/>
          <p:cNvPicPr>
            <a:picLocks noChangeAspect="1" noChangeArrowheads="1"/>
          </p:cNvPicPr>
          <p:nvPr/>
        </p:nvPicPr>
        <p:blipFill>
          <a:blip r:embed="rId2"/>
          <a:srcRect/>
          <a:stretch>
            <a:fillRect/>
          </a:stretch>
        </p:blipFill>
        <p:spPr bwMode="auto">
          <a:xfrm>
            <a:off x="0" y="7938"/>
            <a:ext cx="9144000" cy="6850062"/>
          </a:xfrm>
          <a:prstGeom prst="rect">
            <a:avLst/>
          </a:prstGeom>
          <a:noFill/>
          <a:ln w="9525">
            <a:noFill/>
            <a:miter lim="800000"/>
            <a:headEnd/>
            <a:tailEnd/>
          </a:ln>
        </p:spPr>
      </p:pic>
      <p:sp>
        <p:nvSpPr>
          <p:cNvPr id="152578" name="Місце для вмісту 1"/>
          <p:cNvSpPr>
            <a:spLocks noGrp="1"/>
          </p:cNvSpPr>
          <p:nvPr>
            <p:ph idx="1"/>
          </p:nvPr>
        </p:nvSpPr>
        <p:spPr>
          <a:xfrm>
            <a:off x="4716463" y="273050"/>
            <a:ext cx="3970337" cy="5853113"/>
          </a:xfrm>
        </p:spPr>
        <p:txBody>
          <a:bodyPr/>
          <a:lstStyle/>
          <a:p>
            <a:pPr eaLnBrk="1" hangingPunct="1"/>
            <a:endParaRPr lang="uk-UA" altLang="ru-RU" smtClean="0"/>
          </a:p>
          <a:p>
            <a:pPr eaLnBrk="1" hangingPunct="1"/>
            <a:endParaRPr lang="uk-UA" altLang="ru-RU" smtClean="0"/>
          </a:p>
        </p:txBody>
      </p:sp>
      <p:sp>
        <p:nvSpPr>
          <p:cNvPr id="3" name="Місце для тексту 2"/>
          <p:cNvSpPr>
            <a:spLocks noGrp="1"/>
          </p:cNvSpPr>
          <p:nvPr>
            <p:ph type="body" sz="half" idx="2"/>
          </p:nvPr>
        </p:nvSpPr>
        <p:spPr>
          <a:xfrm>
            <a:off x="0" y="908050"/>
            <a:ext cx="3995738" cy="5630863"/>
          </a:xfrm>
        </p:spPr>
        <p:txBody>
          <a:bodyPr/>
          <a:lstStyle/>
          <a:p>
            <a:pPr marL="285750" indent="-285750" algn="just" eaLnBrk="1" hangingPunct="1">
              <a:buFont typeface="Wingdings" pitchFamily="2" charset="2"/>
              <a:buChar char="q"/>
              <a:defRPr/>
            </a:pPr>
            <a:r>
              <a:rPr lang="uk-UA" altLang="ru-RU" dirty="0">
                <a:latin typeface="Times New Roman" pitchFamily="18" charset="0"/>
                <a:cs typeface="Times New Roman" pitchFamily="18" charset="0"/>
              </a:rPr>
              <a:t>Для дотримання  вимог щодо якості води у басейні здійснюється постійна фільтрація води.</a:t>
            </a:r>
          </a:p>
          <a:p>
            <a:pPr marL="285750" indent="-285750" algn="just" eaLnBrk="1" hangingPunct="1">
              <a:buFont typeface="Wingdings" pitchFamily="2" charset="2"/>
              <a:buChar char="q"/>
              <a:defRPr/>
            </a:pPr>
            <a:r>
              <a:rPr lang="uk-UA" altLang="ru-RU" dirty="0">
                <a:latin typeface="Times New Roman" pitchFamily="18" charset="0"/>
                <a:cs typeface="Times New Roman" pitchFamily="18" charset="0"/>
              </a:rPr>
              <a:t>Працівники басейну постійно слідкують за температурним режимом води та повітря, якістю води, за дотриманням особистої гігієни учнів на час заняття з плавання у басейні.</a:t>
            </a:r>
          </a:p>
          <a:p>
            <a:pPr marL="285750" indent="-285750" algn="just" eaLnBrk="1" hangingPunct="1">
              <a:buFont typeface="Wingdings" pitchFamily="2" charset="2"/>
              <a:buChar char="q"/>
              <a:defRPr/>
            </a:pPr>
            <a:r>
              <a:rPr lang="uk-UA" altLang="ru-RU" dirty="0">
                <a:latin typeface="Times New Roman" pitchFamily="18" charset="0"/>
                <a:cs typeface="Times New Roman" pitchFamily="18" charset="0"/>
              </a:rPr>
              <a:t>У басейні створені всі умови, які відповідають вимогам безпеки, санітарно-гігієнічним правилам та ефективності ведення навчального процесу.</a:t>
            </a:r>
          </a:p>
          <a:p>
            <a:pPr marL="285750" indent="-285750" algn="just" eaLnBrk="1" hangingPunct="1">
              <a:buFont typeface="Wingdings" pitchFamily="2" charset="2"/>
              <a:buChar char="q"/>
              <a:defRPr/>
            </a:pPr>
            <a:r>
              <a:rPr lang="uk-UA" altLang="ru-RU" dirty="0">
                <a:latin typeface="Times New Roman" pitchFamily="18" charset="0"/>
                <a:cs typeface="Times New Roman" pitchFamily="18" charset="0"/>
              </a:rPr>
              <a:t>У басейні встановлено: новий фільтр для води, два бойлери для душових кімнат. Підігрів води у ванну басейну здійснюється за допомогою встановлених електронагрівача та теплообмінника.</a:t>
            </a:r>
          </a:p>
          <a:p>
            <a:pPr marL="285750" indent="-285750" algn="just" eaLnBrk="1" hangingPunct="1">
              <a:buFont typeface="Wingdings" pitchFamily="2" charset="2"/>
              <a:buChar char="q"/>
              <a:defRPr/>
            </a:pPr>
            <a:r>
              <a:rPr lang="uk-UA" altLang="ru-RU" dirty="0">
                <a:latin typeface="Times New Roman" pitchFamily="18" charset="0"/>
                <a:cs typeface="Times New Roman" pitchFamily="18" charset="0"/>
              </a:rPr>
              <a:t>Згідно програми з фізичної культури уроки плавання проводяться у 3, 4, 5 класах.</a:t>
            </a:r>
          </a:p>
          <a:p>
            <a:pPr marL="285750" indent="-285750" algn="just" eaLnBrk="1" hangingPunct="1">
              <a:buFont typeface="Wingdings" pitchFamily="2" charset="2"/>
              <a:buChar char="q"/>
              <a:defRPr/>
            </a:pPr>
            <a:r>
              <a:rPr lang="uk-UA" altLang="ru-RU" dirty="0">
                <a:latin typeface="Times New Roman" pitchFamily="18" charset="0"/>
                <a:cs typeface="Times New Roman" pitchFamily="18" charset="0"/>
              </a:rPr>
              <a:t>У басейні діють секції корегуючої гімнастики для учнів 1-11 класів та плавання для учнів старших класів.</a:t>
            </a:r>
          </a:p>
          <a:p>
            <a:pPr marL="285750" indent="-285750" algn="just" eaLnBrk="1" hangingPunct="1">
              <a:buFont typeface="Wingdings" pitchFamily="2" charset="2"/>
              <a:buChar char="q"/>
              <a:defRPr/>
            </a:pPr>
            <a:r>
              <a:rPr lang="uk-UA" altLang="ru-RU" dirty="0">
                <a:latin typeface="Times New Roman" pitchFamily="18" charset="0"/>
                <a:cs typeface="Times New Roman" pitchFamily="18" charset="0"/>
              </a:rPr>
              <a:t>Двічі на тиждень заняття з плавання проводяться для вчителів школи.</a:t>
            </a:r>
          </a:p>
          <a:p>
            <a:pPr marL="285750" indent="-285750" algn="just" eaLnBrk="1" hangingPunct="1">
              <a:buFont typeface="Wingdings" pitchFamily="2" charset="2"/>
              <a:buChar char="q"/>
              <a:defRPr/>
            </a:pPr>
            <a:endParaRPr lang="uk-UA" altLang="ru-RU" dirty="0"/>
          </a:p>
          <a:p>
            <a:pPr algn="just">
              <a:defRPr/>
            </a:pPr>
            <a:endParaRPr lang="uk-UA" dirty="0">
              <a:solidFill>
                <a:schemeClr val="accent1">
                  <a:lumMod val="50000"/>
                </a:schemeClr>
              </a:solidFill>
            </a:endParaRPr>
          </a:p>
        </p:txBody>
      </p:sp>
      <p:sp>
        <p:nvSpPr>
          <p:cNvPr id="152580" name="Місце для нижнього колонтитула 5"/>
          <p:cNvSpPr txBox="1">
            <a:spLocks noGrp="1"/>
          </p:cNvSpPr>
          <p:nvPr/>
        </p:nvSpPr>
        <p:spPr bwMode="auto">
          <a:xfrm>
            <a:off x="2667000" y="6356350"/>
            <a:ext cx="3352800" cy="365125"/>
          </a:xfrm>
          <a:prstGeom prst="rect">
            <a:avLst/>
          </a:prstGeom>
          <a:noFill/>
          <a:ln w="9525">
            <a:noFill/>
            <a:miter lim="800000"/>
            <a:headEnd/>
            <a:tailEnd/>
          </a:ln>
        </p:spPr>
        <p:txBody>
          <a:bodyPr lIns="0" tIns="0" rIns="0" bIns="0" anchor="b"/>
          <a:lstStyle/>
          <a:p>
            <a:endParaRPr lang="ru-RU" altLang="ru-RU" sz="1200">
              <a:solidFill>
                <a:srgbClr val="045C75"/>
              </a:solidFill>
              <a:latin typeface="Verdana" pitchFamily="34" charset="0"/>
            </a:endParaRPr>
          </a:p>
        </p:txBody>
      </p:sp>
      <p:sp>
        <p:nvSpPr>
          <p:cNvPr id="152581" name="Місце для номера слайда 4"/>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34A2C809-6127-4F34-A30E-A80A56D67B28}" type="slidenum">
              <a:rPr lang="uk-UA" altLang="ru-RU" sz="1200">
                <a:solidFill>
                  <a:srgbClr val="045C75"/>
                </a:solidFill>
                <a:latin typeface="Verdana" pitchFamily="34" charset="0"/>
              </a:rPr>
              <a:pPr algn="r"/>
              <a:t>121</a:t>
            </a:fld>
            <a:endParaRPr lang="uk-UA" altLang="ru-RU" sz="1200">
              <a:solidFill>
                <a:srgbClr val="045C75"/>
              </a:solidFill>
              <a:latin typeface="Verdana" pitchFamily="34" charset="0"/>
            </a:endParaRPr>
          </a:p>
        </p:txBody>
      </p:sp>
      <p:sp>
        <p:nvSpPr>
          <p:cNvPr id="161798" name="Rectangle 8"/>
          <p:cNvSpPr>
            <a:spLocks noChangeArrowheads="1"/>
          </p:cNvSpPr>
          <p:nvPr/>
        </p:nvSpPr>
        <p:spPr bwMode="auto">
          <a:xfrm>
            <a:off x="323850" y="115888"/>
            <a:ext cx="8280400" cy="701675"/>
          </a:xfrm>
          <a:prstGeom prst="rect">
            <a:avLst/>
          </a:prstGeom>
          <a:noFill/>
          <a:ln w="9525">
            <a:noFill/>
            <a:miter lim="800000"/>
            <a:headEnd/>
            <a:tailEnd/>
          </a:ln>
        </p:spPr>
        <p:txBody>
          <a:bodyPr anchor="ctr">
            <a:spAutoFit/>
          </a:bodyPr>
          <a:lstStyle/>
          <a:p>
            <a:pPr algn="ctr">
              <a:defRPr/>
            </a:pPr>
            <a:r>
              <a:rPr lang="uk-UA" altLang="ru-RU" sz="4000" b="1" dirty="0">
                <a:solidFill>
                  <a:schemeClr val="accent1">
                    <a:lumMod val="50000"/>
                  </a:schemeClr>
                </a:solidFill>
                <a:latin typeface="Times New Roman" pitchFamily="18" charset="0"/>
              </a:rPr>
              <a:t>Басейн</a:t>
            </a:r>
          </a:p>
        </p:txBody>
      </p:sp>
      <p:pic>
        <p:nvPicPr>
          <p:cNvPr id="152583" name="Содержимое 5" descr="DSC00028.jpg"/>
          <p:cNvPicPr>
            <a:picLocks noGrp="1" noChangeAspect="1"/>
          </p:cNvPicPr>
          <p:nvPr>
            <p:ph idx="4294967295"/>
          </p:nvPr>
        </p:nvPicPr>
        <p:blipFill>
          <a:blip r:embed="rId3"/>
          <a:srcRect/>
          <a:stretch>
            <a:fillRect/>
          </a:stretch>
        </p:blipFill>
        <p:spPr>
          <a:xfrm>
            <a:off x="3995738" y="1844675"/>
            <a:ext cx="5124450" cy="3671888"/>
          </a:xfrm>
        </p:spPr>
      </p:pic>
    </p:spTree>
  </p:cSld>
  <p:clrMapOvr>
    <a:masterClrMapping/>
  </p:clrMapOvr>
  <p:transition spd="slow">
    <p:blinds dir="ver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74825" y="0"/>
            <a:ext cx="9221575" cy="7010401"/>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3602" name="Місце для вмісту 3"/>
          <p:cNvSpPr>
            <a:spLocks noGrp="1"/>
          </p:cNvSpPr>
          <p:nvPr>
            <p:ph idx="1"/>
          </p:nvPr>
        </p:nvSpPr>
        <p:spPr>
          <a:xfrm>
            <a:off x="457200" y="1341438"/>
            <a:ext cx="8229600" cy="4895850"/>
          </a:xfrm>
        </p:spPr>
        <p:txBody>
          <a:bodyPr/>
          <a:lstStyle/>
          <a:p>
            <a:pPr marL="0" indent="0" algn="just">
              <a:buFont typeface="Wingdings" pitchFamily="2" charset="2"/>
              <a:buNone/>
            </a:pPr>
            <a:r>
              <a:rPr lang="uk-UA" sz="2400" smtClean="0"/>
              <a:t>Згідно з наказом Міністерства освіти і науки України від 21.04.2017р. №622 «Про затвердження рішення комісії Міністерства освіти і науки України з присвоєння звання «Зразковий музей» нашому </a:t>
            </a:r>
          </a:p>
          <a:p>
            <a:pPr marL="0" indent="0" algn="ctr">
              <a:buFont typeface="Wingdings" pitchFamily="2" charset="2"/>
              <a:buNone/>
            </a:pPr>
            <a:r>
              <a:rPr lang="uk-UA" b="1" smtClean="0"/>
              <a:t>шкільному музею «Мистецька Львівщина» присвоєно звання «Зразковий музей» </a:t>
            </a:r>
          </a:p>
          <a:p>
            <a:pPr marL="0" indent="0" algn="ctr">
              <a:buFont typeface="Wingdings" pitchFamily="2" charset="2"/>
              <a:buNone/>
            </a:pPr>
            <a:r>
              <a:rPr lang="uk-UA" sz="2800" smtClean="0"/>
              <a:t>(керівник І.Б. Жеребецька)</a:t>
            </a:r>
          </a:p>
        </p:txBody>
      </p:sp>
    </p:spTree>
  </p:cSld>
  <p:clrMapOvr>
    <a:masterClrMapping/>
  </p:clrMapOvr>
  <p:transition spd="slow">
    <p:blinds dir="ver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p:cNvPicPr>
            <a:picLocks noChangeAspect="1" noChangeArrowheads="1"/>
          </p:cNvPicPr>
          <p:nvPr/>
        </p:nvPicPr>
        <p:blipFill>
          <a:blip r:embed="rId2"/>
          <a:srcRect/>
          <a:stretch>
            <a:fillRect/>
          </a:stretch>
        </p:blipFill>
        <p:spPr bwMode="auto">
          <a:xfrm>
            <a:off x="0" y="22225"/>
            <a:ext cx="9144000" cy="6835775"/>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4626" name="Text Box 5"/>
          <p:cNvSpPr txBox="1">
            <a:spLocks noChangeArrowheads="1"/>
          </p:cNvSpPr>
          <p:nvPr/>
        </p:nvSpPr>
        <p:spPr bwMode="auto">
          <a:xfrm>
            <a:off x="381000" y="5942013"/>
            <a:ext cx="7654925" cy="915987"/>
          </a:xfrm>
          <a:prstGeom prst="rect">
            <a:avLst/>
          </a:prstGeom>
          <a:noFill/>
          <a:ln w="9525">
            <a:noFill/>
            <a:miter lim="800000"/>
            <a:headEnd/>
            <a:tailEnd/>
          </a:ln>
        </p:spPr>
        <p:txBody>
          <a:bodyPr>
            <a:spAutoFit/>
          </a:bodyPr>
          <a:lstStyle/>
          <a:p>
            <a:r>
              <a:rPr lang="uk-UA" altLang="ru-RU" sz="1800" b="1">
                <a:solidFill>
                  <a:srgbClr val="003399"/>
                </a:solidFill>
              </a:rPr>
              <a:t>РІК ЗАСНУВАННЯ – 199</a:t>
            </a:r>
            <a:r>
              <a:rPr lang="en-US" altLang="ru-RU" sz="1800" b="1">
                <a:solidFill>
                  <a:srgbClr val="003399"/>
                </a:solidFill>
              </a:rPr>
              <a:t>0</a:t>
            </a:r>
            <a:endParaRPr lang="uk-UA" altLang="ru-RU" sz="1800" b="1">
              <a:solidFill>
                <a:srgbClr val="003399"/>
              </a:solidFill>
            </a:endParaRPr>
          </a:p>
          <a:p>
            <a:r>
              <a:rPr lang="uk-UA" altLang="ru-RU" sz="1800" b="1">
                <a:solidFill>
                  <a:srgbClr val="003399"/>
                </a:solidFill>
              </a:rPr>
              <a:t>Автор створення музею – засл.вчитель України Гелон Х.М.</a:t>
            </a:r>
            <a:endParaRPr lang="en-US" altLang="ru-RU" sz="1800" b="1">
              <a:solidFill>
                <a:srgbClr val="003399"/>
              </a:solidFill>
            </a:endParaRPr>
          </a:p>
          <a:p>
            <a:r>
              <a:rPr lang="uk-UA" altLang="ru-RU" sz="1800" b="1">
                <a:solidFill>
                  <a:srgbClr val="003399"/>
                </a:solidFill>
              </a:rPr>
              <a:t>Керівник музею – Жеребецька І.Б.</a:t>
            </a:r>
            <a:endParaRPr lang="ru-RU" altLang="ru-RU" sz="1800" b="1">
              <a:solidFill>
                <a:srgbClr val="003399"/>
              </a:solidFill>
            </a:endParaRPr>
          </a:p>
        </p:txBody>
      </p:sp>
      <p:sp>
        <p:nvSpPr>
          <p:cNvPr id="154627" name="Text Box 8"/>
          <p:cNvSpPr txBox="1">
            <a:spLocks noChangeArrowheads="1"/>
          </p:cNvSpPr>
          <p:nvPr/>
        </p:nvSpPr>
        <p:spPr bwMode="auto">
          <a:xfrm>
            <a:off x="107950" y="304800"/>
            <a:ext cx="8928100" cy="1938338"/>
          </a:xfrm>
          <a:prstGeom prst="rect">
            <a:avLst/>
          </a:prstGeom>
          <a:noFill/>
          <a:ln w="9525">
            <a:noFill/>
            <a:miter lim="800000"/>
            <a:headEnd/>
            <a:tailEnd/>
          </a:ln>
        </p:spPr>
        <p:txBody>
          <a:bodyPr>
            <a:spAutoFit/>
          </a:bodyPr>
          <a:lstStyle/>
          <a:p>
            <a:r>
              <a:rPr lang="uk-UA" altLang="ru-RU" sz="3600" b="1" i="1">
                <a:solidFill>
                  <a:srgbClr val="003399"/>
                </a:solidFill>
              </a:rPr>
              <a:t>   </a:t>
            </a:r>
            <a:endParaRPr lang="en-US" altLang="ru-RU" sz="3600" b="1" i="1">
              <a:solidFill>
                <a:srgbClr val="003399"/>
              </a:solidFill>
            </a:endParaRPr>
          </a:p>
          <a:p>
            <a:pPr algn="ctr"/>
            <a:r>
              <a:rPr lang="uk-UA" altLang="ru-RU" sz="2800" b="1" i="1">
                <a:solidFill>
                  <a:srgbClr val="003399"/>
                </a:solidFill>
              </a:rPr>
              <a:t>“МИСТЕЦЬКА  ЛЬВІВЩИНА”</a:t>
            </a:r>
          </a:p>
          <a:p>
            <a:r>
              <a:rPr lang="uk-UA" altLang="ru-RU" sz="2800" b="1" i="1"/>
              <a:t> </a:t>
            </a:r>
            <a:r>
              <a:rPr lang="uk-UA" altLang="ru-RU" sz="2400" b="1" i="1">
                <a:solidFill>
                  <a:srgbClr val="CC0000"/>
                </a:solidFill>
              </a:rPr>
              <a:t>мистецько-краєзнавчий музей</a:t>
            </a:r>
          </a:p>
          <a:p>
            <a:r>
              <a:rPr lang="uk-UA" altLang="ru-RU" sz="2400" b="1" i="1">
                <a:solidFill>
                  <a:srgbClr val="CC0000"/>
                </a:solidFill>
              </a:rPr>
              <a:t>                 СЗШ № 90  </a:t>
            </a:r>
            <a:endParaRPr lang="ru-RU" altLang="ru-RU" sz="2400" b="1" i="1">
              <a:solidFill>
                <a:srgbClr val="CC0000"/>
              </a:solidFill>
            </a:endParaRPr>
          </a:p>
        </p:txBody>
      </p:sp>
      <p:pic>
        <p:nvPicPr>
          <p:cNvPr id="154628" name="Picture 12" descr="P3080475"/>
          <p:cNvPicPr>
            <a:picLocks noChangeAspect="1" noChangeArrowheads="1"/>
          </p:cNvPicPr>
          <p:nvPr/>
        </p:nvPicPr>
        <p:blipFill>
          <a:blip r:embed="rId3"/>
          <a:srcRect/>
          <a:stretch>
            <a:fillRect/>
          </a:stretch>
        </p:blipFill>
        <p:spPr bwMode="auto">
          <a:xfrm rot="-412978">
            <a:off x="468313" y="2276475"/>
            <a:ext cx="2236787" cy="3354388"/>
          </a:xfrm>
          <a:prstGeom prst="rect">
            <a:avLst/>
          </a:prstGeom>
          <a:noFill/>
          <a:ln w="9525">
            <a:noFill/>
            <a:miter lim="800000"/>
            <a:headEnd/>
            <a:tailEnd/>
          </a:ln>
        </p:spPr>
      </p:pic>
      <p:pic>
        <p:nvPicPr>
          <p:cNvPr id="154629" name="Picture 14" descr="DSCN5932"/>
          <p:cNvPicPr>
            <a:picLocks noChangeAspect="1" noChangeArrowheads="1"/>
          </p:cNvPicPr>
          <p:nvPr/>
        </p:nvPicPr>
        <p:blipFill>
          <a:blip r:embed="rId4"/>
          <a:srcRect/>
          <a:stretch>
            <a:fillRect/>
          </a:stretch>
        </p:blipFill>
        <p:spPr bwMode="auto">
          <a:xfrm rot="222573">
            <a:off x="5364163" y="1628775"/>
            <a:ext cx="3124200" cy="2209800"/>
          </a:xfrm>
          <a:prstGeom prst="rect">
            <a:avLst/>
          </a:prstGeom>
          <a:noFill/>
          <a:ln w="9525">
            <a:noFill/>
            <a:miter lim="800000"/>
            <a:headEnd/>
            <a:tailEnd/>
          </a:ln>
        </p:spPr>
      </p:pic>
      <p:pic>
        <p:nvPicPr>
          <p:cNvPr id="154630" name="Picture 25" descr="P4110467"/>
          <p:cNvPicPr>
            <a:picLocks noChangeAspect="1" noChangeArrowheads="1"/>
          </p:cNvPicPr>
          <p:nvPr/>
        </p:nvPicPr>
        <p:blipFill>
          <a:blip r:embed="rId5"/>
          <a:srcRect/>
          <a:stretch>
            <a:fillRect/>
          </a:stretch>
        </p:blipFill>
        <p:spPr bwMode="auto">
          <a:xfrm>
            <a:off x="2843213" y="3357563"/>
            <a:ext cx="2813050" cy="2414587"/>
          </a:xfrm>
          <a:prstGeom prst="rect">
            <a:avLst/>
          </a:prstGeom>
          <a:noFill/>
          <a:ln w="9525">
            <a:noFill/>
            <a:miter lim="800000"/>
            <a:headEnd/>
            <a:tailEnd/>
          </a:ln>
        </p:spPr>
      </p:pic>
      <p:pic>
        <p:nvPicPr>
          <p:cNvPr id="154631" name="Picture 26" descr="Изображение 022"/>
          <p:cNvPicPr>
            <a:picLocks noChangeAspect="1" noChangeArrowheads="1"/>
          </p:cNvPicPr>
          <p:nvPr/>
        </p:nvPicPr>
        <p:blipFill>
          <a:blip r:embed="rId6"/>
          <a:srcRect/>
          <a:stretch>
            <a:fillRect/>
          </a:stretch>
        </p:blipFill>
        <p:spPr bwMode="auto">
          <a:xfrm rot="358666">
            <a:off x="6443663" y="3789363"/>
            <a:ext cx="2057400" cy="24384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p:cNvPicPr>
            <a:picLocks noChangeAspect="1" noChangeArrowheads="1"/>
          </p:cNvPicPr>
          <p:nvPr/>
        </p:nvPicPr>
        <p:blipFill>
          <a:blip r:embed="rId2"/>
          <a:srcRect/>
          <a:stretch>
            <a:fillRect/>
          </a:stretch>
        </p:blipFill>
        <p:spPr bwMode="auto">
          <a:xfrm>
            <a:off x="0" y="14288"/>
            <a:ext cx="9144000" cy="6834187"/>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5650" name="Rectangle 3"/>
          <p:cNvSpPr>
            <a:spLocks noGrp="1" noChangeArrowheads="1"/>
          </p:cNvSpPr>
          <p:nvPr>
            <p:ph type="body" idx="4294967295"/>
          </p:nvPr>
        </p:nvSpPr>
        <p:spPr>
          <a:xfrm>
            <a:off x="0" y="2438400"/>
            <a:ext cx="7696200" cy="4419600"/>
          </a:xfrm>
        </p:spPr>
        <p:txBody>
          <a:bodyPr/>
          <a:lstStyle/>
          <a:p>
            <a:pPr eaLnBrk="1" hangingPunct="1">
              <a:lnSpc>
                <a:spcPct val="80000"/>
              </a:lnSpc>
            </a:pPr>
            <a:endParaRPr lang="uk-UA" altLang="ru-RU" sz="2800" b="1" i="1" smtClean="0"/>
          </a:p>
          <a:p>
            <a:pPr eaLnBrk="1" hangingPunct="1">
              <a:lnSpc>
                <a:spcPct val="80000"/>
              </a:lnSpc>
            </a:pPr>
            <a:endParaRPr lang="uk-UA" altLang="ru-RU" sz="2800" b="1" i="1" smtClean="0"/>
          </a:p>
          <a:p>
            <a:pPr eaLnBrk="1" hangingPunct="1">
              <a:lnSpc>
                <a:spcPct val="80000"/>
              </a:lnSpc>
            </a:pPr>
            <a:r>
              <a:rPr lang="uk-UA" altLang="ru-RU" sz="2800" b="1" i="1" smtClean="0"/>
              <a:t>У фондах музею – 245 експонатів.</a:t>
            </a:r>
          </a:p>
          <a:p>
            <a:pPr eaLnBrk="1" hangingPunct="1">
              <a:lnSpc>
                <a:spcPct val="80000"/>
              </a:lnSpc>
            </a:pPr>
            <a:r>
              <a:rPr lang="uk-UA" altLang="ru-RU" sz="2800" b="1" i="1" smtClean="0"/>
              <a:t>Експозиційні розділи:</a:t>
            </a:r>
          </a:p>
          <a:p>
            <a:pPr eaLnBrk="1" hangingPunct="1">
              <a:lnSpc>
                <a:spcPct val="80000"/>
              </a:lnSpc>
            </a:pPr>
            <a:r>
              <a:rPr lang="uk-UA" altLang="ru-RU" sz="2800" smtClean="0">
                <a:solidFill>
                  <a:srgbClr val="551FDB"/>
                </a:solidFill>
              </a:rPr>
              <a:t>“Львівщина музична”</a:t>
            </a:r>
            <a:r>
              <a:rPr lang="uk-UA" altLang="ru-RU" sz="2800" smtClean="0"/>
              <a:t> (24 експ.)</a:t>
            </a:r>
          </a:p>
          <a:p>
            <a:pPr eaLnBrk="1" hangingPunct="1">
              <a:lnSpc>
                <a:spcPct val="80000"/>
              </a:lnSpc>
            </a:pPr>
            <a:r>
              <a:rPr lang="uk-UA" altLang="ru-RU" sz="2800" smtClean="0">
                <a:solidFill>
                  <a:srgbClr val="55CB93"/>
                </a:solidFill>
              </a:rPr>
              <a:t>“Художня  Львівщина”</a:t>
            </a:r>
            <a:r>
              <a:rPr lang="uk-UA" altLang="ru-RU" sz="2800" smtClean="0"/>
              <a:t> (51 експ.)</a:t>
            </a:r>
          </a:p>
          <a:p>
            <a:pPr eaLnBrk="1" hangingPunct="1">
              <a:lnSpc>
                <a:spcPct val="80000"/>
              </a:lnSpc>
            </a:pPr>
            <a:r>
              <a:rPr lang="uk-UA" altLang="ru-RU" sz="2800" smtClean="0">
                <a:solidFill>
                  <a:schemeClr val="tx2"/>
                </a:solidFill>
              </a:rPr>
              <a:t>“Театральна  Львівщина”</a:t>
            </a:r>
            <a:r>
              <a:rPr lang="uk-UA" altLang="ru-RU" sz="2800" smtClean="0"/>
              <a:t> (11 експ.)</a:t>
            </a:r>
          </a:p>
          <a:p>
            <a:pPr eaLnBrk="1" hangingPunct="1">
              <a:lnSpc>
                <a:spcPct val="80000"/>
              </a:lnSpc>
            </a:pPr>
            <a:r>
              <a:rPr lang="uk-UA" altLang="ru-RU" sz="2800" smtClean="0">
                <a:solidFill>
                  <a:srgbClr val="990099"/>
                </a:solidFill>
              </a:rPr>
              <a:t>“Літературна  Львівщина”</a:t>
            </a:r>
            <a:r>
              <a:rPr lang="uk-UA" altLang="ru-RU" sz="2800" smtClean="0"/>
              <a:t> (129 експ.)</a:t>
            </a:r>
          </a:p>
          <a:p>
            <a:pPr eaLnBrk="1" hangingPunct="1">
              <a:lnSpc>
                <a:spcPct val="80000"/>
              </a:lnSpc>
            </a:pPr>
            <a:r>
              <a:rPr lang="uk-UA" altLang="ru-RU" sz="2800" smtClean="0">
                <a:solidFill>
                  <a:srgbClr val="2CDBE4"/>
                </a:solidFill>
              </a:rPr>
              <a:t>“Декоративно-прикладне мистецтво рідного краю”</a:t>
            </a:r>
            <a:r>
              <a:rPr lang="uk-UA" altLang="ru-RU" sz="2800" smtClean="0"/>
              <a:t> (30 експ.)</a:t>
            </a:r>
          </a:p>
          <a:p>
            <a:pPr eaLnBrk="1" hangingPunct="1">
              <a:lnSpc>
                <a:spcPct val="80000"/>
              </a:lnSpc>
            </a:pPr>
            <a:endParaRPr lang="uk-UA" altLang="ru-RU" sz="2800" smtClean="0"/>
          </a:p>
          <a:p>
            <a:pPr eaLnBrk="1" hangingPunct="1">
              <a:lnSpc>
                <a:spcPct val="80000"/>
              </a:lnSpc>
            </a:pPr>
            <a:endParaRPr lang="ru-RU" altLang="ru-RU" sz="2800" smtClean="0"/>
          </a:p>
        </p:txBody>
      </p:sp>
      <p:pic>
        <p:nvPicPr>
          <p:cNvPr id="155651" name="Picture 8" descr="Изображение 027"/>
          <p:cNvPicPr>
            <a:picLocks noChangeAspect="1" noChangeArrowheads="1"/>
          </p:cNvPicPr>
          <p:nvPr/>
        </p:nvPicPr>
        <p:blipFill>
          <a:blip r:embed="rId3"/>
          <a:srcRect/>
          <a:stretch>
            <a:fillRect/>
          </a:stretch>
        </p:blipFill>
        <p:spPr bwMode="auto">
          <a:xfrm rot="5115103">
            <a:off x="267494" y="892969"/>
            <a:ext cx="2743200" cy="1909762"/>
          </a:xfrm>
          <a:prstGeom prst="rect">
            <a:avLst/>
          </a:prstGeom>
          <a:noFill/>
          <a:ln w="9525">
            <a:noFill/>
            <a:miter lim="800000"/>
            <a:headEnd/>
            <a:tailEnd/>
          </a:ln>
        </p:spPr>
      </p:pic>
      <p:pic>
        <p:nvPicPr>
          <p:cNvPr id="155652" name="Picture 10" descr="P3080477"/>
          <p:cNvPicPr>
            <a:picLocks noChangeAspect="1" noChangeArrowheads="1"/>
          </p:cNvPicPr>
          <p:nvPr/>
        </p:nvPicPr>
        <p:blipFill>
          <a:blip r:embed="rId4"/>
          <a:srcRect/>
          <a:stretch>
            <a:fillRect/>
          </a:stretch>
        </p:blipFill>
        <p:spPr bwMode="auto">
          <a:xfrm>
            <a:off x="7672388" y="3430588"/>
            <a:ext cx="1314450" cy="2017712"/>
          </a:xfrm>
          <a:prstGeom prst="rect">
            <a:avLst/>
          </a:prstGeom>
          <a:noFill/>
          <a:ln w="9525">
            <a:noFill/>
            <a:miter lim="800000"/>
            <a:headEnd/>
            <a:tailEnd/>
          </a:ln>
        </p:spPr>
      </p:pic>
      <p:pic>
        <p:nvPicPr>
          <p:cNvPr id="155653" name="Picture 12" descr="DSCN5933"/>
          <p:cNvPicPr>
            <a:picLocks noChangeAspect="1" noChangeArrowheads="1"/>
          </p:cNvPicPr>
          <p:nvPr/>
        </p:nvPicPr>
        <p:blipFill>
          <a:blip r:embed="rId5"/>
          <a:srcRect/>
          <a:stretch>
            <a:fillRect/>
          </a:stretch>
        </p:blipFill>
        <p:spPr bwMode="auto">
          <a:xfrm rot="6031842">
            <a:off x="6097588" y="608013"/>
            <a:ext cx="3048000" cy="2209800"/>
          </a:xfrm>
          <a:prstGeom prst="rect">
            <a:avLst/>
          </a:prstGeom>
          <a:noFill/>
          <a:ln w="9525">
            <a:noFill/>
            <a:miter lim="800000"/>
            <a:headEnd/>
            <a:tailEnd/>
          </a:ln>
        </p:spPr>
      </p:pic>
      <p:pic>
        <p:nvPicPr>
          <p:cNvPr id="155654" name="Picture 13" descr="DSCN5931"/>
          <p:cNvPicPr>
            <a:picLocks noChangeAspect="1" noChangeArrowheads="1"/>
          </p:cNvPicPr>
          <p:nvPr/>
        </p:nvPicPr>
        <p:blipFill>
          <a:blip r:embed="rId6"/>
          <a:srcRect/>
          <a:stretch>
            <a:fillRect/>
          </a:stretch>
        </p:blipFill>
        <p:spPr bwMode="auto">
          <a:xfrm rot="-360540">
            <a:off x="2916238" y="404813"/>
            <a:ext cx="3200400" cy="285273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noChangeArrowheads="1"/>
          </p:cNvPicPr>
          <p:nvPr/>
        </p:nvPicPr>
        <p:blipFill>
          <a:blip r:embed="rId2"/>
          <a:srcRect/>
          <a:stretch>
            <a:fillRect/>
          </a:stretch>
        </p:blipFill>
        <p:spPr bwMode="auto">
          <a:xfrm>
            <a:off x="0" y="14288"/>
            <a:ext cx="9144000" cy="6834187"/>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6914" name="Picture 5"/>
          <p:cNvPicPr>
            <a:picLocks noChangeAspect="1" noChangeArrowheads="1"/>
          </p:cNvPicPr>
          <p:nvPr/>
        </p:nvPicPr>
        <p:blipFill>
          <a:blip r:embed="rId3"/>
          <a:srcRect/>
          <a:stretch>
            <a:fillRect/>
          </a:stretch>
        </p:blipFill>
        <p:spPr bwMode="auto">
          <a:xfrm>
            <a:off x="2032000" y="2636838"/>
            <a:ext cx="5080000" cy="381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6675" name="Rectangle 3"/>
          <p:cNvSpPr>
            <a:spLocks noGrp="1" noChangeArrowheads="1"/>
          </p:cNvSpPr>
          <p:nvPr>
            <p:ph type="body" idx="1"/>
          </p:nvPr>
        </p:nvSpPr>
        <p:spPr>
          <a:xfrm>
            <a:off x="646113" y="333375"/>
            <a:ext cx="8174037" cy="6048375"/>
          </a:xfrm>
        </p:spPr>
        <p:txBody>
          <a:bodyPr/>
          <a:lstStyle/>
          <a:p>
            <a:pPr eaLnBrk="1" hangingPunct="1">
              <a:buFont typeface="Wingdings" pitchFamily="2" charset="2"/>
              <a:buNone/>
            </a:pPr>
            <a:endParaRPr lang="en-US" altLang="ru-RU" sz="2800" smtClean="0">
              <a:solidFill>
                <a:schemeClr val="bg2"/>
              </a:solidFill>
              <a:latin typeface="Arial" charset="0"/>
            </a:endParaRPr>
          </a:p>
          <a:p>
            <a:pPr eaLnBrk="1" hangingPunct="1">
              <a:buFont typeface="Wingdings" pitchFamily="2" charset="2"/>
              <a:buNone/>
            </a:pPr>
            <a:endParaRPr lang="en-US" altLang="ru-RU" sz="2800" smtClean="0">
              <a:solidFill>
                <a:schemeClr val="bg2"/>
              </a:solidFill>
              <a:latin typeface="Arial" charset="0"/>
            </a:endParaRPr>
          </a:p>
          <a:p>
            <a:pPr algn="ctr" eaLnBrk="1" hangingPunct="1">
              <a:buFont typeface="Wingdings" pitchFamily="2" charset="2"/>
              <a:buNone/>
            </a:pPr>
            <a:r>
              <a:rPr lang="uk-UA" altLang="ru-RU" sz="2800" smtClean="0">
                <a:solidFill>
                  <a:schemeClr val="bg2"/>
                </a:solidFill>
                <a:latin typeface="Arial" charset="0"/>
              </a:rPr>
              <a:t>Учителі школи проводять у приміщенні музею </a:t>
            </a:r>
          </a:p>
          <a:p>
            <a:pPr algn="ctr" eaLnBrk="1" hangingPunct="1">
              <a:buFont typeface="Wingdings" pitchFamily="2" charset="2"/>
              <a:buNone/>
            </a:pPr>
            <a:r>
              <a:rPr lang="uk-UA" altLang="ru-RU" sz="2800" smtClean="0">
                <a:solidFill>
                  <a:schemeClr val="bg2"/>
                </a:solidFill>
                <a:latin typeface="Arial" charset="0"/>
              </a:rPr>
              <a:t>тематичні уроки:</a:t>
            </a:r>
          </a:p>
        </p:txBody>
      </p:sp>
    </p:spTree>
  </p:cSld>
  <p:clrMapOvr>
    <a:masterClrMapping/>
  </p:clrMapOvr>
  <p:transition spd="slow">
    <p:blinds dir="ver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ira\Desktop\img0.png"/>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7698" name="Заголовок 4"/>
          <p:cNvSpPr>
            <a:spLocks noGrp="1"/>
          </p:cNvSpPr>
          <p:nvPr>
            <p:ph type="title"/>
          </p:nvPr>
        </p:nvSpPr>
        <p:spPr>
          <a:xfrm>
            <a:off x="457200" y="457200"/>
            <a:ext cx="8229600" cy="4972050"/>
          </a:xfrm>
        </p:spPr>
        <p:txBody>
          <a:bodyPr/>
          <a:lstStyle/>
          <a:p>
            <a:pPr algn="ctr"/>
            <a:r>
              <a:rPr lang="uk-UA" sz="4800" smtClean="0">
                <a:latin typeface="Monotype Corsiva" pitchFamily="66" charset="0"/>
              </a:rPr>
              <a:t>Упродовж навчального року </a:t>
            </a:r>
            <a:br>
              <a:rPr lang="uk-UA" sz="4800" smtClean="0">
                <a:latin typeface="Monotype Corsiva" pitchFamily="66" charset="0"/>
              </a:rPr>
            </a:br>
            <a:r>
              <a:rPr lang="uk-UA" sz="4800" smtClean="0">
                <a:latin typeface="Monotype Corsiva" pitchFamily="66" charset="0"/>
              </a:rPr>
              <a:t>учні школи мають можливість вдосконалювати свої знання з іноземної мови, інформаційних технологій, займатися спортом.</a:t>
            </a:r>
            <a:br>
              <a:rPr lang="uk-UA" sz="4800" smtClean="0">
                <a:latin typeface="Monotype Corsiva" pitchFamily="66" charset="0"/>
              </a:rPr>
            </a:br>
            <a:r>
              <a:rPr lang="uk-UA" sz="4800" smtClean="0">
                <a:latin typeface="Monotype Corsiva" pitchFamily="66" charset="0"/>
              </a:rPr>
              <a:t>А саме</a:t>
            </a:r>
            <a:r>
              <a:rPr lang="en-US" sz="4800" smtClean="0">
                <a:latin typeface="Monotype Corsiva" pitchFamily="66" charset="0"/>
              </a:rPr>
              <a:t>:</a:t>
            </a:r>
            <a:endParaRPr lang="uk-UA" sz="4800" smtClean="0">
              <a:latin typeface="Monotype Corsiva" pitchFamily="66" charset="0"/>
            </a:endParaRPr>
          </a:p>
        </p:txBody>
      </p:sp>
    </p:spTree>
  </p:cSld>
  <p:clrMapOvr>
    <a:masterClrMapping/>
  </p:clrMapOvr>
  <p:transition spd="slow">
    <p:blinds dir="ver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ira\Desktop\img0.png"/>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8722" name="Заголовок 1"/>
          <p:cNvSpPr>
            <a:spLocks noGrp="1"/>
          </p:cNvSpPr>
          <p:nvPr>
            <p:ph type="title"/>
          </p:nvPr>
        </p:nvSpPr>
        <p:spPr>
          <a:xfrm>
            <a:off x="457200" y="274638"/>
            <a:ext cx="8543925" cy="1368425"/>
          </a:xfrm>
        </p:spPr>
        <p:txBody>
          <a:bodyPr/>
          <a:lstStyle/>
          <a:p>
            <a:r>
              <a:rPr lang="uk-UA" sz="4800" smtClean="0">
                <a:latin typeface="Monotype Corsiva" pitchFamily="66" charset="0"/>
              </a:rPr>
              <a:t>Комп</a:t>
            </a:r>
            <a:r>
              <a:rPr lang="en-US" sz="4800" smtClean="0">
                <a:latin typeface="Monotype Corsiva" pitchFamily="66" charset="0"/>
              </a:rPr>
              <a:t>’</a:t>
            </a:r>
            <a:r>
              <a:rPr lang="uk-UA" sz="4800" smtClean="0">
                <a:latin typeface="Monotype Corsiva" pitchFamily="66" charset="0"/>
              </a:rPr>
              <a:t>ютерні курси </a:t>
            </a:r>
            <a:r>
              <a:rPr lang="uk-UA" sz="4800" b="1" smtClean="0">
                <a:solidFill>
                  <a:srgbClr val="00B050"/>
                </a:solidFill>
                <a:latin typeface="Monotype Corsiva" pitchFamily="66" charset="0"/>
              </a:rPr>
              <a:t>ГРАНД</a:t>
            </a:r>
            <a:r>
              <a:rPr lang="uk-UA" sz="4800" smtClean="0">
                <a:latin typeface="Monotype Corsiva" pitchFamily="66" charset="0"/>
              </a:rPr>
              <a:t> – це</a:t>
            </a:r>
            <a:r>
              <a:rPr lang="en-US" sz="4800" smtClean="0">
                <a:latin typeface="Monotype Corsiva" pitchFamily="66" charset="0"/>
              </a:rPr>
              <a:t>:</a:t>
            </a:r>
            <a:endParaRPr lang="uk-UA" sz="4800" smtClean="0">
              <a:latin typeface="Monotype Corsiva" pitchFamily="66" charset="0"/>
            </a:endParaRPr>
          </a:p>
        </p:txBody>
      </p:sp>
      <p:sp>
        <p:nvSpPr>
          <p:cNvPr id="158723" name="Текст 2"/>
          <p:cNvSpPr>
            <a:spLocks noGrp="1"/>
          </p:cNvSpPr>
          <p:nvPr>
            <p:ph type="body" idx="1"/>
          </p:nvPr>
        </p:nvSpPr>
        <p:spPr>
          <a:xfrm>
            <a:off x="5143500" y="4071938"/>
            <a:ext cx="3282950" cy="246062"/>
          </a:xfrm>
        </p:spPr>
        <p:txBody>
          <a:bodyPr/>
          <a:lstStyle/>
          <a:p>
            <a:endParaRPr lang="ru-RU" smtClean="0"/>
          </a:p>
        </p:txBody>
      </p:sp>
      <p:sp>
        <p:nvSpPr>
          <p:cNvPr id="158724" name="Содержимое 3"/>
          <p:cNvSpPr>
            <a:spLocks noGrp="1"/>
          </p:cNvSpPr>
          <p:nvPr>
            <p:ph sz="half" idx="2"/>
          </p:nvPr>
        </p:nvSpPr>
        <p:spPr>
          <a:xfrm>
            <a:off x="285750" y="1785938"/>
            <a:ext cx="3494088" cy="4625975"/>
          </a:xfrm>
        </p:spPr>
        <p:txBody>
          <a:bodyPr/>
          <a:lstStyle/>
          <a:p>
            <a:pPr>
              <a:buClr>
                <a:srgbClr val="00B050"/>
              </a:buClr>
              <a:buFont typeface="Wingdings" pitchFamily="2" charset="2"/>
              <a:buChar char="Ø"/>
            </a:pPr>
            <a:r>
              <a:rPr lang="uk-UA" sz="2000" b="1" smtClean="0"/>
              <a:t>Графіка і дизайн</a:t>
            </a:r>
          </a:p>
          <a:p>
            <a:pPr>
              <a:buClr>
                <a:srgbClr val="00B050"/>
              </a:buClr>
              <a:buFont typeface="Wingdings" pitchFamily="2" charset="2"/>
              <a:buChar char="Ø"/>
            </a:pPr>
            <a:r>
              <a:rPr lang="uk-UA" sz="2000" b="1" smtClean="0"/>
              <a:t>Офісні програми</a:t>
            </a:r>
          </a:p>
          <a:p>
            <a:pPr>
              <a:buClr>
                <a:srgbClr val="00B050"/>
              </a:buClr>
              <a:buFont typeface="Wingdings" pitchFamily="2" charset="2"/>
              <a:buChar char="Ø"/>
            </a:pPr>
            <a:r>
              <a:rPr lang="uk-UA" sz="2000" b="1" smtClean="0"/>
              <a:t>Монтаж відео</a:t>
            </a:r>
          </a:p>
          <a:p>
            <a:pPr>
              <a:buClr>
                <a:srgbClr val="00B050"/>
              </a:buClr>
              <a:buFont typeface="Wingdings" pitchFamily="2" charset="2"/>
              <a:buChar char="Ø"/>
            </a:pPr>
            <a:r>
              <a:rPr lang="uk-UA" sz="2000" b="1" smtClean="0"/>
              <a:t>Обробка звуку</a:t>
            </a:r>
          </a:p>
          <a:p>
            <a:pPr>
              <a:buClr>
                <a:srgbClr val="00B050"/>
              </a:buClr>
              <a:buFont typeface="Wingdings" pitchFamily="2" charset="2"/>
              <a:buChar char="Ø"/>
            </a:pPr>
            <a:r>
              <a:rPr lang="uk-UA" sz="2000" b="1" smtClean="0"/>
              <a:t>Веб-дизайн</a:t>
            </a:r>
          </a:p>
          <a:p>
            <a:pPr>
              <a:buClr>
                <a:srgbClr val="00B050"/>
              </a:buClr>
              <a:buFont typeface="Wingdings" pitchFamily="2" charset="2"/>
              <a:buChar char="Ø"/>
            </a:pPr>
            <a:r>
              <a:rPr lang="uk-UA" sz="2000" b="1" smtClean="0"/>
              <a:t>3</a:t>
            </a:r>
            <a:r>
              <a:rPr lang="en-US" sz="2000" b="1" smtClean="0"/>
              <a:t>D–</a:t>
            </a:r>
            <a:r>
              <a:rPr lang="uk-UA" sz="2000" b="1" smtClean="0"/>
              <a:t>графіка</a:t>
            </a:r>
          </a:p>
          <a:p>
            <a:pPr>
              <a:buClr>
                <a:srgbClr val="00B050"/>
              </a:buClr>
              <a:buFont typeface="Wingdings" pitchFamily="2" charset="2"/>
              <a:buChar char="Ø"/>
            </a:pPr>
            <a:r>
              <a:rPr lang="uk-UA" sz="2000" b="1" smtClean="0"/>
              <a:t>Установка </a:t>
            </a:r>
            <a:r>
              <a:rPr lang="en-US" sz="2000" b="1" smtClean="0"/>
              <a:t>Windows</a:t>
            </a:r>
            <a:endParaRPr lang="uk-UA" sz="2000" b="1" smtClean="0"/>
          </a:p>
        </p:txBody>
      </p:sp>
      <p:sp>
        <p:nvSpPr>
          <p:cNvPr id="158725" name="Текст 4"/>
          <p:cNvSpPr>
            <a:spLocks noGrp="1"/>
          </p:cNvSpPr>
          <p:nvPr>
            <p:ph type="body" sz="quarter" idx="3"/>
          </p:nvPr>
        </p:nvSpPr>
        <p:spPr>
          <a:xfrm>
            <a:off x="6286500" y="4357688"/>
            <a:ext cx="1114425" cy="246062"/>
          </a:xfrm>
        </p:spPr>
        <p:txBody>
          <a:bodyPr/>
          <a:lstStyle/>
          <a:p>
            <a:endParaRPr lang="ru-RU" smtClean="0"/>
          </a:p>
        </p:txBody>
      </p:sp>
      <p:pic>
        <p:nvPicPr>
          <p:cNvPr id="24578" name="Picture 2" descr="C:\Users\ira\Desktop\20160607_134309.jpg"/>
          <p:cNvPicPr>
            <a:picLocks noGrp="1" noChangeAspect="1" noChangeArrowheads="1"/>
          </p:cNvPicPr>
          <p:nvPr>
            <p:ph sz="quarter" idx="4"/>
          </p:nvPr>
        </p:nvPicPr>
        <p:blipFill>
          <a:blip r:embed="rId3" cstate="print"/>
          <a:srcRect/>
          <a:stretch>
            <a:fillRect/>
          </a:stretch>
        </p:blipFill>
        <p:spPr>
          <a:xfrm>
            <a:off x="3454644" y="2276872"/>
            <a:ext cx="5088141" cy="3384376"/>
          </a:xfrm>
          <a:solidFill>
            <a:srgbClr val="FFFFFF">
              <a:shade val="85000"/>
            </a:srgbClr>
          </a:solidFill>
          <a:ln w="190500" cap="rnd">
            <a:solidFill>
              <a:srgbClr val="FFC979"/>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slow">
    <p:blinds dir="ver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ChangeAspect="1" noChangeArrowheads="1"/>
          </p:cNvPicPr>
          <p:nvPr/>
        </p:nvPicPr>
        <p:blipFill>
          <a:blip r:embed="rId2"/>
          <a:srcRect/>
          <a:stretch>
            <a:fillRect/>
          </a:stretch>
        </p:blipFill>
        <p:spPr bwMode="auto">
          <a:xfrm>
            <a:off x="0" y="-3175"/>
            <a:ext cx="9144000" cy="6864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9746" name="Rectangle 2"/>
          <p:cNvSpPr>
            <a:spLocks noGrp="1" noChangeArrowheads="1"/>
          </p:cNvSpPr>
          <p:nvPr>
            <p:ph type="title"/>
          </p:nvPr>
        </p:nvSpPr>
        <p:spPr/>
        <p:txBody>
          <a:bodyPr/>
          <a:lstStyle/>
          <a:p>
            <a:pPr algn="ctr"/>
            <a:r>
              <a:rPr lang="uk-UA" altLang="uk-UA" sz="3200" b="1" smtClean="0"/>
              <a:t>Клуб ск “ КАНКУ” карате шинкіокушинкай</a:t>
            </a:r>
            <a:endParaRPr lang="ru-RU" altLang="ru-RU" sz="3200" b="1" smtClean="0"/>
          </a:p>
        </p:txBody>
      </p:sp>
      <p:sp>
        <p:nvSpPr>
          <p:cNvPr id="159747" name="Rectangle 3"/>
          <p:cNvSpPr>
            <a:spLocks noGrp="1" noChangeArrowheads="1"/>
          </p:cNvSpPr>
          <p:nvPr>
            <p:ph type="body" idx="1"/>
          </p:nvPr>
        </p:nvSpPr>
        <p:spPr>
          <a:xfrm>
            <a:off x="3492500" y="3716338"/>
            <a:ext cx="5194300" cy="1152525"/>
          </a:xfrm>
        </p:spPr>
        <p:txBody>
          <a:bodyPr/>
          <a:lstStyle/>
          <a:p>
            <a:endParaRPr lang="ru-RU" altLang="ru-RU" smtClean="0"/>
          </a:p>
        </p:txBody>
      </p:sp>
      <p:pic>
        <p:nvPicPr>
          <p:cNvPr id="97284" name="Picture 4" descr="KjMybaRGdW0"/>
          <p:cNvPicPr>
            <a:picLocks noChangeAspect="1" noChangeArrowheads="1"/>
          </p:cNvPicPr>
          <p:nvPr/>
        </p:nvPicPr>
        <p:blipFill>
          <a:blip r:embed="rId3"/>
          <a:srcRect/>
          <a:stretch>
            <a:fillRect/>
          </a:stretch>
        </p:blipFill>
        <p:spPr bwMode="auto">
          <a:xfrm>
            <a:off x="155575" y="2997200"/>
            <a:ext cx="4310063"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7285" name="Picture 5" descr="biZBTume1uQ"/>
          <p:cNvPicPr>
            <a:picLocks noChangeAspect="1" noChangeArrowheads="1"/>
          </p:cNvPicPr>
          <p:nvPr/>
        </p:nvPicPr>
        <p:blipFill>
          <a:blip r:embed="rId4"/>
          <a:srcRect/>
          <a:stretch>
            <a:fillRect/>
          </a:stretch>
        </p:blipFill>
        <p:spPr bwMode="auto">
          <a:xfrm>
            <a:off x="4514850" y="1700213"/>
            <a:ext cx="4465638" cy="3646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blinds dir="ver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2"/>
          <a:srcRect/>
          <a:stretch>
            <a:fillRect/>
          </a:stretch>
        </p:blipFill>
        <p:spPr bwMode="auto">
          <a:xfrm>
            <a:off x="0" y="-3175"/>
            <a:ext cx="9144000" cy="6864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0770" name="Rectangle 2"/>
          <p:cNvSpPr>
            <a:spLocks noGrp="1" noChangeArrowheads="1"/>
          </p:cNvSpPr>
          <p:nvPr>
            <p:ph type="title"/>
          </p:nvPr>
        </p:nvSpPr>
        <p:spPr>
          <a:xfrm>
            <a:off x="457200" y="457200"/>
            <a:ext cx="7931150" cy="884238"/>
          </a:xfrm>
        </p:spPr>
        <p:txBody>
          <a:bodyPr/>
          <a:lstStyle/>
          <a:p>
            <a:pPr algn="ctr"/>
            <a:r>
              <a:rPr lang="uk-UA" altLang="ru-RU" sz="2200" b="1" smtClean="0">
                <a:solidFill>
                  <a:schemeClr val="bg2"/>
                </a:solidFill>
              </a:rPr>
              <a:t>Львівська обласна федерація “Таеквон-До”</a:t>
            </a:r>
            <a:endParaRPr lang="ru-RU" altLang="ru-RU" sz="2200" b="1" smtClean="0">
              <a:solidFill>
                <a:schemeClr val="bg2"/>
              </a:solidFill>
            </a:endParaRPr>
          </a:p>
        </p:txBody>
      </p:sp>
      <p:pic>
        <p:nvPicPr>
          <p:cNvPr id="98307" name="Picture 4" descr="GGblK13nvGU"/>
          <p:cNvPicPr>
            <a:picLocks noChangeAspect="1" noChangeArrowheads="1"/>
          </p:cNvPicPr>
          <p:nvPr/>
        </p:nvPicPr>
        <p:blipFill>
          <a:blip r:embed="rId3"/>
          <a:srcRect/>
          <a:stretch>
            <a:fillRect/>
          </a:stretch>
        </p:blipFill>
        <p:spPr bwMode="auto">
          <a:xfrm>
            <a:off x="468313" y="1773238"/>
            <a:ext cx="3887787" cy="4276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8308" name="Picture 5" descr="IMG_2273"/>
          <p:cNvPicPr>
            <a:picLocks noChangeAspect="1" noChangeArrowheads="1"/>
          </p:cNvPicPr>
          <p:nvPr/>
        </p:nvPicPr>
        <p:blipFill>
          <a:blip r:embed="rId4"/>
          <a:srcRect/>
          <a:stretch>
            <a:fillRect/>
          </a:stretch>
        </p:blipFill>
        <p:spPr bwMode="auto">
          <a:xfrm>
            <a:off x="4859338" y="1476375"/>
            <a:ext cx="3960812" cy="4870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0" name="Picture 11"/>
          <p:cNvPicPr>
            <a:picLocks noChangeAspect="1" noChangeArrowheads="1"/>
          </p:cNvPicPr>
          <p:nvPr/>
        </p:nvPicPr>
        <p:blipFill>
          <a:blip r:embed="rId3"/>
          <a:srcRect/>
          <a:stretch>
            <a:fillRect/>
          </a:stretch>
        </p:blipFill>
        <p:spPr bwMode="auto">
          <a:xfrm>
            <a:off x="107504" y="-12700"/>
            <a:ext cx="8880531" cy="6858000"/>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28" name="Picture 9"/>
          <p:cNvPicPr>
            <a:picLocks noChangeAspect="1" noChangeArrowheads="1"/>
          </p:cNvPicPr>
          <p:nvPr/>
        </p:nvPicPr>
        <p:blipFill>
          <a:blip r:embed="rId4"/>
          <a:srcRect/>
          <a:stretch>
            <a:fillRect/>
          </a:stretch>
        </p:blipFill>
        <p:spPr bwMode="auto">
          <a:xfrm>
            <a:off x="4460875" y="1341438"/>
            <a:ext cx="1187450" cy="1179512"/>
          </a:xfrm>
          <a:prstGeom prst="rect">
            <a:avLst/>
          </a:prstGeom>
          <a:noFill/>
          <a:ln w="9525">
            <a:noFill/>
            <a:miter lim="800000"/>
            <a:headEnd/>
            <a:tailEnd/>
          </a:ln>
        </p:spPr>
      </p:pic>
      <p:sp>
        <p:nvSpPr>
          <p:cNvPr id="32805" name="Text Box 4"/>
          <p:cNvSpPr txBox="1">
            <a:spLocks noChangeArrowheads="1"/>
          </p:cNvSpPr>
          <p:nvPr/>
        </p:nvSpPr>
        <p:spPr bwMode="auto">
          <a:xfrm>
            <a:off x="395288" y="260350"/>
            <a:ext cx="7993062" cy="1179513"/>
          </a:xfrm>
          <a:prstGeom prst="rect">
            <a:avLst/>
          </a:prstGeom>
          <a:noFill/>
          <a:ln w="9525">
            <a:noFill/>
            <a:miter lim="800000"/>
            <a:headEnd/>
            <a:tailEnd/>
          </a:ln>
        </p:spPr>
        <p:txBody>
          <a:bodyPr lIns="90000" tIns="46800" rIns="90000" bIns="46800" anchor="b"/>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2400" b="1" i="1" dirty="0">
                <a:solidFill>
                  <a:schemeClr val="bg2">
                    <a:lumMod val="60000"/>
                    <a:lumOff val="40000"/>
                  </a:schemeClr>
                </a:solidFill>
                <a:latin typeface="Verdana" pitchFamily="34" charset="0"/>
                <a:ea typeface="Microsoft YaHei" pitchFamily="34" charset="-122"/>
              </a:rPr>
              <a:t>Міжнародний конкурс «Левеня»</a:t>
            </a: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800" b="1" dirty="0">
              <a:solidFill>
                <a:srgbClr val="000000"/>
              </a:solidFill>
              <a:latin typeface="Times New Roman" pitchFamily="18" charset="0"/>
              <a:cs typeface="Times New Roman" pitchFamily="18" charset="0"/>
            </a:endParaRP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800" b="1" i="1" dirty="0">
                <a:solidFill>
                  <a:srgbClr val="FF0000"/>
                </a:solidFill>
                <a:latin typeface="Times New Roman" pitchFamily="18" charset="0"/>
                <a:cs typeface="Times New Roman" pitchFamily="18" charset="0"/>
              </a:rPr>
              <a:t>Координатор – Кавецький Р.С.</a:t>
            </a: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2400" b="1" dirty="0">
              <a:solidFill>
                <a:srgbClr val="003399"/>
              </a:solidFill>
              <a:latin typeface="Verdana" pitchFamily="34" charset="0"/>
              <a:ea typeface="Microsoft YaHei" pitchFamily="34" charset="-122"/>
            </a:endParaRPr>
          </a:p>
        </p:txBody>
      </p:sp>
      <p:sp>
        <p:nvSpPr>
          <p:cNvPr id="32806" name="Text Box 5"/>
          <p:cNvSpPr txBox="1">
            <a:spLocks noChangeArrowheads="1"/>
          </p:cNvSpPr>
          <p:nvPr/>
        </p:nvSpPr>
        <p:spPr bwMode="auto">
          <a:xfrm>
            <a:off x="323850" y="1052513"/>
            <a:ext cx="2447925" cy="5616575"/>
          </a:xfrm>
          <a:prstGeom prst="rect">
            <a:avLst/>
          </a:prstGeom>
          <a:noFill/>
          <a:ln w="9525">
            <a:noFill/>
            <a:miter lim="800000"/>
            <a:headEnd/>
            <a:tailEnd/>
          </a:ln>
        </p:spPr>
        <p:txBody>
          <a:bodyPr lIns="18360" tIns="46800" rIns="18360" bIns="46800"/>
          <a:lstStyle/>
          <a:p>
            <a:pPr defTabSz="449263">
              <a:lnSpc>
                <a:spcPct val="80000"/>
              </a:lnSpc>
              <a:spcBef>
                <a:spcPts val="2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1400" b="1" dirty="0">
              <a:solidFill>
                <a:srgbClr val="000000"/>
              </a:solidFill>
              <a:latin typeface="Times New Roman" pitchFamily="18" charset="0"/>
              <a:cs typeface="Times New Roman" pitchFamily="18" charset="0"/>
            </a:endParaRPr>
          </a:p>
          <a:p>
            <a:pPr defTabSz="449263">
              <a:lnSpc>
                <a:spcPct val="80000"/>
              </a:lnSpc>
              <a:spcBef>
                <a:spcPts val="2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CC0000"/>
                </a:solidFill>
                <a:latin typeface="Times New Roman" pitchFamily="18" charset="0"/>
                <a:cs typeface="Times New Roman" pitchFamily="18" charset="0"/>
              </a:rPr>
              <a:t>2013-2014 н.р.</a:t>
            </a:r>
          </a:p>
          <a:p>
            <a:pPr defTabSz="449263">
              <a:lnSpc>
                <a:spcPct val="80000"/>
              </a:lnSpc>
              <a:spcBef>
                <a:spcPts val="2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chemeClr val="bg2">
                    <a:lumMod val="60000"/>
                    <a:lumOff val="40000"/>
                  </a:schemeClr>
                </a:solidFill>
                <a:latin typeface="Times New Roman" pitchFamily="18" charset="0"/>
                <a:cs typeface="Times New Roman" pitchFamily="18" charset="0"/>
              </a:rPr>
              <a:t>Учасників - 81</a:t>
            </a:r>
          </a:p>
          <a:p>
            <a:pPr defTabSz="449263">
              <a:lnSpc>
                <a:spcPct val="80000"/>
              </a:lnSpc>
              <a:spcBef>
                <a:spcPts val="2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«добрий» – 20</a:t>
            </a:r>
          </a:p>
          <a:p>
            <a:pPr defTabSz="449263">
              <a:lnSpc>
                <a:spcPct val="80000"/>
              </a:lnSpc>
              <a:spcBef>
                <a:spcPts val="2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                      «відмінний» - 8</a:t>
            </a:r>
          </a:p>
          <a:p>
            <a:pPr defTabSz="449263">
              <a:lnSpc>
                <a:spcPct val="80000"/>
              </a:lnSpc>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CC0000"/>
                </a:solidFill>
                <a:latin typeface="Times New Roman" pitchFamily="18" charset="0"/>
                <a:cs typeface="Times New Roman" pitchFamily="18" charset="0"/>
              </a:rPr>
              <a:t>2014-2015 н.р.</a:t>
            </a:r>
          </a:p>
          <a:p>
            <a:pPr defTabSz="449263">
              <a:lnSpc>
                <a:spcPct val="80000"/>
              </a:lnSpc>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chemeClr val="bg2">
                    <a:lumMod val="60000"/>
                    <a:lumOff val="40000"/>
                  </a:schemeClr>
                </a:solidFill>
                <a:latin typeface="Times New Roman" pitchFamily="18" charset="0"/>
                <a:cs typeface="Times New Roman" pitchFamily="18" charset="0"/>
              </a:rPr>
              <a:t>Учасників - 83</a:t>
            </a:r>
          </a:p>
          <a:p>
            <a:pPr defTabSz="449263">
              <a:lnSpc>
                <a:spcPct val="80000"/>
              </a:lnSpc>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Сертифікат «добрий» – 25 </a:t>
            </a:r>
          </a:p>
          <a:p>
            <a:pPr defTabSz="449263">
              <a:lnSpc>
                <a:spcPct val="80000"/>
              </a:lnSpc>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cs typeface="Times New Roman" pitchFamily="18" charset="0"/>
              </a:rPr>
              <a:t>                      «відмінний» - 3</a:t>
            </a:r>
            <a:endParaRPr lang="uk-UA" altLang="ru-RU" sz="1400" b="1" i="1" dirty="0">
              <a:solidFill>
                <a:srgbClr val="000000"/>
              </a:solidFill>
              <a:latin typeface="Times New Roman" pitchFamily="18" charset="0"/>
              <a:cs typeface="Times New Roman" pitchFamily="18" charset="0"/>
            </a:endParaRP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CC0000"/>
                </a:solidFill>
                <a:latin typeface="Times New Roman" pitchFamily="18" charset="0"/>
              </a:rPr>
              <a:t>201</a:t>
            </a:r>
            <a:r>
              <a:rPr lang="en-US" altLang="ru-RU" sz="1400" b="1" dirty="0">
                <a:solidFill>
                  <a:srgbClr val="CC0000"/>
                </a:solidFill>
                <a:latin typeface="Times New Roman" pitchFamily="18" charset="0"/>
              </a:rPr>
              <a:t>5</a:t>
            </a:r>
            <a:r>
              <a:rPr lang="uk-UA" altLang="ru-RU" sz="1400" b="1" dirty="0">
                <a:solidFill>
                  <a:srgbClr val="CC0000"/>
                </a:solidFill>
                <a:latin typeface="Times New Roman" pitchFamily="18" charset="0"/>
              </a:rPr>
              <a:t>-201</a:t>
            </a:r>
            <a:r>
              <a:rPr lang="en-US" altLang="ru-RU" sz="1400" b="1" dirty="0">
                <a:solidFill>
                  <a:srgbClr val="CC0000"/>
                </a:solidFill>
                <a:latin typeface="Times New Roman" pitchFamily="18" charset="0"/>
              </a:rPr>
              <a:t>6</a:t>
            </a:r>
            <a:r>
              <a:rPr lang="uk-UA" altLang="ru-RU" sz="1400" b="1" dirty="0">
                <a:solidFill>
                  <a:srgbClr val="CC0000"/>
                </a:solidFill>
                <a:latin typeface="Times New Roman" pitchFamily="18" charset="0"/>
              </a:rPr>
              <a:t>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chemeClr val="bg2">
                    <a:lumMod val="60000"/>
                    <a:lumOff val="40000"/>
                  </a:schemeClr>
                </a:solidFill>
                <a:latin typeface="Times New Roman" pitchFamily="18" charset="0"/>
              </a:rPr>
              <a:t>Учасників - 75</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rPr>
              <a:t>Сертифікат «добрий» – 25</a:t>
            </a:r>
            <a:r>
              <a:rPr lang="en-US" altLang="ru-RU" sz="1400" b="1" dirty="0">
                <a:solidFill>
                  <a:srgbClr val="000000"/>
                </a:solidFill>
                <a:latin typeface="Times New Roman" pitchFamily="18" charset="0"/>
              </a:rPr>
              <a:t>  </a:t>
            </a:r>
            <a:r>
              <a:rPr lang="uk-UA" altLang="ru-RU" sz="1400" b="1" dirty="0">
                <a:solidFill>
                  <a:srgbClr val="000000"/>
                </a:solidFill>
              </a:rPr>
              <a:t>  </a:t>
            </a:r>
            <a:r>
              <a:rPr lang="en-US" altLang="ru-RU" sz="1400" b="1" dirty="0">
                <a:solidFill>
                  <a:srgbClr val="000000"/>
                </a:solidFill>
              </a:rPr>
              <a:t>       </a:t>
            </a:r>
            <a:endParaRPr lang="uk-UA" altLang="ru-RU" sz="1400" b="1" dirty="0">
              <a:solidFill>
                <a:srgbClr val="000000"/>
              </a:solidFill>
            </a:endParaRP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CC0000"/>
                </a:solidFill>
                <a:latin typeface="Times New Roman" pitchFamily="18" charset="0"/>
              </a:rPr>
              <a:t>201</a:t>
            </a:r>
            <a:r>
              <a:rPr lang="en-US" altLang="ru-RU" sz="1400" b="1" dirty="0">
                <a:solidFill>
                  <a:srgbClr val="CC0000"/>
                </a:solidFill>
                <a:latin typeface="Times New Roman" pitchFamily="18" charset="0"/>
              </a:rPr>
              <a:t>6</a:t>
            </a:r>
            <a:r>
              <a:rPr lang="uk-UA" altLang="ru-RU" sz="1400" b="1" dirty="0">
                <a:solidFill>
                  <a:srgbClr val="CC0000"/>
                </a:solidFill>
                <a:latin typeface="Times New Roman" pitchFamily="18" charset="0"/>
              </a:rPr>
              <a:t>-201</a:t>
            </a:r>
            <a:r>
              <a:rPr lang="en-US" altLang="ru-RU" sz="1400" b="1" dirty="0">
                <a:solidFill>
                  <a:srgbClr val="CC0000"/>
                </a:solidFill>
                <a:latin typeface="Times New Roman" pitchFamily="18" charset="0"/>
              </a:rPr>
              <a:t>7</a:t>
            </a:r>
            <a:r>
              <a:rPr lang="uk-UA" altLang="ru-RU" sz="1400" b="1" dirty="0">
                <a:solidFill>
                  <a:srgbClr val="CC0000"/>
                </a:solidFill>
                <a:latin typeface="Times New Roman" pitchFamily="18" charset="0"/>
              </a:rPr>
              <a:t>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chemeClr val="bg2">
                    <a:lumMod val="60000"/>
                    <a:lumOff val="40000"/>
                  </a:schemeClr>
                </a:solidFill>
                <a:latin typeface="Times New Roman" pitchFamily="18" charset="0"/>
              </a:rPr>
              <a:t>Учасників - </a:t>
            </a:r>
            <a:r>
              <a:rPr lang="en-US" altLang="ru-RU" sz="1400" b="1" dirty="0">
                <a:solidFill>
                  <a:schemeClr val="bg2">
                    <a:lumMod val="60000"/>
                    <a:lumOff val="40000"/>
                  </a:schemeClr>
                </a:solidFill>
                <a:latin typeface="Times New Roman" pitchFamily="18" charset="0"/>
              </a:rPr>
              <a:t>10</a:t>
            </a:r>
            <a:r>
              <a:rPr lang="uk-UA" altLang="ru-RU" sz="1400" b="1" dirty="0">
                <a:solidFill>
                  <a:schemeClr val="bg2">
                    <a:lumMod val="60000"/>
                    <a:lumOff val="40000"/>
                  </a:schemeClr>
                </a:solidFill>
                <a:latin typeface="Times New Roman" pitchFamily="18" charset="0"/>
              </a:rPr>
              <a:t>6</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rPr>
              <a:t>Сертифікат «добрий» </a:t>
            </a:r>
            <a:r>
              <a:rPr lang="en-US" altLang="ru-RU" sz="1400" b="1" dirty="0">
                <a:solidFill>
                  <a:srgbClr val="000000"/>
                </a:solidFill>
                <a:latin typeface="Times New Roman" pitchFamily="18" charset="0"/>
              </a:rPr>
              <a:t>-</a:t>
            </a:r>
            <a:r>
              <a:rPr lang="uk-UA" altLang="ru-RU" sz="1400" b="1" dirty="0">
                <a:solidFill>
                  <a:srgbClr val="000000"/>
                </a:solidFill>
                <a:latin typeface="Times New Roman" pitchFamily="18" charset="0"/>
              </a:rPr>
              <a:t> </a:t>
            </a:r>
            <a:r>
              <a:rPr lang="en-US" altLang="ru-RU" sz="1400" b="1" dirty="0">
                <a:solidFill>
                  <a:srgbClr val="000000"/>
                </a:solidFill>
                <a:latin typeface="Times New Roman" pitchFamily="18" charset="0"/>
              </a:rPr>
              <a:t>30</a:t>
            </a:r>
            <a:endParaRPr lang="uk-UA" altLang="ru-RU" sz="1400" b="1" dirty="0">
              <a:solidFill>
                <a:srgbClr val="000000"/>
              </a:solidFill>
              <a:latin typeface="Times New Roman" pitchFamily="18" charset="0"/>
            </a:endParaRP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rPr>
              <a:t>                      </a:t>
            </a:r>
            <a:r>
              <a:rPr lang="uk-UA" altLang="ru-RU" sz="1400" b="1" dirty="0">
                <a:solidFill>
                  <a:srgbClr val="000000"/>
                </a:solidFill>
                <a:latin typeface="Times New Roman" pitchFamily="18" charset="0"/>
                <a:cs typeface="Times New Roman" pitchFamily="18" charset="0"/>
              </a:rPr>
              <a:t>«відмінний» - </a:t>
            </a:r>
            <a:r>
              <a:rPr lang="en-US" altLang="ru-RU" sz="1400" b="1" dirty="0">
                <a:solidFill>
                  <a:srgbClr val="000000"/>
                </a:solidFill>
                <a:latin typeface="Times New Roman" pitchFamily="18" charset="0"/>
                <a:cs typeface="Times New Roman" pitchFamily="18" charset="0"/>
              </a:rPr>
              <a:t>11</a:t>
            </a:r>
            <a:endParaRPr lang="uk-UA" altLang="ru-RU" sz="1400" b="1" dirty="0">
              <a:solidFill>
                <a:srgbClr val="000000"/>
              </a:solidFill>
              <a:latin typeface="Times New Roman" pitchFamily="18" charset="0"/>
              <a:cs typeface="Times New Roman" pitchFamily="18" charset="0"/>
            </a:endParaRP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CC0000"/>
                </a:solidFill>
                <a:latin typeface="Times New Roman" pitchFamily="18" charset="0"/>
                <a:cs typeface="Times New Roman" pitchFamily="18" charset="0"/>
              </a:rPr>
              <a:t>2017-2018н.р.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chemeClr val="bg2">
                    <a:lumMod val="60000"/>
                    <a:lumOff val="40000"/>
                  </a:schemeClr>
                </a:solidFill>
                <a:latin typeface="Times New Roman" pitchFamily="18" charset="0"/>
                <a:cs typeface="Times New Roman" pitchFamily="18" charset="0"/>
              </a:rPr>
              <a:t>Учасників - </a:t>
            </a:r>
            <a:r>
              <a:rPr lang="en-US" altLang="ru-RU" sz="1400" b="1" dirty="0">
                <a:solidFill>
                  <a:schemeClr val="bg2">
                    <a:lumMod val="60000"/>
                    <a:lumOff val="40000"/>
                  </a:schemeClr>
                </a:solidFill>
                <a:latin typeface="Times New Roman" pitchFamily="18" charset="0"/>
                <a:cs typeface="Times New Roman" pitchFamily="18" charset="0"/>
              </a:rPr>
              <a:t>10</a:t>
            </a:r>
            <a:r>
              <a:rPr lang="uk-UA" altLang="ru-RU" sz="1400" b="1" dirty="0">
                <a:solidFill>
                  <a:schemeClr val="bg2">
                    <a:lumMod val="60000"/>
                    <a:lumOff val="40000"/>
                  </a:schemeClr>
                </a:solidFill>
                <a:latin typeface="Times New Roman" pitchFamily="18" charset="0"/>
                <a:cs typeface="Times New Roman" pitchFamily="18" charset="0"/>
              </a:rPr>
              <a:t>8</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rPr>
              <a:t>Сертифікат «добрий» </a:t>
            </a:r>
            <a:r>
              <a:rPr lang="en-US" altLang="ru-RU" sz="1400" b="1" dirty="0">
                <a:solidFill>
                  <a:srgbClr val="000000"/>
                </a:solidFill>
                <a:latin typeface="Times New Roman" pitchFamily="18" charset="0"/>
              </a:rPr>
              <a:t>–</a:t>
            </a:r>
            <a:r>
              <a:rPr lang="uk-UA" altLang="ru-RU" sz="1400" b="1" dirty="0">
                <a:solidFill>
                  <a:srgbClr val="000000"/>
                </a:solidFill>
                <a:latin typeface="Times New Roman" pitchFamily="18" charset="0"/>
              </a:rPr>
              <a:t> 12 </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rPr>
              <a:t>                      </a:t>
            </a:r>
            <a:r>
              <a:rPr lang="uk-UA" altLang="ru-RU" sz="1400" b="1" dirty="0">
                <a:solidFill>
                  <a:srgbClr val="000000"/>
                </a:solidFill>
                <a:latin typeface="Times New Roman" pitchFamily="18" charset="0"/>
                <a:cs typeface="Times New Roman" pitchFamily="18" charset="0"/>
              </a:rPr>
              <a:t>«відмінний» - 5</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FF0000"/>
                </a:solidFill>
                <a:latin typeface="Times New Roman" pitchFamily="18" charset="0"/>
              </a:rPr>
              <a:t>2018-2019н.р.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chemeClr val="bg2">
                    <a:lumMod val="60000"/>
                    <a:lumOff val="40000"/>
                  </a:schemeClr>
                </a:solidFill>
                <a:latin typeface="Times New Roman" panose="02020603050405020304" pitchFamily="18" charset="0"/>
                <a:cs typeface="Times New Roman" panose="02020603050405020304" pitchFamily="18" charset="0"/>
              </a:rPr>
              <a:t>Учасників - 89</a:t>
            </a:r>
          </a:p>
          <a:p>
            <a:pPr defTabSz="449263">
              <a:lnSpc>
                <a:spcPct val="80000"/>
              </a:lnSpc>
              <a:spcBef>
                <a:spcPts val="2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rPr>
              <a:t>Сертифікат «добрий» </a:t>
            </a:r>
            <a:r>
              <a:rPr lang="en-US" altLang="ru-RU" sz="1400" b="1" dirty="0">
                <a:solidFill>
                  <a:srgbClr val="000000"/>
                </a:solidFill>
                <a:latin typeface="Times New Roman" pitchFamily="18" charset="0"/>
              </a:rPr>
              <a:t>–</a:t>
            </a:r>
            <a:r>
              <a:rPr lang="uk-UA" altLang="ru-RU" sz="1400" b="1" dirty="0">
                <a:solidFill>
                  <a:srgbClr val="000000"/>
                </a:solidFill>
                <a:latin typeface="Times New Roman" pitchFamily="18" charset="0"/>
              </a:rPr>
              <a:t> 20</a:t>
            </a:r>
          </a:p>
          <a:p>
            <a:pPr defTabSz="449263">
              <a:lnSpc>
                <a:spcPct val="80000"/>
              </a:lnSpc>
              <a:spcBef>
                <a:spcPts val="2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400" b="1" dirty="0">
                <a:solidFill>
                  <a:srgbClr val="000000"/>
                </a:solidFill>
                <a:latin typeface="Times New Roman" pitchFamily="18" charset="0"/>
              </a:rPr>
              <a:t>                      </a:t>
            </a:r>
            <a:r>
              <a:rPr lang="uk-UA" altLang="ru-RU" sz="1400" b="1" dirty="0">
                <a:solidFill>
                  <a:srgbClr val="000000"/>
                </a:solidFill>
                <a:latin typeface="Times New Roman" pitchFamily="18" charset="0"/>
                <a:cs typeface="Times New Roman" pitchFamily="18" charset="0"/>
              </a:rPr>
              <a:t>«відмінний» - 1</a:t>
            </a:r>
          </a:p>
          <a:p>
            <a:pPr defTabSz="449263">
              <a:lnSpc>
                <a:spcPct val="80000"/>
              </a:lnSpc>
              <a:spcBef>
                <a:spcPts val="1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400" b="1" dirty="0">
              <a:solidFill>
                <a:srgbClr val="000000"/>
              </a:solidFill>
              <a:latin typeface="Times New Roman" pitchFamily="18" charset="0"/>
              <a:cs typeface="Times New Roman" pitchFamily="18" charset="0"/>
            </a:endParaRPr>
          </a:p>
          <a:p>
            <a:pPr defTabSz="449263">
              <a:lnSpc>
                <a:spcPct val="80000"/>
              </a:lnSpc>
              <a:spcBef>
                <a:spcPts val="1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400" i="1" dirty="0">
              <a:solidFill>
                <a:srgbClr val="000000"/>
              </a:solidFill>
              <a:latin typeface="Times New Roman" pitchFamily="18" charset="0"/>
              <a:cs typeface="Times New Roman" pitchFamily="18" charset="0"/>
            </a:endParaRPr>
          </a:p>
          <a:p>
            <a:pPr defTabSz="449263">
              <a:lnSpc>
                <a:spcPct val="80000"/>
              </a:lnSpc>
              <a:spcBef>
                <a:spcPts val="1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400" b="1" i="1" dirty="0">
              <a:solidFill>
                <a:srgbClr val="000000"/>
              </a:solidFill>
              <a:latin typeface="Times New Roman" pitchFamily="18" charset="0"/>
              <a:cs typeface="Times New Roman" pitchFamily="18" charset="0"/>
            </a:endParaRPr>
          </a:p>
          <a:p>
            <a:pPr defTabSz="449263">
              <a:lnSpc>
                <a:spcPct val="80000"/>
              </a:lnSpc>
              <a:spcBef>
                <a:spcPts val="1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400" b="1" i="1" dirty="0">
              <a:solidFill>
                <a:srgbClr val="000000"/>
              </a:solidFill>
              <a:latin typeface="Times New Roman" pitchFamily="18" charset="0"/>
              <a:cs typeface="Times New Roman" pitchFamily="18" charset="0"/>
            </a:endParaRPr>
          </a:p>
        </p:txBody>
      </p:sp>
      <p:sp>
        <p:nvSpPr>
          <p:cNvPr id="30731" name="Text Box 6"/>
          <p:cNvSpPr txBox="1">
            <a:spLocks noChangeArrowheads="1"/>
          </p:cNvSpPr>
          <p:nvPr/>
        </p:nvSpPr>
        <p:spPr bwMode="auto">
          <a:xfrm>
            <a:off x="7924800" y="6356350"/>
            <a:ext cx="762000" cy="365125"/>
          </a:xfrm>
          <a:prstGeom prst="rect">
            <a:avLst/>
          </a:prstGeom>
          <a:noFill/>
          <a:ln w="9525">
            <a:noFill/>
            <a:miter lim="800000"/>
            <a:headEnd/>
            <a:tailEnd/>
          </a:ln>
        </p:spPr>
        <p:txBody>
          <a:bodyPr lIns="0" tIns="0" rIns="0" bIns="0" anchor="b"/>
          <a:lstStyle/>
          <a:p>
            <a:pPr algn="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963F495-53DC-4F33-955C-DBF911196311}" type="slidenum">
              <a:rPr lang="uk-UA" altLang="ru-RU" sz="1200">
                <a:solidFill>
                  <a:srgbClr val="045C75"/>
                </a:solidFill>
                <a:latin typeface="Verdana" pitchFamily="34" charset="0"/>
                <a:ea typeface="Microsoft YaHei" pitchFamily="34" charset="-122"/>
              </a:rPr>
              <a:pPr algn="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a:t>
            </a:fld>
            <a:endParaRPr lang="uk-UA" altLang="ru-RU" sz="1200">
              <a:solidFill>
                <a:srgbClr val="045C75"/>
              </a:solidFill>
              <a:latin typeface="Verdana" pitchFamily="34" charset="0"/>
              <a:ea typeface="Microsoft YaHei" pitchFamily="34" charset="-122"/>
            </a:endParaRPr>
          </a:p>
        </p:txBody>
      </p:sp>
      <p:graphicFrame>
        <p:nvGraphicFramePr>
          <p:cNvPr id="30726" name="Місце для вмісту 5"/>
          <p:cNvGraphicFramePr>
            <a:graphicFrameLocks noGrp="1"/>
          </p:cNvGraphicFramePr>
          <p:nvPr>
            <p:ph idx="1"/>
          </p:nvPr>
        </p:nvGraphicFramePr>
        <p:xfrm>
          <a:off x="2566988" y="1630363"/>
          <a:ext cx="6119812" cy="4030662"/>
        </p:xfrm>
        <a:graphic>
          <a:graphicData uri="http://schemas.openxmlformats.org/presentationml/2006/ole">
            <mc:AlternateContent xmlns:mc="http://schemas.openxmlformats.org/markup-compatibility/2006">
              <mc:Choice xmlns:v="urn:schemas-microsoft-com:vml" Requires="v">
                <p:oleObj spid="_x0000_s30727" r:id="rId5" imgW="6120914" imgH="4035902" progId="Excel.Chart.8">
                  <p:embed/>
                </p:oleObj>
              </mc:Choice>
              <mc:Fallback>
                <p:oleObj r:id="rId5" imgW="6120914" imgH="4035902" progId="Excel.Chart.8">
                  <p:embed/>
                  <p:pic>
                    <p:nvPicPr>
                      <p:cNvPr id="0" name="Місце для вмісту 5"/>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988" y="1630363"/>
                        <a:ext cx="6119812" cy="4030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2"/>
          <a:srcRect/>
          <a:stretch>
            <a:fillRect/>
          </a:stretch>
        </p:blipFill>
        <p:spPr bwMode="auto">
          <a:xfrm>
            <a:off x="0" y="-6350"/>
            <a:ext cx="9144000" cy="68770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1794" name="Місце для нижнього колонтитула 4"/>
          <p:cNvSpPr txBox="1">
            <a:spLocks noGrp="1"/>
          </p:cNvSpPr>
          <p:nvPr/>
        </p:nvSpPr>
        <p:spPr bwMode="auto">
          <a:xfrm>
            <a:off x="2667000" y="6356350"/>
            <a:ext cx="3352800" cy="365125"/>
          </a:xfrm>
          <a:prstGeom prst="rect">
            <a:avLst/>
          </a:prstGeom>
          <a:noFill/>
          <a:ln w="9525">
            <a:noFill/>
            <a:miter lim="800000"/>
            <a:headEnd/>
            <a:tailEnd/>
          </a:ln>
        </p:spPr>
        <p:txBody>
          <a:bodyPr lIns="0" tIns="0" rIns="0" bIns="0" anchor="b"/>
          <a:lstStyle/>
          <a:p>
            <a:endParaRPr lang="ru-RU" altLang="ru-RU" sz="1200">
              <a:solidFill>
                <a:srgbClr val="045C75"/>
              </a:solidFill>
              <a:latin typeface="Verdana" pitchFamily="34" charset="0"/>
            </a:endParaRPr>
          </a:p>
        </p:txBody>
      </p:sp>
      <p:sp>
        <p:nvSpPr>
          <p:cNvPr id="161795" name="Місце для номера слайда 3"/>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235BB238-FC7D-4D65-9341-6ED6501552AA}" type="slidenum">
              <a:rPr lang="uk-UA" altLang="ru-RU" sz="1200">
                <a:solidFill>
                  <a:srgbClr val="045C75"/>
                </a:solidFill>
                <a:latin typeface="Verdana" pitchFamily="34" charset="0"/>
              </a:rPr>
              <a:pPr algn="r"/>
              <a:t>130</a:t>
            </a:fld>
            <a:endParaRPr lang="uk-UA" altLang="ru-RU" sz="1200">
              <a:solidFill>
                <a:srgbClr val="045C75"/>
              </a:solidFill>
              <a:latin typeface="Verdana" pitchFamily="34" charset="0"/>
            </a:endParaRPr>
          </a:p>
        </p:txBody>
      </p:sp>
      <p:pic>
        <p:nvPicPr>
          <p:cNvPr id="161796" name="Picture 4" descr="3"/>
          <p:cNvPicPr>
            <a:picLocks noChangeAspect="1" noChangeArrowheads="1"/>
          </p:cNvPicPr>
          <p:nvPr/>
        </p:nvPicPr>
        <p:blipFill>
          <a:blip r:embed="rId3"/>
          <a:srcRect/>
          <a:stretch>
            <a:fillRect/>
          </a:stretch>
        </p:blipFill>
        <p:spPr bwMode="auto">
          <a:xfrm>
            <a:off x="107950" y="981075"/>
            <a:ext cx="8928100" cy="5876925"/>
          </a:xfrm>
          <a:prstGeom prst="rect">
            <a:avLst/>
          </a:prstGeom>
          <a:noFill/>
          <a:ln w="9525">
            <a:noFill/>
            <a:miter lim="800000"/>
            <a:headEnd/>
            <a:tailEnd/>
          </a:ln>
        </p:spPr>
      </p:pic>
      <p:sp>
        <p:nvSpPr>
          <p:cNvPr id="161797" name="Rectangle 2"/>
          <p:cNvSpPr>
            <a:spLocks/>
          </p:cNvSpPr>
          <p:nvPr/>
        </p:nvSpPr>
        <p:spPr bwMode="auto">
          <a:xfrm>
            <a:off x="539750" y="476250"/>
            <a:ext cx="8229600" cy="450850"/>
          </a:xfrm>
          <a:prstGeom prst="rect">
            <a:avLst/>
          </a:prstGeom>
          <a:noFill/>
          <a:ln w="9525">
            <a:noFill/>
            <a:miter lim="800000"/>
            <a:headEnd/>
            <a:tailEnd/>
          </a:ln>
        </p:spPr>
        <p:txBody>
          <a:bodyPr lIns="0" rIns="0" bIns="0" anchor="b"/>
          <a:lstStyle/>
          <a:p>
            <a:pPr algn="ctr"/>
            <a:r>
              <a:rPr lang="uk-UA" altLang="ru-RU" sz="2800" b="1">
                <a:solidFill>
                  <a:srgbClr val="003399"/>
                </a:solidFill>
                <a:latin typeface="Verdana" pitchFamily="34" charset="0"/>
              </a:rPr>
              <a:t>Клуб спортивного танцю “Фокстрот”</a:t>
            </a:r>
          </a:p>
        </p:txBody>
      </p:sp>
      <p:pic>
        <p:nvPicPr>
          <p:cNvPr id="161798" name="Picture 8"/>
          <p:cNvPicPr>
            <a:picLocks noChangeAspect="1" noChangeArrowheads="1"/>
          </p:cNvPicPr>
          <p:nvPr/>
        </p:nvPicPr>
        <p:blipFill>
          <a:blip r:embed="rId4"/>
          <a:srcRect/>
          <a:stretch>
            <a:fillRect/>
          </a:stretch>
        </p:blipFill>
        <p:spPr bwMode="auto">
          <a:xfrm>
            <a:off x="3563938" y="2484438"/>
            <a:ext cx="5302250" cy="378618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p:cNvPicPr>
            <a:picLocks noChangeAspect="1" noChangeArrowheads="1"/>
          </p:cNvPicPr>
          <p:nvPr/>
        </p:nvPicPr>
        <p:blipFill>
          <a:blip r:embed="rId2"/>
          <a:srcRect/>
          <a:stretch>
            <a:fillRect/>
          </a:stretch>
        </p:blipFill>
        <p:spPr bwMode="auto">
          <a:xfrm>
            <a:off x="0" y="-17463"/>
            <a:ext cx="9144000" cy="68754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2818" name="Місце для тексту 7"/>
          <p:cNvSpPr>
            <a:spLocks noGrp="1"/>
          </p:cNvSpPr>
          <p:nvPr>
            <p:ph type="body" idx="4294967295"/>
          </p:nvPr>
        </p:nvSpPr>
        <p:spPr>
          <a:xfrm>
            <a:off x="250825" y="5084763"/>
            <a:ext cx="4537075" cy="1560512"/>
          </a:xfrm>
        </p:spPr>
        <p:txBody>
          <a:bodyPr lIns="45720" tIns="0" rIns="45720" bIns="0" anchor="ctr"/>
          <a:lstStyle/>
          <a:p>
            <a:pPr marL="0" indent="0" algn="ctr" eaLnBrk="1" hangingPunct="1">
              <a:lnSpc>
                <a:spcPct val="80000"/>
              </a:lnSpc>
              <a:buFont typeface="Wingdings" pitchFamily="2" charset="2"/>
              <a:buNone/>
            </a:pPr>
            <a:r>
              <a:rPr lang="uk-UA" altLang="ru-RU" sz="2400" b="1" smtClean="0">
                <a:solidFill>
                  <a:srgbClr val="CC0000"/>
                </a:solidFill>
                <a:latin typeface="Times New Roman" pitchFamily="18" charset="0"/>
                <a:cs typeface="Times New Roman" pitchFamily="18" charset="0"/>
              </a:rPr>
              <a:t>Керівниками клубу є Майстри спорту України зі спортивного танцю, Судді Вищої Категорії Поливка Андрій та Пивоварова Олена</a:t>
            </a:r>
          </a:p>
        </p:txBody>
      </p:sp>
      <p:pic>
        <p:nvPicPr>
          <p:cNvPr id="162819" name="Місце для вмісту 3" descr="4.jpg"/>
          <p:cNvPicPr>
            <a:picLocks noGrp="1" noChangeAspect="1"/>
          </p:cNvPicPr>
          <p:nvPr>
            <p:ph sz="quarter" idx="4294967295"/>
          </p:nvPr>
        </p:nvPicPr>
        <p:blipFill>
          <a:blip r:embed="rId3">
            <a:lum bright="-24000" contrast="12000"/>
          </a:blip>
          <a:srcRect/>
          <a:stretch>
            <a:fillRect/>
          </a:stretch>
        </p:blipFill>
        <p:spPr>
          <a:xfrm>
            <a:off x="971550" y="1412875"/>
            <a:ext cx="3097213" cy="3406775"/>
          </a:xfrm>
        </p:spPr>
      </p:pic>
      <p:sp>
        <p:nvSpPr>
          <p:cNvPr id="162820" name="Місце для вмісту 9"/>
          <p:cNvSpPr>
            <a:spLocks noGrp="1"/>
          </p:cNvSpPr>
          <p:nvPr>
            <p:ph sz="quarter" idx="4294967295"/>
          </p:nvPr>
        </p:nvSpPr>
        <p:spPr>
          <a:xfrm>
            <a:off x="4643438" y="1341438"/>
            <a:ext cx="4040187" cy="3346450"/>
          </a:xfrm>
        </p:spPr>
        <p:txBody>
          <a:bodyPr tIns="0"/>
          <a:lstStyle/>
          <a:p>
            <a:pPr marL="93663" indent="-3175" algn="ctr" eaLnBrk="1" hangingPunct="1">
              <a:spcBef>
                <a:spcPct val="0"/>
              </a:spcBef>
              <a:buFont typeface="Wingdings 3" pitchFamily="18" charset="2"/>
              <a:buNone/>
            </a:pPr>
            <a:r>
              <a:rPr lang="uk-UA" altLang="ru-RU" sz="1800" b="1" smtClean="0"/>
              <a:t>Крім тренувань, клуб організовує 2-3 рази протягом року показові змагання, де всі, хто бажає, можуть подивитись цей прекрасний вид спорту. Учнями клубу є діти від 6 років, підлітки та молодь.</a:t>
            </a:r>
          </a:p>
        </p:txBody>
      </p:sp>
      <p:sp>
        <p:nvSpPr>
          <p:cNvPr id="162821" name="Місце для номера слайда 5"/>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629BAA35-5695-4F8F-B6CF-7B987905D21B}" type="slidenum">
              <a:rPr lang="uk-UA" altLang="ru-RU" sz="1200">
                <a:solidFill>
                  <a:srgbClr val="045C75"/>
                </a:solidFill>
                <a:latin typeface="Verdana" pitchFamily="34" charset="0"/>
              </a:rPr>
              <a:pPr algn="r"/>
              <a:t>131</a:t>
            </a:fld>
            <a:endParaRPr lang="uk-UA" altLang="ru-RU" sz="1200">
              <a:solidFill>
                <a:srgbClr val="045C75"/>
              </a:solidFill>
              <a:latin typeface="Verdana" pitchFamily="34" charset="0"/>
            </a:endParaRPr>
          </a:p>
        </p:txBody>
      </p:sp>
      <p:sp>
        <p:nvSpPr>
          <p:cNvPr id="162822" name="Rectangle 2"/>
          <p:cNvSpPr>
            <a:spLocks/>
          </p:cNvSpPr>
          <p:nvPr/>
        </p:nvSpPr>
        <p:spPr bwMode="auto">
          <a:xfrm>
            <a:off x="539750" y="620713"/>
            <a:ext cx="8229600" cy="450850"/>
          </a:xfrm>
          <a:prstGeom prst="rect">
            <a:avLst/>
          </a:prstGeom>
          <a:noFill/>
          <a:ln w="9525">
            <a:noFill/>
            <a:miter lim="800000"/>
            <a:headEnd/>
            <a:tailEnd/>
          </a:ln>
        </p:spPr>
        <p:txBody>
          <a:bodyPr lIns="0" rIns="0" bIns="0" anchor="b"/>
          <a:lstStyle/>
          <a:p>
            <a:pPr algn="ctr"/>
            <a:r>
              <a:rPr lang="uk-UA" altLang="ru-RU" sz="2800" b="1">
                <a:solidFill>
                  <a:srgbClr val="003399"/>
                </a:solidFill>
                <a:latin typeface="Verdana" pitchFamily="34" charset="0"/>
              </a:rPr>
              <a:t>Клуб спортивного танцю “Фокстрот”</a:t>
            </a:r>
          </a:p>
        </p:txBody>
      </p:sp>
    </p:spTree>
  </p:cSld>
  <p:clrMapOvr>
    <a:masterClrMapping/>
  </p:clrMapOvr>
  <p:transition spd="slow">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7"/>
          <p:cNvPicPr>
            <a:picLocks noChangeAspect="1" noChangeArrowheads="1"/>
          </p:cNvPicPr>
          <p:nvPr/>
        </p:nvPicPr>
        <p:blipFill>
          <a:blip r:embed="rId3"/>
          <a:srcRect/>
          <a:stretch>
            <a:fillRect/>
          </a:stretch>
        </p:blipFill>
        <p:spPr bwMode="auto">
          <a:xfrm>
            <a:off x="0" y="-18349"/>
            <a:ext cx="9144000" cy="6858000"/>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3820" name="Text Box 5"/>
          <p:cNvSpPr txBox="1">
            <a:spLocks noChangeArrowheads="1"/>
          </p:cNvSpPr>
          <p:nvPr/>
        </p:nvSpPr>
        <p:spPr bwMode="auto">
          <a:xfrm>
            <a:off x="107950" y="136525"/>
            <a:ext cx="8928100" cy="1779588"/>
          </a:xfrm>
          <a:prstGeom prst="rect">
            <a:avLst/>
          </a:prstGeom>
          <a:noFill/>
          <a:ln w="9525">
            <a:noFill/>
            <a:miter lim="800000"/>
            <a:headEnd/>
            <a:tailEnd/>
          </a:ln>
        </p:spPr>
        <p:txBody>
          <a:bodyPr lIns="90000" tIns="46800" rIns="90000" bIns="46800" anchor="b"/>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2400" b="1" i="1" dirty="0">
                <a:solidFill>
                  <a:schemeClr val="bg2">
                    <a:lumMod val="60000"/>
                    <a:lumOff val="40000"/>
                  </a:schemeClr>
                </a:solidFill>
                <a:latin typeface="Verdana" pitchFamily="34" charset="0"/>
                <a:ea typeface="Microsoft YaHei" pitchFamily="34" charset="-122"/>
              </a:rPr>
              <a:t>Міжнародний конкурс «Лелека»</a:t>
            </a:r>
          </a:p>
          <a:p>
            <a:pPr defTabSz="449263">
              <a:lnSpc>
                <a:spcPct val="80000"/>
              </a:lnSpc>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1800" b="1" i="1" dirty="0">
              <a:solidFill>
                <a:srgbClr val="C00000"/>
              </a:solidFill>
              <a:latin typeface="Times New Roman" pitchFamily="18" charset="0"/>
              <a:cs typeface="Times New Roman" pitchFamily="18" charset="0"/>
            </a:endParaRPr>
          </a:p>
          <a:p>
            <a:pPr algn="ctr" defTabSz="449263">
              <a:lnSpc>
                <a:spcPct val="80000"/>
              </a:lnSpc>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800" b="1" i="1" dirty="0">
                <a:solidFill>
                  <a:srgbClr val="FF0000"/>
                </a:solidFill>
                <a:latin typeface="Times New Roman" pitchFamily="18" charset="0"/>
                <a:cs typeface="Times New Roman" pitchFamily="18" charset="0"/>
              </a:rPr>
              <a:t>Координатор -  Петренко Г.Г.</a:t>
            </a:r>
          </a:p>
          <a:p>
            <a:pPr defTabSz="449263">
              <a:lnSpc>
                <a:spcPct val="80000"/>
              </a:lnSpc>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1800" b="1" i="1" dirty="0">
              <a:solidFill>
                <a:srgbClr val="000000"/>
              </a:solidFill>
              <a:latin typeface="Times New Roman" pitchFamily="18" charset="0"/>
              <a:cs typeface="Times New Roman" pitchFamily="18" charset="0"/>
            </a:endParaRP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2400" b="1" i="1" dirty="0">
              <a:solidFill>
                <a:schemeClr val="bg2">
                  <a:lumMod val="60000"/>
                  <a:lumOff val="40000"/>
                </a:schemeClr>
              </a:solidFill>
              <a:latin typeface="Verdana" pitchFamily="34" charset="0"/>
              <a:ea typeface="Microsoft YaHei" pitchFamily="34" charset="-122"/>
            </a:endParaRPr>
          </a:p>
        </p:txBody>
      </p:sp>
      <p:sp>
        <p:nvSpPr>
          <p:cNvPr id="33821" name="Text Box 6"/>
          <p:cNvSpPr txBox="1">
            <a:spLocks noChangeArrowheads="1"/>
          </p:cNvSpPr>
          <p:nvPr/>
        </p:nvSpPr>
        <p:spPr bwMode="auto">
          <a:xfrm>
            <a:off x="107950" y="1125538"/>
            <a:ext cx="2422525" cy="5595937"/>
          </a:xfrm>
          <a:prstGeom prst="rect">
            <a:avLst/>
          </a:prstGeom>
          <a:noFill/>
          <a:ln w="9525">
            <a:noFill/>
            <a:miter lim="800000"/>
            <a:headEnd/>
            <a:tailEnd/>
          </a:ln>
        </p:spPr>
        <p:txBody>
          <a:bodyPr lIns="18360" tIns="46800" rIns="18360" bIns="46800"/>
          <a:lstStyle/>
          <a:p>
            <a:pPr defTabSz="449263">
              <a:lnSpc>
                <a:spcPct val="80000"/>
              </a:lnSpc>
              <a:spcBef>
                <a:spcPts val="3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dirty="0">
                <a:solidFill>
                  <a:srgbClr val="FF0000"/>
                </a:solidFill>
                <a:latin typeface="Times New Roman" pitchFamily="18" charset="0"/>
                <a:cs typeface="Times New Roman" pitchFamily="18" charset="0"/>
              </a:rPr>
              <a:t>2013-2014 н.р.</a:t>
            </a:r>
          </a:p>
          <a:p>
            <a:pPr defTabSz="449263">
              <a:lnSpc>
                <a:spcPct val="80000"/>
              </a:lnSpc>
              <a:spcBef>
                <a:spcPts val="3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- 89</a:t>
            </a:r>
          </a:p>
          <a:p>
            <a:pPr defTabSz="449263">
              <a:lnSpc>
                <a:spcPct val="80000"/>
              </a:lnSpc>
              <a:spcBef>
                <a:spcPts val="3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Сертифікат   срібний - 23</a:t>
            </a:r>
          </a:p>
          <a:p>
            <a:pPr defTabSz="449263">
              <a:lnSpc>
                <a:spcPct val="80000"/>
              </a:lnSpc>
              <a:spcBef>
                <a:spcPts val="3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                       золотий - 12</a:t>
            </a:r>
          </a:p>
          <a:p>
            <a:pPr defTabSz="449263">
              <a:lnSpc>
                <a:spcPct val="80000"/>
              </a:lnSpc>
              <a:spcBef>
                <a:spcPts val="3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                       бронзовий - 18</a:t>
            </a:r>
          </a:p>
          <a:p>
            <a:pPr defTabSz="449263">
              <a:lnSpc>
                <a:spcPct val="80000"/>
              </a:lnSpc>
              <a:spcBef>
                <a:spcPts val="3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dirty="0">
                <a:solidFill>
                  <a:srgbClr val="FF0000"/>
                </a:solidFill>
                <a:latin typeface="Times New Roman" pitchFamily="18" charset="0"/>
                <a:cs typeface="Times New Roman" pitchFamily="18" charset="0"/>
              </a:rPr>
              <a:t>2014-2015 н.р.</a:t>
            </a:r>
          </a:p>
          <a:p>
            <a:pPr defTabSz="449263">
              <a:lnSpc>
                <a:spcPct val="80000"/>
              </a:lnSpc>
              <a:spcBef>
                <a:spcPts val="3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- 65</a:t>
            </a:r>
          </a:p>
          <a:p>
            <a:pPr defTabSz="449263">
              <a:lnSpc>
                <a:spcPct val="80000"/>
              </a:lnSpc>
              <a:spcBef>
                <a:spcPts val="3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Сертифікат   срібний - 19</a:t>
            </a:r>
          </a:p>
          <a:p>
            <a:pPr defTabSz="449263">
              <a:lnSpc>
                <a:spcPct val="80000"/>
              </a:lnSpc>
              <a:spcBef>
                <a:spcPts val="3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                       золотий - 7</a:t>
            </a:r>
          </a:p>
          <a:p>
            <a:pPr defTabSz="449263">
              <a:lnSpc>
                <a:spcPct val="80000"/>
              </a:lnSpc>
              <a:spcBef>
                <a:spcPts val="3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                       бронзовий - 24</a:t>
            </a:r>
            <a:endParaRPr lang="uk-UA" altLang="ru-RU" sz="1200" i="1" dirty="0">
              <a:solidFill>
                <a:srgbClr val="000000"/>
              </a:solidFill>
              <a:latin typeface="Times New Roman" pitchFamily="18" charset="0"/>
              <a:cs typeface="Times New Roman" pitchFamily="18" charset="0"/>
            </a:endParaRP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dirty="0">
                <a:solidFill>
                  <a:srgbClr val="FF0000"/>
                </a:solidFill>
                <a:latin typeface="Times New Roman" pitchFamily="18" charset="0"/>
              </a:rPr>
              <a:t>201</a:t>
            </a:r>
            <a:r>
              <a:rPr lang="en-US" altLang="ru-RU" sz="1200" b="1" dirty="0">
                <a:solidFill>
                  <a:srgbClr val="FF0000"/>
                </a:solidFill>
                <a:latin typeface="Times New Roman" pitchFamily="18" charset="0"/>
              </a:rPr>
              <a:t>5</a:t>
            </a:r>
            <a:r>
              <a:rPr lang="uk-UA" altLang="ru-RU" sz="1200" b="1" dirty="0">
                <a:solidFill>
                  <a:srgbClr val="FF0000"/>
                </a:solidFill>
                <a:latin typeface="Times New Roman" pitchFamily="18" charset="0"/>
              </a:rPr>
              <a:t>-201</a:t>
            </a:r>
            <a:r>
              <a:rPr lang="en-US" altLang="ru-RU" sz="1200" b="1" dirty="0">
                <a:solidFill>
                  <a:srgbClr val="FF0000"/>
                </a:solidFill>
                <a:latin typeface="Times New Roman" pitchFamily="18" charset="0"/>
              </a:rPr>
              <a:t>6</a:t>
            </a:r>
            <a:r>
              <a:rPr lang="uk-UA" altLang="ru-RU" sz="1200" b="1" dirty="0">
                <a:solidFill>
                  <a:srgbClr val="FF0000"/>
                </a:solidFill>
                <a:latin typeface="Times New Roman" pitchFamily="18" charset="0"/>
              </a:rPr>
              <a:t> 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rPr>
              <a:t>Учасників - 6</a:t>
            </a:r>
            <a:r>
              <a:rPr lang="en-US" altLang="ru-RU" sz="1200" b="1" i="1" dirty="0">
                <a:solidFill>
                  <a:schemeClr val="bg2">
                    <a:lumMod val="60000"/>
                    <a:lumOff val="40000"/>
                  </a:schemeClr>
                </a:solidFill>
                <a:latin typeface="Times New Roman" pitchFamily="18" charset="0"/>
              </a:rPr>
              <a:t>8</a:t>
            </a:r>
            <a:endParaRPr lang="uk-UA" altLang="ru-RU" sz="1200" b="1" i="1" dirty="0">
              <a:solidFill>
                <a:schemeClr val="bg2">
                  <a:lumMod val="60000"/>
                  <a:lumOff val="40000"/>
                </a:schemeClr>
              </a:solidFill>
              <a:latin typeface="Times New Roman" pitchFamily="18" charset="0"/>
            </a:endParaRP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rPr>
              <a:t>Сертифікат   срібний - 19    </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rPr>
              <a:t>                       золотий - 5  </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rPr>
              <a:t>                       бронзовий - 25</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dirty="0">
                <a:solidFill>
                  <a:srgbClr val="FF0000"/>
                </a:solidFill>
                <a:latin typeface="Times New Roman" pitchFamily="18" charset="0"/>
              </a:rPr>
              <a:t>2016-2017 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rPr>
              <a:t>Учасників - 27</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rPr>
              <a:t>Сертифікат   срібний - 3   </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rPr>
              <a:t>                       золотий - 5  </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rPr>
              <a:t>                       бронзовий – 9</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dirty="0">
                <a:solidFill>
                  <a:srgbClr val="FF0000"/>
                </a:solidFill>
                <a:latin typeface="Times New Roman" pitchFamily="18" charset="0"/>
                <a:cs typeface="Times New Roman" pitchFamily="18" charset="0"/>
              </a:rPr>
              <a:t>2017-2018н.р.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48</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Сертифікат  срібний – 2</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                      золотий – 4</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                      бронзовий – 17</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dirty="0">
                <a:solidFill>
                  <a:srgbClr val="FF0000"/>
                </a:solidFill>
                <a:latin typeface="Times New Roman" pitchFamily="18" charset="0"/>
                <a:cs typeface="Times New Roman" pitchFamily="18" charset="0"/>
              </a:rPr>
              <a:t>2018-2019н.р.</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102</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Сертифікат  срібний – 10</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                      золотий –  24</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                      бронзовий - 35</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1200" dirty="0">
              <a:solidFill>
                <a:srgbClr val="000000"/>
              </a:solidFill>
              <a:latin typeface="Times New Roman" pitchFamily="18" charset="0"/>
              <a:cs typeface="Times New Roman" pitchFamily="18" charset="0"/>
            </a:endParaRPr>
          </a:p>
          <a:p>
            <a:pPr defTabSz="449263">
              <a:lnSpc>
                <a:spcPct val="80000"/>
              </a:lnSpc>
              <a:spcBef>
                <a:spcPts val="22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900" i="1" dirty="0">
              <a:solidFill>
                <a:srgbClr val="000000"/>
              </a:solidFill>
              <a:latin typeface="Times New Roman" pitchFamily="18" charset="0"/>
              <a:cs typeface="Times New Roman" pitchFamily="18" charset="0"/>
            </a:endParaRPr>
          </a:p>
        </p:txBody>
      </p:sp>
      <p:sp>
        <p:nvSpPr>
          <p:cNvPr id="31754" name="Text Box 8"/>
          <p:cNvSpPr txBox="1">
            <a:spLocks noChangeArrowheads="1"/>
          </p:cNvSpPr>
          <p:nvPr/>
        </p:nvSpPr>
        <p:spPr bwMode="auto">
          <a:xfrm>
            <a:off x="7924800" y="6356350"/>
            <a:ext cx="762000" cy="365125"/>
          </a:xfrm>
          <a:prstGeom prst="rect">
            <a:avLst/>
          </a:prstGeom>
          <a:noFill/>
          <a:ln w="9525">
            <a:noFill/>
            <a:miter lim="800000"/>
            <a:headEnd/>
            <a:tailEnd/>
          </a:ln>
        </p:spPr>
        <p:txBody>
          <a:bodyPr lIns="0" tIns="0" rIns="0" bIns="0" anchor="b"/>
          <a:lstStyle/>
          <a:p>
            <a:pPr algn="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2144688-A60B-49AF-BED9-715A5090866A}" type="slidenum">
              <a:rPr lang="uk-UA" altLang="ru-RU" sz="1200">
                <a:solidFill>
                  <a:srgbClr val="045C75"/>
                </a:solidFill>
                <a:latin typeface="Verdana" pitchFamily="34" charset="0"/>
                <a:ea typeface="Microsoft YaHei" pitchFamily="34" charset="-122"/>
              </a:rPr>
              <a:pPr algn="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14</a:t>
            </a:fld>
            <a:endParaRPr lang="uk-UA" altLang="ru-RU" sz="1200">
              <a:solidFill>
                <a:srgbClr val="045C75"/>
              </a:solidFill>
              <a:latin typeface="Verdana" pitchFamily="34" charset="0"/>
              <a:ea typeface="Microsoft YaHei" pitchFamily="34" charset="-122"/>
            </a:endParaRPr>
          </a:p>
        </p:txBody>
      </p:sp>
      <p:pic>
        <p:nvPicPr>
          <p:cNvPr id="31755" name="Picture 11"/>
          <p:cNvPicPr>
            <a:picLocks noChangeAspect="1" noChangeArrowheads="1"/>
          </p:cNvPicPr>
          <p:nvPr/>
        </p:nvPicPr>
        <p:blipFill>
          <a:blip r:embed="rId4"/>
          <a:srcRect/>
          <a:stretch>
            <a:fillRect/>
          </a:stretch>
        </p:blipFill>
        <p:spPr bwMode="auto">
          <a:xfrm>
            <a:off x="5651500" y="1911350"/>
            <a:ext cx="1584325" cy="1484313"/>
          </a:xfrm>
          <a:prstGeom prst="rect">
            <a:avLst/>
          </a:prstGeom>
          <a:noFill/>
          <a:ln w="9525">
            <a:noFill/>
            <a:miter lim="800000"/>
            <a:headEnd/>
            <a:tailEnd/>
          </a:ln>
        </p:spPr>
      </p:pic>
      <p:graphicFrame>
        <p:nvGraphicFramePr>
          <p:cNvPr id="31750" name="Місце для вмісту 5"/>
          <p:cNvGraphicFramePr>
            <a:graphicFrameLocks noGrp="1"/>
          </p:cNvGraphicFramePr>
          <p:nvPr>
            <p:ph idx="1"/>
          </p:nvPr>
        </p:nvGraphicFramePr>
        <p:xfrm>
          <a:off x="2268538" y="1916113"/>
          <a:ext cx="6489700" cy="4457700"/>
        </p:xfrm>
        <a:graphic>
          <a:graphicData uri="http://schemas.openxmlformats.org/presentationml/2006/ole">
            <mc:AlternateContent xmlns:mc="http://schemas.openxmlformats.org/markup-compatibility/2006">
              <mc:Choice xmlns:v="urn:schemas-microsoft-com:vml" Requires="v">
                <p:oleObj spid="_x0000_s31751" r:id="rId5" imgW="6492803" imgH="4462659" progId="Excel.Chart.8">
                  <p:embed/>
                </p:oleObj>
              </mc:Choice>
              <mc:Fallback>
                <p:oleObj r:id="rId5" imgW="6492803" imgH="4462659" progId="Excel.Chart.8">
                  <p:embed/>
                  <p:pic>
                    <p:nvPicPr>
                      <p:cNvPr id="0" name="Місце для вмісту 5"/>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1916113"/>
                        <a:ext cx="6489700" cy="445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ira\Desktop\25_11956_oboi_svetlo_zelenaja_abstrakcija_1920x1200.jpg">
            <a:extLst>
              <a:ext uri="{FF2B5EF4-FFF2-40B4-BE49-F238E27FC236}"/>
            </a:extLst>
          </p:cNvPr>
          <p:cNvPicPr>
            <a:picLocks noChangeAspect="1" noChangeArrowheads="1"/>
          </p:cNvPicPr>
          <p:nvPr/>
        </p:nvPicPr>
        <p:blipFill>
          <a:blip r:embed="rId3"/>
          <a:srcRect/>
          <a:stretch>
            <a:fillRect/>
          </a:stretch>
        </p:blipFill>
        <p:spPr bwMode="auto">
          <a:xfrm>
            <a:off x="0" y="6350"/>
            <a:ext cx="9150350" cy="6851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855" name="Rectangle 2"/>
          <p:cNvSpPr>
            <a:spLocks noGrp="1"/>
          </p:cNvSpPr>
          <p:nvPr>
            <p:ph type="title" idx="4294967295"/>
          </p:nvPr>
        </p:nvSpPr>
        <p:spPr>
          <a:xfrm>
            <a:off x="-107950" y="-100013"/>
            <a:ext cx="9258300" cy="1928813"/>
          </a:xfrm>
        </p:spPr>
        <p:txBody>
          <a:bodyPr anchor="b"/>
          <a:lstStyle/>
          <a:p>
            <a:pPr algn="ctr" eaLnBrk="1" hangingPunct="1">
              <a:defRPr/>
            </a:pPr>
            <a:r>
              <a:rPr lang="uk-UA" altLang="ru-RU" sz="2000" b="1" dirty="0">
                <a:solidFill>
                  <a:srgbClr val="003399"/>
                </a:solidFill>
              </a:rPr>
              <a:t/>
            </a:r>
            <a:br>
              <a:rPr lang="uk-UA" altLang="ru-RU" sz="2000" b="1" dirty="0">
                <a:solidFill>
                  <a:srgbClr val="003399"/>
                </a:solidFill>
              </a:rPr>
            </a:br>
            <a:r>
              <a:rPr lang="uk-UA" altLang="ru-RU" sz="2000" b="1" dirty="0">
                <a:solidFill>
                  <a:srgbClr val="003399"/>
                </a:solidFill>
              </a:rPr>
              <a:t/>
            </a:r>
            <a:br>
              <a:rPr lang="uk-UA" altLang="ru-RU" sz="2000" b="1" dirty="0">
                <a:solidFill>
                  <a:srgbClr val="003399"/>
                </a:solidFill>
              </a:rPr>
            </a:br>
            <a:r>
              <a:rPr lang="uk-UA" altLang="ru-RU" sz="2000" b="1" i="1" dirty="0">
                <a:solidFill>
                  <a:schemeClr val="bg2">
                    <a:lumMod val="60000"/>
                    <a:lumOff val="40000"/>
                  </a:schemeClr>
                </a:solidFill>
              </a:rPr>
              <a:t>Всеукраїнський інтерактивний природничий конкурс «Колосок»</a:t>
            </a:r>
            <a:br>
              <a:rPr lang="uk-UA" altLang="ru-RU" sz="2000" b="1" i="1" dirty="0">
                <a:solidFill>
                  <a:schemeClr val="bg2">
                    <a:lumMod val="60000"/>
                    <a:lumOff val="40000"/>
                  </a:schemeClr>
                </a:solidFill>
              </a:rPr>
            </a:br>
            <a:r>
              <a:rPr lang="uk-UA" altLang="ru-RU" sz="2000" b="1" i="1" dirty="0">
                <a:solidFill>
                  <a:schemeClr val="bg2">
                    <a:lumMod val="60000"/>
                    <a:lumOff val="40000"/>
                  </a:schemeClr>
                </a:solidFill>
              </a:rPr>
              <a:t/>
            </a:r>
            <a:br>
              <a:rPr lang="uk-UA" altLang="ru-RU" sz="2000" b="1" i="1" dirty="0">
                <a:solidFill>
                  <a:schemeClr val="bg2">
                    <a:lumMod val="60000"/>
                    <a:lumOff val="40000"/>
                  </a:schemeClr>
                </a:solidFill>
              </a:rPr>
            </a:br>
            <a:r>
              <a:rPr lang="uk-UA" altLang="ru-RU" sz="2000" b="1" i="1" dirty="0">
                <a:solidFill>
                  <a:srgbClr val="FF0000"/>
                </a:solidFill>
                <a:latin typeface="Times New Roman" pitchFamily="18" charset="0"/>
                <a:cs typeface="Times New Roman" pitchFamily="18" charset="0"/>
              </a:rPr>
              <a:t>Координатор – Козловська Н.Д.</a:t>
            </a:r>
            <a:r>
              <a:rPr lang="uk-UA" altLang="ru-RU" sz="2000" b="1" dirty="0">
                <a:solidFill>
                  <a:srgbClr val="FF0000"/>
                </a:solidFill>
                <a:latin typeface="Times New Roman" pitchFamily="18" charset="0"/>
                <a:cs typeface="Times New Roman" pitchFamily="18" charset="0"/>
              </a:rPr>
              <a:t/>
            </a:r>
            <a:br>
              <a:rPr lang="uk-UA" altLang="ru-RU" sz="2000" b="1" dirty="0">
                <a:solidFill>
                  <a:srgbClr val="FF0000"/>
                </a:solidFill>
                <a:latin typeface="Times New Roman" pitchFamily="18" charset="0"/>
                <a:cs typeface="Times New Roman" pitchFamily="18" charset="0"/>
              </a:rPr>
            </a:br>
            <a:endParaRPr lang="ru-RU" altLang="ru-RU" sz="2000" b="1" dirty="0">
              <a:solidFill>
                <a:srgbClr val="FF0000"/>
              </a:solidFill>
            </a:endParaRPr>
          </a:p>
        </p:txBody>
      </p:sp>
      <p:sp>
        <p:nvSpPr>
          <p:cNvPr id="16479" name="Місце для тексту 5"/>
          <p:cNvSpPr>
            <a:spLocks noGrp="1"/>
          </p:cNvSpPr>
          <p:nvPr>
            <p:ph type="body" idx="4294967295"/>
          </p:nvPr>
        </p:nvSpPr>
        <p:spPr>
          <a:xfrm>
            <a:off x="138113" y="1412875"/>
            <a:ext cx="8867775" cy="5445125"/>
          </a:xfrm>
        </p:spPr>
        <p:txBody>
          <a:bodyPr lIns="18288" rIns="18288"/>
          <a:lstStyle/>
          <a:p>
            <a:pPr marL="0" indent="0" eaLnBrk="1" hangingPunct="1">
              <a:lnSpc>
                <a:spcPct val="80000"/>
              </a:lnSpc>
              <a:buFont typeface="Wingdings" pitchFamily="2" charset="2"/>
              <a:buNone/>
              <a:defRPr/>
            </a:pPr>
            <a:endParaRPr lang="uk-UA" altLang="ru-RU" sz="1400" dirty="0">
              <a:latin typeface="Times New Roman" pitchFamily="18" charset="0"/>
              <a:cs typeface="Times New Roman" pitchFamily="18" charset="0"/>
            </a:endParaRPr>
          </a:p>
          <a:p>
            <a:pPr marL="0" indent="0" eaLnBrk="1" hangingPunct="1">
              <a:lnSpc>
                <a:spcPct val="80000"/>
              </a:lnSpc>
              <a:buFont typeface="Wingdings" pitchFamily="2" charset="2"/>
              <a:buNone/>
              <a:defRPr/>
            </a:pPr>
            <a:r>
              <a:rPr lang="uk-UA" altLang="ru-RU" sz="1400" b="1" dirty="0">
                <a:solidFill>
                  <a:srgbClr val="FF0000"/>
                </a:solidFill>
                <a:latin typeface="Times New Roman" pitchFamily="18" charset="0"/>
                <a:cs typeface="Times New Roman" pitchFamily="18" charset="0"/>
              </a:rPr>
              <a:t>2013-2014 н.р.</a:t>
            </a:r>
          </a:p>
          <a:p>
            <a:pPr marL="0" indent="0" eaLnBrk="1" hangingPunct="1">
              <a:lnSpc>
                <a:spcPct val="80000"/>
              </a:lnSpc>
              <a:buFont typeface="Wingdings" pitchFamily="2" charset="2"/>
              <a:buNone/>
              <a:defRPr/>
            </a:pPr>
            <a:r>
              <a:rPr lang="uk-UA" altLang="ru-RU" sz="1400" b="1" dirty="0">
                <a:solidFill>
                  <a:schemeClr val="bg2">
                    <a:lumMod val="60000"/>
                    <a:lumOff val="40000"/>
                  </a:schemeClr>
                </a:solidFill>
                <a:latin typeface="Times New Roman" pitchFamily="18" charset="0"/>
                <a:cs typeface="Times New Roman" pitchFamily="18" charset="0"/>
              </a:rPr>
              <a:t>Учасників –</a:t>
            </a:r>
            <a:r>
              <a:rPr lang="en-US" altLang="ru-RU" sz="1400" b="1" dirty="0">
                <a:solidFill>
                  <a:schemeClr val="bg2">
                    <a:lumMod val="60000"/>
                    <a:lumOff val="40000"/>
                  </a:schemeClr>
                </a:solidFill>
                <a:latin typeface="Times New Roman" pitchFamily="18" charset="0"/>
                <a:cs typeface="Times New Roman" pitchFamily="18" charset="0"/>
              </a:rPr>
              <a:t> 25</a:t>
            </a:r>
            <a:r>
              <a:rPr lang="uk-UA" altLang="ru-RU" sz="1400" b="1" dirty="0">
                <a:solidFill>
                  <a:schemeClr val="bg2">
                    <a:lumMod val="60000"/>
                    <a:lumOff val="40000"/>
                  </a:schemeClr>
                </a:solidFill>
                <a:latin typeface="Times New Roman" pitchFamily="18" charset="0"/>
                <a:cs typeface="Times New Roman" pitchFamily="18" charset="0"/>
              </a:rPr>
              <a:t>4</a:t>
            </a:r>
            <a:r>
              <a:rPr lang="en-US" altLang="ru-RU" sz="1400" b="1" dirty="0">
                <a:solidFill>
                  <a:schemeClr val="bg2">
                    <a:lumMod val="60000"/>
                    <a:lumOff val="40000"/>
                  </a:schemeClr>
                </a:solidFill>
                <a:latin typeface="Times New Roman" pitchFamily="18" charset="0"/>
                <a:cs typeface="Times New Roman" pitchFamily="18" charset="0"/>
              </a:rPr>
              <a:t>                          </a:t>
            </a:r>
            <a:endParaRPr lang="uk-UA" altLang="ru-RU" sz="1400" dirty="0">
              <a:solidFill>
                <a:schemeClr val="bg2">
                  <a:lumMod val="60000"/>
                  <a:lumOff val="40000"/>
                </a:schemeClr>
              </a:solidFill>
              <a:latin typeface="Times New Roman" pitchFamily="18" charset="0"/>
              <a:cs typeface="Times New Roman" pitchFamily="18" charset="0"/>
            </a:endParaRPr>
          </a:p>
          <a:p>
            <a:pPr marL="0" indent="0" eaLnBrk="1" hangingPunct="1">
              <a:lnSpc>
                <a:spcPct val="80000"/>
              </a:lnSpc>
              <a:buFont typeface="Wingdings" pitchFamily="2" charset="2"/>
              <a:buNone/>
              <a:defRPr/>
            </a:pPr>
            <a:r>
              <a:rPr lang="uk-UA" altLang="ru-RU" sz="1400" dirty="0">
                <a:latin typeface="Times New Roman" pitchFamily="18" charset="0"/>
                <a:cs typeface="Times New Roman" pitchFamily="18" charset="0"/>
              </a:rPr>
              <a:t>«Золотий колосок» - 12</a:t>
            </a:r>
          </a:p>
          <a:p>
            <a:pPr marL="0" indent="0" eaLnBrk="1" hangingPunct="1">
              <a:lnSpc>
                <a:spcPct val="80000"/>
              </a:lnSpc>
              <a:buFont typeface="Wingdings" pitchFamily="2" charset="2"/>
              <a:buNone/>
              <a:defRPr/>
            </a:pPr>
            <a:r>
              <a:rPr lang="uk-UA" altLang="ru-RU" sz="1400" dirty="0">
                <a:latin typeface="Times New Roman" pitchFamily="18" charset="0"/>
                <a:cs typeface="Times New Roman" pitchFamily="18" charset="0"/>
              </a:rPr>
              <a:t>«Срібний колосок» - 23</a:t>
            </a:r>
          </a:p>
          <a:p>
            <a:pPr marL="0" indent="0" eaLnBrk="1" hangingPunct="1">
              <a:lnSpc>
                <a:spcPct val="80000"/>
              </a:lnSpc>
              <a:buFont typeface="Wingdings" pitchFamily="2" charset="2"/>
              <a:buNone/>
              <a:defRPr/>
            </a:pPr>
            <a:r>
              <a:rPr lang="uk-UA" altLang="ru-RU" sz="1400" b="1" dirty="0">
                <a:solidFill>
                  <a:srgbClr val="FF0000"/>
                </a:solidFill>
                <a:latin typeface="Times New Roman" pitchFamily="18" charset="0"/>
                <a:cs typeface="Times New Roman" pitchFamily="18" charset="0"/>
              </a:rPr>
              <a:t>2014-2015 н.р.</a:t>
            </a:r>
          </a:p>
          <a:p>
            <a:pPr marL="0" indent="0" eaLnBrk="1" hangingPunct="1">
              <a:lnSpc>
                <a:spcPct val="80000"/>
              </a:lnSpc>
              <a:buFont typeface="Wingdings" pitchFamily="2" charset="2"/>
              <a:buNone/>
              <a:defRPr/>
            </a:pPr>
            <a:r>
              <a:rPr lang="uk-UA" altLang="ru-RU" sz="1400" b="1" dirty="0">
                <a:solidFill>
                  <a:schemeClr val="bg2">
                    <a:lumMod val="60000"/>
                    <a:lumOff val="40000"/>
                  </a:schemeClr>
                </a:solidFill>
                <a:latin typeface="Times New Roman" pitchFamily="18" charset="0"/>
                <a:cs typeface="Times New Roman" pitchFamily="18" charset="0"/>
              </a:rPr>
              <a:t>Учасників –</a:t>
            </a:r>
            <a:r>
              <a:rPr lang="en-US" altLang="ru-RU" sz="1400" b="1" dirty="0">
                <a:solidFill>
                  <a:schemeClr val="bg2">
                    <a:lumMod val="60000"/>
                    <a:lumOff val="40000"/>
                  </a:schemeClr>
                </a:solidFill>
                <a:latin typeface="Times New Roman" pitchFamily="18" charset="0"/>
                <a:cs typeface="Times New Roman" pitchFamily="18" charset="0"/>
              </a:rPr>
              <a:t> </a:t>
            </a:r>
            <a:r>
              <a:rPr lang="uk-UA" altLang="ru-RU" sz="1400" b="1" dirty="0">
                <a:solidFill>
                  <a:schemeClr val="bg2">
                    <a:lumMod val="60000"/>
                    <a:lumOff val="40000"/>
                  </a:schemeClr>
                </a:solidFill>
                <a:latin typeface="Times New Roman" pitchFamily="18" charset="0"/>
                <a:cs typeface="Times New Roman" pitchFamily="18" charset="0"/>
              </a:rPr>
              <a:t>256</a:t>
            </a:r>
            <a:r>
              <a:rPr lang="en-US" altLang="ru-RU" sz="1400" b="1" dirty="0">
                <a:solidFill>
                  <a:schemeClr val="bg2">
                    <a:lumMod val="60000"/>
                    <a:lumOff val="40000"/>
                  </a:schemeClr>
                </a:solidFill>
                <a:latin typeface="Times New Roman" pitchFamily="18" charset="0"/>
                <a:cs typeface="Times New Roman" pitchFamily="18" charset="0"/>
              </a:rPr>
              <a:t>                          </a:t>
            </a:r>
            <a:endParaRPr lang="uk-UA" altLang="ru-RU" sz="1400" dirty="0">
              <a:solidFill>
                <a:schemeClr val="bg2">
                  <a:lumMod val="60000"/>
                  <a:lumOff val="40000"/>
                </a:schemeClr>
              </a:solidFill>
              <a:latin typeface="Times New Roman" pitchFamily="18" charset="0"/>
              <a:cs typeface="Times New Roman" pitchFamily="18" charset="0"/>
            </a:endParaRPr>
          </a:p>
          <a:p>
            <a:pPr marL="0" indent="0" eaLnBrk="1" hangingPunct="1">
              <a:lnSpc>
                <a:spcPct val="80000"/>
              </a:lnSpc>
              <a:buFont typeface="Wingdings" pitchFamily="2" charset="2"/>
              <a:buNone/>
              <a:defRPr/>
            </a:pPr>
            <a:r>
              <a:rPr lang="uk-UA" altLang="ru-RU" sz="1400" dirty="0">
                <a:latin typeface="Times New Roman" pitchFamily="18" charset="0"/>
                <a:cs typeface="Times New Roman" pitchFamily="18" charset="0"/>
              </a:rPr>
              <a:t>«Золотий колосок» -75</a:t>
            </a:r>
          </a:p>
          <a:p>
            <a:pPr marL="0" indent="0" eaLnBrk="1" hangingPunct="1">
              <a:lnSpc>
                <a:spcPct val="80000"/>
              </a:lnSpc>
              <a:buFont typeface="Wingdings" pitchFamily="2" charset="2"/>
              <a:buNone/>
              <a:defRPr/>
            </a:pPr>
            <a:r>
              <a:rPr lang="uk-UA" altLang="ru-RU" sz="1400" dirty="0">
                <a:latin typeface="Times New Roman" pitchFamily="18" charset="0"/>
                <a:cs typeface="Times New Roman" pitchFamily="18" charset="0"/>
              </a:rPr>
              <a:t>«Срібний колосок» -140</a:t>
            </a:r>
          </a:p>
          <a:p>
            <a:pPr marL="0" indent="0" eaLnBrk="1" hangingPunct="1">
              <a:lnSpc>
                <a:spcPct val="80000"/>
              </a:lnSpc>
              <a:buFont typeface="Wingdings" pitchFamily="2" charset="2"/>
              <a:buNone/>
              <a:defRPr/>
            </a:pPr>
            <a:r>
              <a:rPr lang="uk-UA" altLang="ru-RU" sz="1400" b="1" dirty="0">
                <a:solidFill>
                  <a:srgbClr val="FF0000"/>
                </a:solidFill>
                <a:latin typeface="Times New Roman" pitchFamily="18" charset="0"/>
                <a:cs typeface="Times New Roman" pitchFamily="18" charset="0"/>
              </a:rPr>
              <a:t>2015-2016 н.р.</a:t>
            </a:r>
          </a:p>
          <a:p>
            <a:pPr marL="0" indent="0" eaLnBrk="1" hangingPunct="1">
              <a:lnSpc>
                <a:spcPct val="80000"/>
              </a:lnSpc>
              <a:buFont typeface="Wingdings" pitchFamily="2" charset="2"/>
              <a:buNone/>
              <a:defRPr/>
            </a:pPr>
            <a:r>
              <a:rPr lang="uk-UA" altLang="ru-RU" sz="1400" b="1" dirty="0">
                <a:solidFill>
                  <a:schemeClr val="bg2">
                    <a:lumMod val="60000"/>
                    <a:lumOff val="40000"/>
                  </a:schemeClr>
                </a:solidFill>
                <a:latin typeface="Times New Roman" pitchFamily="18" charset="0"/>
                <a:cs typeface="Times New Roman" pitchFamily="18" charset="0"/>
              </a:rPr>
              <a:t>Учасників –</a:t>
            </a:r>
            <a:r>
              <a:rPr lang="en-US" altLang="ru-RU" sz="1400" b="1" dirty="0">
                <a:solidFill>
                  <a:schemeClr val="bg2">
                    <a:lumMod val="60000"/>
                    <a:lumOff val="40000"/>
                  </a:schemeClr>
                </a:solidFill>
                <a:latin typeface="Times New Roman" pitchFamily="18" charset="0"/>
                <a:cs typeface="Times New Roman" pitchFamily="18" charset="0"/>
              </a:rPr>
              <a:t> </a:t>
            </a:r>
            <a:r>
              <a:rPr lang="uk-UA" altLang="ru-RU" sz="1400" b="1" dirty="0">
                <a:solidFill>
                  <a:schemeClr val="bg2">
                    <a:lumMod val="60000"/>
                    <a:lumOff val="40000"/>
                  </a:schemeClr>
                </a:solidFill>
                <a:latin typeface="Times New Roman" pitchFamily="18" charset="0"/>
                <a:cs typeface="Times New Roman" pitchFamily="18" charset="0"/>
              </a:rPr>
              <a:t>324</a:t>
            </a:r>
            <a:r>
              <a:rPr lang="en-US" altLang="ru-RU" sz="1400" b="1" dirty="0">
                <a:solidFill>
                  <a:schemeClr val="bg2">
                    <a:lumMod val="60000"/>
                    <a:lumOff val="40000"/>
                  </a:schemeClr>
                </a:solidFill>
                <a:latin typeface="Times New Roman" pitchFamily="18" charset="0"/>
                <a:cs typeface="Times New Roman" pitchFamily="18" charset="0"/>
              </a:rPr>
              <a:t>                         </a:t>
            </a:r>
            <a:endParaRPr lang="uk-UA" altLang="ru-RU" sz="1400" dirty="0">
              <a:solidFill>
                <a:schemeClr val="bg2">
                  <a:lumMod val="60000"/>
                  <a:lumOff val="40000"/>
                </a:schemeClr>
              </a:solidFill>
              <a:latin typeface="Times New Roman" pitchFamily="18" charset="0"/>
              <a:cs typeface="Times New Roman" pitchFamily="18" charset="0"/>
            </a:endParaRPr>
          </a:p>
          <a:p>
            <a:pPr marL="0" indent="0" eaLnBrk="1" hangingPunct="1">
              <a:lnSpc>
                <a:spcPct val="80000"/>
              </a:lnSpc>
              <a:buFont typeface="Wingdings" pitchFamily="2" charset="2"/>
              <a:buNone/>
              <a:defRPr/>
            </a:pPr>
            <a:r>
              <a:rPr lang="uk-UA" altLang="ru-RU" sz="1400" dirty="0">
                <a:latin typeface="Times New Roman" pitchFamily="18" charset="0"/>
                <a:cs typeface="Times New Roman" pitchFamily="18" charset="0"/>
              </a:rPr>
              <a:t>«Золотий колосок» - 70</a:t>
            </a:r>
          </a:p>
          <a:p>
            <a:pPr marL="0" indent="0" eaLnBrk="1" hangingPunct="1">
              <a:lnSpc>
                <a:spcPct val="80000"/>
              </a:lnSpc>
              <a:buFont typeface="Wingdings" pitchFamily="2" charset="2"/>
              <a:buNone/>
              <a:defRPr/>
            </a:pPr>
            <a:r>
              <a:rPr lang="uk-UA" altLang="ru-RU" sz="1400" dirty="0">
                <a:latin typeface="Times New Roman" pitchFamily="18" charset="0"/>
                <a:cs typeface="Times New Roman" pitchFamily="18" charset="0"/>
              </a:rPr>
              <a:t>«Срібний колосок» - 100</a:t>
            </a:r>
          </a:p>
          <a:p>
            <a:pPr>
              <a:lnSpc>
                <a:spcPct val="80000"/>
              </a:lnSpc>
              <a:buFont typeface="Wingdings" pitchFamily="2" charset="2"/>
              <a:buNone/>
              <a:defRPr/>
            </a:pPr>
            <a:r>
              <a:rPr lang="uk-UA" altLang="ru-RU" sz="1400" b="1" dirty="0">
                <a:solidFill>
                  <a:srgbClr val="FF0000"/>
                </a:solidFill>
                <a:latin typeface="Times New Roman" pitchFamily="18" charset="0"/>
                <a:cs typeface="Times New Roman" pitchFamily="18" charset="0"/>
              </a:rPr>
              <a:t>2016-2017 н.р.</a:t>
            </a:r>
          </a:p>
          <a:p>
            <a:pPr>
              <a:lnSpc>
                <a:spcPct val="80000"/>
              </a:lnSpc>
              <a:buFont typeface="Wingdings" pitchFamily="2" charset="2"/>
              <a:buNone/>
              <a:defRPr/>
            </a:pPr>
            <a:r>
              <a:rPr lang="uk-UA" altLang="ru-RU" sz="1400" b="1" dirty="0">
                <a:solidFill>
                  <a:schemeClr val="bg2">
                    <a:lumMod val="60000"/>
                    <a:lumOff val="40000"/>
                  </a:schemeClr>
                </a:solidFill>
                <a:latin typeface="Times New Roman" pitchFamily="18" charset="0"/>
                <a:cs typeface="Times New Roman" pitchFamily="18" charset="0"/>
              </a:rPr>
              <a:t>Учасників –</a:t>
            </a:r>
            <a:r>
              <a:rPr lang="en-US" altLang="ru-RU" sz="1400" b="1" dirty="0">
                <a:solidFill>
                  <a:schemeClr val="bg2">
                    <a:lumMod val="60000"/>
                    <a:lumOff val="40000"/>
                  </a:schemeClr>
                </a:solidFill>
                <a:latin typeface="Times New Roman" pitchFamily="18" charset="0"/>
                <a:cs typeface="Times New Roman" pitchFamily="18" charset="0"/>
              </a:rPr>
              <a:t> </a:t>
            </a:r>
            <a:r>
              <a:rPr lang="uk-UA" altLang="ru-RU" sz="1400" b="1" dirty="0">
                <a:solidFill>
                  <a:schemeClr val="bg2">
                    <a:lumMod val="60000"/>
                    <a:lumOff val="40000"/>
                  </a:schemeClr>
                </a:solidFill>
                <a:latin typeface="Times New Roman" pitchFamily="18" charset="0"/>
                <a:cs typeface="Times New Roman" pitchFamily="18" charset="0"/>
              </a:rPr>
              <a:t>529</a:t>
            </a:r>
            <a:r>
              <a:rPr lang="en-US" altLang="ru-RU" sz="1400" b="1" dirty="0">
                <a:solidFill>
                  <a:schemeClr val="bg2">
                    <a:lumMod val="60000"/>
                    <a:lumOff val="40000"/>
                  </a:schemeClr>
                </a:solidFill>
                <a:latin typeface="Times New Roman" pitchFamily="18" charset="0"/>
                <a:cs typeface="Times New Roman" pitchFamily="18" charset="0"/>
              </a:rPr>
              <a:t>                      </a:t>
            </a:r>
            <a:endParaRPr lang="uk-UA" altLang="ru-RU" sz="1400" dirty="0">
              <a:solidFill>
                <a:schemeClr val="bg2">
                  <a:lumMod val="60000"/>
                  <a:lumOff val="40000"/>
                </a:schemeClr>
              </a:solidFill>
              <a:latin typeface="Times New Roman" pitchFamily="18" charset="0"/>
              <a:cs typeface="Times New Roman" pitchFamily="18" charset="0"/>
            </a:endParaRPr>
          </a:p>
          <a:p>
            <a:pPr>
              <a:lnSpc>
                <a:spcPct val="80000"/>
              </a:lnSpc>
              <a:buFont typeface="Wingdings" pitchFamily="2" charset="2"/>
              <a:buNone/>
              <a:defRPr/>
            </a:pPr>
            <a:r>
              <a:rPr lang="uk-UA" altLang="ru-RU" sz="1400" dirty="0">
                <a:latin typeface="Times New Roman" pitchFamily="18" charset="0"/>
                <a:cs typeface="Times New Roman" pitchFamily="18" charset="0"/>
              </a:rPr>
              <a:t>«Золотий колосок» - 190</a:t>
            </a:r>
          </a:p>
          <a:p>
            <a:pPr>
              <a:lnSpc>
                <a:spcPct val="80000"/>
              </a:lnSpc>
              <a:buFont typeface="Wingdings" pitchFamily="2" charset="2"/>
              <a:buNone/>
              <a:defRPr/>
            </a:pPr>
            <a:r>
              <a:rPr lang="uk-UA" altLang="ru-RU" sz="1400" dirty="0">
                <a:latin typeface="Times New Roman" pitchFamily="18" charset="0"/>
                <a:cs typeface="Times New Roman" pitchFamily="18" charset="0"/>
              </a:rPr>
              <a:t>«Срібний колосок» -145</a:t>
            </a:r>
          </a:p>
          <a:p>
            <a:pPr marL="0" indent="0" eaLnBrk="1" hangingPunct="1">
              <a:lnSpc>
                <a:spcPct val="80000"/>
              </a:lnSpc>
              <a:buFont typeface="Wingdings" pitchFamily="2" charset="2"/>
              <a:buNone/>
              <a:defRPr/>
            </a:pPr>
            <a:r>
              <a:rPr lang="uk-UA" altLang="ru-RU" sz="1400" b="1" dirty="0">
                <a:solidFill>
                  <a:srgbClr val="FF0000"/>
                </a:solidFill>
                <a:latin typeface="Times New Roman" pitchFamily="18" charset="0"/>
                <a:cs typeface="Times New Roman" pitchFamily="18" charset="0"/>
              </a:rPr>
              <a:t>2017-2018 н.р.</a:t>
            </a:r>
          </a:p>
          <a:p>
            <a:pPr marL="0" indent="0" eaLnBrk="1" hangingPunct="1">
              <a:lnSpc>
                <a:spcPct val="80000"/>
              </a:lnSpc>
              <a:buFont typeface="Wingdings" pitchFamily="2" charset="2"/>
              <a:buNone/>
              <a:defRPr/>
            </a:pPr>
            <a:r>
              <a:rPr lang="uk-UA" altLang="ru-RU" sz="1400" b="1" dirty="0">
                <a:solidFill>
                  <a:schemeClr val="bg2">
                    <a:lumMod val="60000"/>
                    <a:lumOff val="40000"/>
                  </a:schemeClr>
                </a:solidFill>
                <a:latin typeface="Times New Roman" pitchFamily="18" charset="0"/>
                <a:cs typeface="Times New Roman" pitchFamily="18" charset="0"/>
              </a:rPr>
              <a:t>Учасників</a:t>
            </a:r>
            <a:r>
              <a:rPr lang="uk-UA" altLang="ru-RU" sz="1400" dirty="0">
                <a:solidFill>
                  <a:schemeClr val="bg2">
                    <a:lumMod val="60000"/>
                    <a:lumOff val="40000"/>
                  </a:schemeClr>
                </a:solidFill>
                <a:latin typeface="Times New Roman" pitchFamily="18" charset="0"/>
                <a:cs typeface="Times New Roman" pitchFamily="18" charset="0"/>
              </a:rPr>
              <a:t> - </a:t>
            </a:r>
            <a:r>
              <a:rPr lang="en-US" altLang="ru-RU" sz="1400" b="1" dirty="0">
                <a:solidFill>
                  <a:schemeClr val="bg2">
                    <a:lumMod val="60000"/>
                    <a:lumOff val="40000"/>
                  </a:schemeClr>
                </a:solidFill>
                <a:latin typeface="Times New Roman" pitchFamily="18" charset="0"/>
                <a:cs typeface="Times New Roman" pitchFamily="18" charset="0"/>
              </a:rPr>
              <a:t>585</a:t>
            </a:r>
            <a:endParaRPr lang="uk-UA" altLang="ru-RU" sz="1400" b="1" dirty="0">
              <a:solidFill>
                <a:schemeClr val="bg2">
                  <a:lumMod val="60000"/>
                  <a:lumOff val="40000"/>
                </a:schemeClr>
              </a:solidFill>
              <a:latin typeface="Times New Roman" pitchFamily="18" charset="0"/>
              <a:cs typeface="Times New Roman" pitchFamily="18" charset="0"/>
            </a:endParaRPr>
          </a:p>
          <a:p>
            <a:pPr>
              <a:lnSpc>
                <a:spcPct val="80000"/>
              </a:lnSpc>
              <a:buFont typeface="Wingdings" pitchFamily="2" charset="2"/>
              <a:buNone/>
              <a:defRPr/>
            </a:pPr>
            <a:r>
              <a:rPr lang="uk-UA" altLang="ru-RU" sz="1400" dirty="0">
                <a:latin typeface="Times New Roman" pitchFamily="18" charset="0"/>
                <a:cs typeface="Times New Roman" pitchFamily="18" charset="0"/>
              </a:rPr>
              <a:t>«Золотий колосок» - 95</a:t>
            </a:r>
          </a:p>
          <a:p>
            <a:pPr>
              <a:lnSpc>
                <a:spcPct val="80000"/>
              </a:lnSpc>
              <a:buFont typeface="Wingdings" pitchFamily="2" charset="2"/>
              <a:buNone/>
              <a:defRPr/>
            </a:pPr>
            <a:r>
              <a:rPr lang="uk-UA" altLang="ru-RU" sz="1400" dirty="0">
                <a:latin typeface="Times New Roman" pitchFamily="18" charset="0"/>
                <a:cs typeface="Times New Roman" pitchFamily="18" charset="0"/>
              </a:rPr>
              <a:t>«Срібний колосок» - 189</a:t>
            </a:r>
          </a:p>
          <a:p>
            <a:pPr>
              <a:lnSpc>
                <a:spcPct val="80000"/>
              </a:lnSpc>
              <a:buFont typeface="Wingdings" pitchFamily="2" charset="2"/>
              <a:buNone/>
              <a:defRPr/>
            </a:pPr>
            <a:r>
              <a:rPr lang="uk-UA" altLang="ru-RU" sz="1400" b="1" dirty="0">
                <a:solidFill>
                  <a:srgbClr val="FF0000"/>
                </a:solidFill>
                <a:latin typeface="Times New Roman" pitchFamily="18" charset="0"/>
                <a:cs typeface="Times New Roman" pitchFamily="18" charset="0"/>
              </a:rPr>
              <a:t>2018-2019 н.р.</a:t>
            </a:r>
          </a:p>
          <a:p>
            <a:pPr marL="0" indent="0" eaLnBrk="1" hangingPunct="1">
              <a:lnSpc>
                <a:spcPct val="80000"/>
              </a:lnSpc>
              <a:buFont typeface="Wingdings" pitchFamily="2" charset="2"/>
              <a:buNone/>
              <a:defRPr/>
            </a:pPr>
            <a:r>
              <a:rPr lang="uk-UA" altLang="ru-RU" sz="1400" b="1" dirty="0">
                <a:solidFill>
                  <a:schemeClr val="bg2">
                    <a:lumMod val="60000"/>
                    <a:lumOff val="40000"/>
                  </a:schemeClr>
                </a:solidFill>
                <a:latin typeface="Times New Roman" pitchFamily="18" charset="0"/>
                <a:cs typeface="Times New Roman" pitchFamily="18" charset="0"/>
              </a:rPr>
              <a:t>Учасників - 546</a:t>
            </a:r>
          </a:p>
          <a:p>
            <a:pPr>
              <a:lnSpc>
                <a:spcPct val="80000"/>
              </a:lnSpc>
              <a:buFont typeface="Wingdings" pitchFamily="2" charset="2"/>
              <a:buNone/>
              <a:defRPr/>
            </a:pPr>
            <a:r>
              <a:rPr lang="uk-UA" altLang="ru-RU" sz="1400" dirty="0">
                <a:latin typeface="Times New Roman" pitchFamily="18" charset="0"/>
                <a:cs typeface="Times New Roman" pitchFamily="18" charset="0"/>
              </a:rPr>
              <a:t>«Золотий колосок» - 81</a:t>
            </a:r>
          </a:p>
          <a:p>
            <a:pPr>
              <a:lnSpc>
                <a:spcPct val="80000"/>
              </a:lnSpc>
              <a:buFont typeface="Wingdings" pitchFamily="2" charset="2"/>
              <a:buNone/>
              <a:defRPr/>
            </a:pPr>
            <a:r>
              <a:rPr lang="uk-UA" altLang="ru-RU" sz="1400" dirty="0">
                <a:latin typeface="Times New Roman" pitchFamily="18" charset="0"/>
                <a:cs typeface="Times New Roman" pitchFamily="18" charset="0"/>
              </a:rPr>
              <a:t>«Срібний колосок» - 248</a:t>
            </a:r>
          </a:p>
          <a:p>
            <a:pPr marL="0" indent="0" eaLnBrk="1" hangingPunct="1">
              <a:lnSpc>
                <a:spcPct val="80000"/>
              </a:lnSpc>
              <a:buFont typeface="Wingdings" pitchFamily="2" charset="2"/>
              <a:buNone/>
              <a:defRPr/>
            </a:pPr>
            <a:endParaRPr lang="uk-UA" altLang="ru-RU" sz="1200" dirty="0">
              <a:latin typeface="Times New Roman" pitchFamily="18" charset="0"/>
              <a:cs typeface="Times New Roman" pitchFamily="18" charset="0"/>
            </a:endParaRPr>
          </a:p>
          <a:p>
            <a:pPr marL="0" indent="0" eaLnBrk="1" hangingPunct="1">
              <a:lnSpc>
                <a:spcPct val="80000"/>
              </a:lnSpc>
              <a:buFont typeface="Wingdings" pitchFamily="2" charset="2"/>
              <a:buNone/>
              <a:defRPr/>
            </a:pPr>
            <a:endParaRPr lang="uk-UA" altLang="ru-RU" sz="1200" b="1" dirty="0">
              <a:latin typeface="Times New Roman" pitchFamily="18" charset="0"/>
              <a:cs typeface="Times New Roman" pitchFamily="18" charset="0"/>
            </a:endParaRPr>
          </a:p>
        </p:txBody>
      </p:sp>
      <p:pic>
        <p:nvPicPr>
          <p:cNvPr id="32779" name="Picture 5" descr="logo_konkurs"/>
          <p:cNvPicPr>
            <a:picLocks noChangeAspect="1" noChangeArrowheads="1"/>
          </p:cNvPicPr>
          <p:nvPr/>
        </p:nvPicPr>
        <p:blipFill>
          <a:blip r:embed="rId4"/>
          <a:srcRect/>
          <a:stretch>
            <a:fillRect/>
          </a:stretch>
        </p:blipFill>
        <p:spPr bwMode="auto">
          <a:xfrm>
            <a:off x="3708400" y="1897063"/>
            <a:ext cx="1439863" cy="1338262"/>
          </a:xfrm>
          <a:prstGeom prst="rect">
            <a:avLst/>
          </a:prstGeom>
          <a:noFill/>
          <a:ln w="9525">
            <a:noFill/>
            <a:miter lim="800000"/>
            <a:headEnd/>
            <a:tailEnd/>
          </a:ln>
        </p:spPr>
      </p:pic>
      <p:sp>
        <p:nvSpPr>
          <p:cNvPr id="32780" name="Місце для номера слайда 7"/>
          <p:cNvSpPr>
            <a:spLocks noGrp="1"/>
          </p:cNvSpPr>
          <p:nvPr>
            <p:ph type="sldNum" sz="quarter" idx="11"/>
          </p:nvPr>
        </p:nvSpPr>
        <p:spPr>
          <a:xfrm>
            <a:off x="7924800" y="6356350"/>
            <a:ext cx="762000" cy="365125"/>
          </a:xfrm>
          <a:noFill/>
        </p:spPr>
        <p:txBody>
          <a:bodyPr lIns="0" tIns="0" rIns="0" bIns="0"/>
          <a:lstStyle/>
          <a:p>
            <a:fld id="{696F4484-F7CD-4CF7-87E2-DAC812A9D4E5}" type="slidenum">
              <a:rPr lang="uk-UA" altLang="ru-RU" smtClean="0">
                <a:solidFill>
                  <a:srgbClr val="045C75"/>
                </a:solidFill>
                <a:latin typeface="Verdana" pitchFamily="34" charset="0"/>
              </a:rPr>
              <a:pPr/>
              <a:t>15</a:t>
            </a:fld>
            <a:endParaRPr lang="uk-UA" altLang="ru-RU" smtClean="0">
              <a:solidFill>
                <a:srgbClr val="045C75"/>
              </a:solidFill>
              <a:latin typeface="Verdana" pitchFamily="34" charset="0"/>
            </a:endParaRPr>
          </a:p>
        </p:txBody>
      </p:sp>
      <p:sp>
        <p:nvSpPr>
          <p:cNvPr id="32781" name="Text Box 12"/>
          <p:cNvSpPr txBox="1">
            <a:spLocks noChangeArrowheads="1"/>
          </p:cNvSpPr>
          <p:nvPr/>
        </p:nvSpPr>
        <p:spPr bwMode="auto">
          <a:xfrm>
            <a:off x="2916238" y="2849563"/>
            <a:ext cx="3168650" cy="579437"/>
          </a:xfrm>
          <a:prstGeom prst="rect">
            <a:avLst/>
          </a:prstGeom>
          <a:noFill/>
          <a:ln w="9525">
            <a:noFill/>
            <a:miter lim="800000"/>
            <a:headEnd/>
            <a:tailEnd/>
          </a:ln>
        </p:spPr>
        <p:txBody>
          <a:bodyPr>
            <a:spAutoFit/>
          </a:bodyPr>
          <a:lstStyle/>
          <a:p>
            <a:pPr>
              <a:spcBef>
                <a:spcPct val="50000"/>
              </a:spcBef>
            </a:pPr>
            <a:endParaRPr lang="ru-RU" altLang="ru-RU" sz="3200"/>
          </a:p>
        </p:txBody>
      </p:sp>
      <p:graphicFrame>
        <p:nvGraphicFramePr>
          <p:cNvPr id="32775" name="Діаграма 3"/>
          <p:cNvGraphicFramePr>
            <a:graphicFrameLocks/>
          </p:cNvGraphicFramePr>
          <p:nvPr/>
        </p:nvGraphicFramePr>
        <p:xfrm>
          <a:off x="2538413" y="1965325"/>
          <a:ext cx="6096000" cy="4064000"/>
        </p:xfrm>
        <a:graphic>
          <a:graphicData uri="http://schemas.openxmlformats.org/presentationml/2006/ole">
            <mc:AlternateContent xmlns:mc="http://schemas.openxmlformats.org/markup-compatibility/2006">
              <mc:Choice xmlns:v="urn:schemas-microsoft-com:vml" Requires="v">
                <p:oleObj spid="_x0000_s32776" r:id="rId5" imgW="6096528" imgH="4066384" progId="Excel.Chart.8">
                  <p:embed/>
                </p:oleObj>
              </mc:Choice>
              <mc:Fallback>
                <p:oleObj r:id="rId5" imgW="6096528" imgH="4066384" progId="Excel.Chart.8">
                  <p:embed/>
                  <p:pic>
                    <p:nvPicPr>
                      <p:cNvPr id="0" name="Діаграма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8413" y="1965325"/>
                        <a:ext cx="6096000" cy="406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ira\Desktop\25_11956_oboi_svetlo_zelenaja_abstrakcija_1920x1200.jpg"/>
          <p:cNvPicPr>
            <a:picLocks noChangeAspect="1" noChangeArrowheads="1"/>
          </p:cNvPicPr>
          <p:nvPr/>
        </p:nvPicPr>
        <p:blipFill>
          <a:blip r:embed="rId3"/>
          <a:srcRect/>
          <a:stretch>
            <a:fillRect/>
          </a:stretch>
        </p:blipFill>
        <p:spPr bwMode="auto">
          <a:xfrm>
            <a:off x="16539" y="-2474"/>
            <a:ext cx="915035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869" name="Text Box 5"/>
          <p:cNvSpPr txBox="1">
            <a:spLocks noChangeArrowheads="1"/>
          </p:cNvSpPr>
          <p:nvPr/>
        </p:nvSpPr>
        <p:spPr bwMode="auto">
          <a:xfrm>
            <a:off x="152400" y="836613"/>
            <a:ext cx="1981200" cy="6523037"/>
          </a:xfrm>
          <a:prstGeom prst="rect">
            <a:avLst/>
          </a:prstGeom>
          <a:noFill/>
          <a:ln w="9525">
            <a:noFill/>
            <a:miter lim="800000"/>
            <a:headEnd/>
            <a:tailEnd/>
          </a:ln>
        </p:spPr>
        <p:txBody>
          <a:bodyPr lIns="18360" tIns="46800" rIns="18360" bIns="46800"/>
          <a:lstStyle/>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1200" dirty="0">
              <a:solidFill>
                <a:srgbClr val="000000"/>
              </a:solidFill>
              <a:latin typeface="Times New Roman" pitchFamily="18" charset="0"/>
              <a:cs typeface="Times New Roman" pitchFamily="18" charset="0"/>
            </a:endParaRPr>
          </a:p>
          <a:p>
            <a:pP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rgbClr val="FF0000"/>
                </a:solidFill>
                <a:latin typeface="Times New Roman" pitchFamily="18" charset="0"/>
                <a:cs typeface="Times New Roman" pitchFamily="18" charset="0"/>
              </a:rPr>
              <a:t>2013-2014 н.р</a:t>
            </a:r>
            <a:r>
              <a:rPr lang="uk-UA" altLang="ru-RU" sz="1200" i="1" dirty="0">
                <a:solidFill>
                  <a:srgbClr val="FF0000"/>
                </a:solidFill>
                <a:latin typeface="Times New Roman" pitchFamily="18" charset="0"/>
                <a:cs typeface="Times New Roman" pitchFamily="18" charset="0"/>
              </a:rPr>
              <a:t>.</a:t>
            </a:r>
          </a:p>
          <a:p>
            <a:pP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- 80</a:t>
            </a:r>
          </a:p>
          <a:p>
            <a:pP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1 ступеня - 1 </a:t>
            </a:r>
          </a:p>
          <a:p>
            <a:pP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2 ступеня - 10</a:t>
            </a:r>
          </a:p>
          <a:p>
            <a:pP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3 ступеня - 9</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rgbClr val="FF0000"/>
                </a:solidFill>
                <a:latin typeface="Times New Roman" pitchFamily="18" charset="0"/>
                <a:cs typeface="Times New Roman" pitchFamily="18" charset="0"/>
              </a:rPr>
              <a:t>2014-2015н.р.</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72</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1 ступеня – 7</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2 ступеня – 8</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3 ступеня – 24</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rgbClr val="FF0000"/>
                </a:solidFill>
                <a:latin typeface="Times New Roman" pitchFamily="18" charset="0"/>
                <a:cs typeface="Times New Roman" pitchFamily="18" charset="0"/>
              </a:rPr>
              <a:t>201</a:t>
            </a:r>
            <a:r>
              <a:rPr lang="ru-RU" altLang="ru-RU" sz="1200" b="1" i="1" dirty="0">
                <a:solidFill>
                  <a:srgbClr val="FF0000"/>
                </a:solidFill>
                <a:latin typeface="Times New Roman" pitchFamily="18" charset="0"/>
                <a:cs typeface="Times New Roman" pitchFamily="18" charset="0"/>
              </a:rPr>
              <a:t>5</a:t>
            </a:r>
            <a:r>
              <a:rPr lang="uk-UA" altLang="ru-RU" sz="1200" b="1" i="1" dirty="0">
                <a:solidFill>
                  <a:srgbClr val="FF0000"/>
                </a:solidFill>
                <a:latin typeface="Times New Roman" pitchFamily="18" charset="0"/>
                <a:cs typeface="Times New Roman" pitchFamily="18" charset="0"/>
              </a:rPr>
              <a:t>-201</a:t>
            </a:r>
            <a:r>
              <a:rPr lang="ru-RU" altLang="ru-RU" sz="1200" b="1" i="1" dirty="0">
                <a:solidFill>
                  <a:srgbClr val="FF0000"/>
                </a:solidFill>
                <a:latin typeface="Times New Roman" pitchFamily="18" charset="0"/>
                <a:cs typeface="Times New Roman" pitchFamily="18" charset="0"/>
              </a:rPr>
              <a:t>6</a:t>
            </a:r>
            <a:r>
              <a:rPr lang="uk-UA" altLang="ru-RU" sz="1200" b="1" i="1" dirty="0">
                <a:solidFill>
                  <a:srgbClr val="FF0000"/>
                </a:solidFill>
                <a:latin typeface="Times New Roman" pitchFamily="18" charset="0"/>
                <a:cs typeface="Times New Roman" pitchFamily="18" charset="0"/>
              </a:rPr>
              <a:t> н.р</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- 68</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1 ступеня</a:t>
            </a:r>
            <a:r>
              <a:rPr lang="en-US" altLang="ru-RU" sz="1200" dirty="0">
                <a:solidFill>
                  <a:srgbClr val="000000"/>
                </a:solidFill>
                <a:latin typeface="Times New Roman" pitchFamily="18" charset="0"/>
                <a:cs typeface="Times New Roman" pitchFamily="18" charset="0"/>
              </a:rPr>
              <a:t> </a:t>
            </a:r>
            <a:r>
              <a:rPr lang="uk-UA" altLang="ru-RU" sz="1200" dirty="0">
                <a:solidFill>
                  <a:srgbClr val="000000"/>
                </a:solidFill>
                <a:latin typeface="Times New Roman" pitchFamily="18" charset="0"/>
                <a:cs typeface="Times New Roman" pitchFamily="18" charset="0"/>
              </a:rPr>
              <a:t>- </a:t>
            </a:r>
            <a:r>
              <a:rPr lang="en-US" altLang="ru-RU" sz="1200" dirty="0">
                <a:solidFill>
                  <a:srgbClr val="000000"/>
                </a:solidFill>
                <a:latin typeface="Times New Roman" pitchFamily="18" charset="0"/>
                <a:cs typeface="Times New Roman" pitchFamily="18" charset="0"/>
              </a:rPr>
              <a:t>3</a:t>
            </a:r>
            <a:r>
              <a:rPr lang="uk-UA" altLang="ru-RU" sz="1200" dirty="0">
                <a:solidFill>
                  <a:srgbClr val="000000"/>
                </a:solidFill>
                <a:latin typeface="Times New Roman" pitchFamily="18" charset="0"/>
                <a:cs typeface="Times New Roman" pitchFamily="18" charset="0"/>
              </a:rPr>
              <a:t>  </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2 ступеня - </a:t>
            </a:r>
            <a:r>
              <a:rPr lang="en-US" altLang="ru-RU" sz="1200" dirty="0">
                <a:solidFill>
                  <a:srgbClr val="000000"/>
                </a:solidFill>
                <a:latin typeface="Times New Roman" pitchFamily="18" charset="0"/>
                <a:cs typeface="Times New Roman" pitchFamily="18" charset="0"/>
              </a:rPr>
              <a:t>3</a:t>
            </a:r>
            <a:r>
              <a:rPr lang="uk-UA" altLang="ru-RU" sz="1200" dirty="0">
                <a:solidFill>
                  <a:srgbClr val="000000"/>
                </a:solidFill>
                <a:latin typeface="Times New Roman" pitchFamily="18" charset="0"/>
                <a:cs typeface="Times New Roman" pitchFamily="18" charset="0"/>
              </a:rPr>
              <a:t> </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3 ступеня - 18</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rgbClr val="FF0000"/>
                </a:solidFill>
                <a:latin typeface="Times New Roman" pitchFamily="18" charset="0"/>
                <a:cs typeface="Times New Roman" pitchFamily="18" charset="0"/>
              </a:rPr>
              <a:t>2016-2017н.р.</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74</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1 ступеня</a:t>
            </a:r>
            <a:r>
              <a:rPr lang="en-US" altLang="ru-RU" sz="1200" dirty="0">
                <a:solidFill>
                  <a:srgbClr val="000000"/>
                </a:solidFill>
                <a:latin typeface="Times New Roman" pitchFamily="18" charset="0"/>
                <a:cs typeface="Times New Roman" pitchFamily="18" charset="0"/>
              </a:rPr>
              <a:t> </a:t>
            </a:r>
            <a:r>
              <a:rPr lang="uk-UA" altLang="ru-RU" sz="1200" dirty="0">
                <a:solidFill>
                  <a:srgbClr val="000000"/>
                </a:solidFill>
                <a:latin typeface="Times New Roman" pitchFamily="18" charset="0"/>
                <a:cs typeface="Times New Roman" pitchFamily="18" charset="0"/>
              </a:rPr>
              <a:t>- </a:t>
            </a:r>
            <a:r>
              <a:rPr lang="en-US" altLang="ru-RU" sz="1200" dirty="0">
                <a:solidFill>
                  <a:srgbClr val="000000"/>
                </a:solidFill>
                <a:latin typeface="Times New Roman" pitchFamily="18" charset="0"/>
                <a:cs typeface="Times New Roman" pitchFamily="18" charset="0"/>
              </a:rPr>
              <a:t>3</a:t>
            </a:r>
            <a:r>
              <a:rPr lang="uk-UA" altLang="ru-RU" sz="1200" dirty="0">
                <a:solidFill>
                  <a:srgbClr val="000000"/>
                </a:solidFill>
                <a:latin typeface="Times New Roman" pitchFamily="18" charset="0"/>
                <a:cs typeface="Times New Roman" pitchFamily="18" charset="0"/>
              </a:rPr>
              <a:t>  </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2 ступеня - </a:t>
            </a:r>
            <a:r>
              <a:rPr lang="en-US" altLang="ru-RU" sz="1200" dirty="0">
                <a:solidFill>
                  <a:srgbClr val="000000"/>
                </a:solidFill>
                <a:latin typeface="Times New Roman" pitchFamily="18" charset="0"/>
                <a:cs typeface="Times New Roman" pitchFamily="18" charset="0"/>
              </a:rPr>
              <a:t>3</a:t>
            </a:r>
            <a:r>
              <a:rPr lang="uk-UA" altLang="ru-RU" sz="1200" dirty="0">
                <a:solidFill>
                  <a:srgbClr val="000000"/>
                </a:solidFill>
                <a:latin typeface="Times New Roman" pitchFamily="18" charset="0"/>
                <a:cs typeface="Times New Roman" pitchFamily="18" charset="0"/>
              </a:rPr>
              <a:t> </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3 ступеня – 18</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rgbClr val="FF0000"/>
                </a:solidFill>
                <a:latin typeface="Times New Roman" pitchFamily="18" charset="0"/>
                <a:cs typeface="Times New Roman" pitchFamily="18" charset="0"/>
              </a:rPr>
              <a:t>2017-2018н.р.</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117</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1 ступеня</a:t>
            </a:r>
            <a:r>
              <a:rPr lang="en-US" altLang="ru-RU" sz="1200" dirty="0">
                <a:solidFill>
                  <a:srgbClr val="000000"/>
                </a:solidFill>
                <a:latin typeface="Times New Roman" pitchFamily="18" charset="0"/>
                <a:cs typeface="Times New Roman" pitchFamily="18" charset="0"/>
              </a:rPr>
              <a:t> </a:t>
            </a:r>
            <a:r>
              <a:rPr lang="uk-UA" altLang="ru-RU" sz="1200" dirty="0">
                <a:solidFill>
                  <a:srgbClr val="000000"/>
                </a:solidFill>
                <a:latin typeface="Times New Roman" pitchFamily="18" charset="0"/>
                <a:cs typeface="Times New Roman" pitchFamily="18" charset="0"/>
              </a:rPr>
              <a:t>-  1</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2 ступеня - 17</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3 ступеня – 9</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rgbClr val="FF0000"/>
                </a:solidFill>
                <a:latin typeface="Times New Roman" pitchFamily="18" charset="0"/>
                <a:cs typeface="Times New Roman" pitchFamily="18" charset="0"/>
              </a:rPr>
              <a:t>2018-2019н.р.</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134</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1 ступеня</a:t>
            </a:r>
            <a:r>
              <a:rPr lang="en-US" altLang="ru-RU" sz="1200" dirty="0">
                <a:solidFill>
                  <a:srgbClr val="000000"/>
                </a:solidFill>
                <a:latin typeface="Times New Roman" pitchFamily="18" charset="0"/>
                <a:cs typeface="Times New Roman" pitchFamily="18" charset="0"/>
              </a:rPr>
              <a:t> </a:t>
            </a:r>
            <a:r>
              <a:rPr lang="uk-UA" altLang="ru-RU" sz="1200" dirty="0">
                <a:solidFill>
                  <a:srgbClr val="000000"/>
                </a:solidFill>
                <a:latin typeface="Times New Roman" pitchFamily="18" charset="0"/>
                <a:cs typeface="Times New Roman" pitchFamily="18" charset="0"/>
              </a:rPr>
              <a:t>-  1</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2 ступеня - 8</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1200" dirty="0">
                <a:solidFill>
                  <a:srgbClr val="000000"/>
                </a:solidFill>
                <a:latin typeface="Times New Roman" pitchFamily="18" charset="0"/>
                <a:cs typeface="Times New Roman" pitchFamily="18" charset="0"/>
              </a:rPr>
              <a:t>Диплом 3 ступеня – 17</a:t>
            </a: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1200" dirty="0">
              <a:solidFill>
                <a:srgbClr val="000000"/>
              </a:solidFill>
              <a:latin typeface="Times New Roman" pitchFamily="18" charset="0"/>
              <a:cs typeface="Times New Roman" pitchFamily="18" charset="0"/>
            </a:endParaRPr>
          </a:p>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1200" dirty="0">
              <a:solidFill>
                <a:srgbClr val="000000"/>
              </a:solidFill>
              <a:latin typeface="Times New Roman" pitchFamily="18" charset="0"/>
              <a:cs typeface="Times New Roman" pitchFamily="18" charset="0"/>
            </a:endParaRPr>
          </a:p>
        </p:txBody>
      </p:sp>
      <p:sp>
        <p:nvSpPr>
          <p:cNvPr id="35870" name="Text Box 4"/>
          <p:cNvSpPr txBox="1">
            <a:spLocks noChangeArrowheads="1"/>
          </p:cNvSpPr>
          <p:nvPr/>
        </p:nvSpPr>
        <p:spPr bwMode="auto">
          <a:xfrm>
            <a:off x="287338" y="136525"/>
            <a:ext cx="8677275" cy="1204913"/>
          </a:xfrm>
          <a:prstGeom prst="rect">
            <a:avLst/>
          </a:prstGeom>
          <a:noFill/>
          <a:ln w="9525">
            <a:noFill/>
            <a:miter lim="800000"/>
            <a:headEnd/>
            <a:tailEnd/>
          </a:ln>
        </p:spPr>
        <p:txBody>
          <a:bodyPr lIns="90000" tIns="46800" rIns="90000" bIns="46800" anchor="b"/>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2400" b="1" i="1" dirty="0">
                <a:solidFill>
                  <a:schemeClr val="bg2">
                    <a:lumMod val="60000"/>
                    <a:lumOff val="40000"/>
                  </a:schemeClr>
                </a:solidFill>
                <a:latin typeface="Verdana" pitchFamily="34" charset="0"/>
                <a:ea typeface="Microsoft YaHei" pitchFamily="34" charset="-122"/>
              </a:rPr>
              <a:t>Всеукраїнська природознавча гра «Геліантус»</a:t>
            </a: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800" b="1" i="1" dirty="0">
              <a:solidFill>
                <a:schemeClr val="bg2">
                  <a:lumMod val="60000"/>
                  <a:lumOff val="40000"/>
                </a:schemeClr>
              </a:solidFill>
              <a:latin typeface="Verdana" pitchFamily="34" charset="0"/>
              <a:ea typeface="Microsoft YaHei" pitchFamily="34" charset="-122"/>
            </a:endParaRP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uk-UA" altLang="ru-RU" sz="2000" b="1" i="1" dirty="0">
                <a:solidFill>
                  <a:srgbClr val="FF0000"/>
                </a:solidFill>
                <a:latin typeface="Times New Roman" pitchFamily="18" charset="0"/>
                <a:cs typeface="Times New Roman" pitchFamily="18" charset="0"/>
              </a:rPr>
              <a:t>Координатор –Чучвера І.В.</a:t>
            </a: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altLang="ru-RU" sz="2400" b="1" i="1" dirty="0">
              <a:solidFill>
                <a:schemeClr val="bg2">
                  <a:lumMod val="60000"/>
                  <a:lumOff val="40000"/>
                </a:schemeClr>
              </a:solidFill>
              <a:latin typeface="Verdana" pitchFamily="34" charset="0"/>
              <a:ea typeface="Microsoft YaHei" pitchFamily="34" charset="-122"/>
            </a:endParaRPr>
          </a:p>
        </p:txBody>
      </p:sp>
      <p:sp>
        <p:nvSpPr>
          <p:cNvPr id="33803" name="Text Box 7"/>
          <p:cNvSpPr txBox="1">
            <a:spLocks noChangeArrowheads="1"/>
          </p:cNvSpPr>
          <p:nvPr/>
        </p:nvSpPr>
        <p:spPr bwMode="auto">
          <a:xfrm>
            <a:off x="7924800" y="6356350"/>
            <a:ext cx="762000" cy="365125"/>
          </a:xfrm>
          <a:prstGeom prst="rect">
            <a:avLst/>
          </a:prstGeom>
          <a:noFill/>
          <a:ln w="9525">
            <a:noFill/>
            <a:miter lim="800000"/>
            <a:headEnd/>
            <a:tailEnd/>
          </a:ln>
        </p:spPr>
        <p:txBody>
          <a:bodyPr lIns="0" tIns="0" rIns="0" bIns="0" anchor="b"/>
          <a:lstStyle/>
          <a:p>
            <a:pPr algn="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FB780AC-EEF2-43EA-8CF9-77AA6109E5D4}" type="slidenum">
              <a:rPr lang="uk-UA" altLang="ru-RU" sz="1200">
                <a:solidFill>
                  <a:srgbClr val="045C75"/>
                </a:solidFill>
                <a:latin typeface="Verdana" pitchFamily="34" charset="0"/>
                <a:ea typeface="Microsoft YaHei" pitchFamily="34" charset="-122"/>
              </a:rPr>
              <a:pPr algn="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uk-UA" altLang="ru-RU" sz="1200">
              <a:solidFill>
                <a:srgbClr val="045C75"/>
              </a:solidFill>
              <a:latin typeface="Verdana" pitchFamily="34" charset="0"/>
              <a:ea typeface="Microsoft YaHei" pitchFamily="34" charset="-122"/>
            </a:endParaRPr>
          </a:p>
        </p:txBody>
      </p:sp>
      <p:sp>
        <p:nvSpPr>
          <p:cNvPr id="33804" name="Text Box 8"/>
          <p:cNvSpPr txBox="1">
            <a:spLocks noChangeArrowheads="1"/>
          </p:cNvSpPr>
          <p:nvPr/>
        </p:nvSpPr>
        <p:spPr bwMode="auto">
          <a:xfrm>
            <a:off x="2268538" y="6165850"/>
            <a:ext cx="3352800" cy="365125"/>
          </a:xfrm>
          <a:prstGeom prst="rect">
            <a:avLst/>
          </a:prstGeom>
          <a:noFill/>
          <a:ln w="9525">
            <a:noFill/>
            <a:miter lim="800000"/>
            <a:headEnd/>
            <a:tailEnd/>
          </a:ln>
        </p:spPr>
        <p:txBody>
          <a:bodyPr wrap="none" anchor="ctr"/>
          <a:lstStyle/>
          <a:p>
            <a:endParaRPr lang="en-US" altLang="ru-RU" sz="2000">
              <a:latin typeface="Calibri" pitchFamily="34" charset="0"/>
            </a:endParaRPr>
          </a:p>
        </p:txBody>
      </p:sp>
      <p:sp>
        <p:nvSpPr>
          <p:cNvPr id="33805" name="Rectangle 9"/>
          <p:cNvSpPr>
            <a:spLocks noChangeArrowheads="1"/>
          </p:cNvSpPr>
          <p:nvPr/>
        </p:nvSpPr>
        <p:spPr bwMode="auto">
          <a:xfrm>
            <a:off x="2211388" y="5213350"/>
            <a:ext cx="6753225" cy="1323975"/>
          </a:xfrm>
          <a:prstGeom prst="rect">
            <a:avLst/>
          </a:prstGeom>
          <a:noFill/>
          <a:ln w="9525">
            <a:noFill/>
            <a:miter lim="800000"/>
            <a:headEnd/>
            <a:tailEnd/>
          </a:ln>
        </p:spPr>
        <p:txBody>
          <a:bodyPr lIns="18360" tIns="46800" rIns="18360" bIns="46800"/>
          <a:lstStyle/>
          <a:p>
            <a:pPr defTabSz="449263">
              <a:spcBef>
                <a:spcPts val="42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a:solidFill>
                <a:srgbClr val="000000"/>
              </a:solidFill>
              <a:latin typeface="Times New Roman" pitchFamily="18" charset="0"/>
              <a:cs typeface="Times New Roman" pitchFamily="18" charset="0"/>
            </a:endParaRPr>
          </a:p>
        </p:txBody>
      </p:sp>
      <p:graphicFrame>
        <p:nvGraphicFramePr>
          <p:cNvPr id="33799" name="Місце для вмісту 5"/>
          <p:cNvGraphicFramePr>
            <a:graphicFrameLocks noGrp="1"/>
          </p:cNvGraphicFramePr>
          <p:nvPr>
            <p:ph idx="1"/>
          </p:nvPr>
        </p:nvGraphicFramePr>
        <p:xfrm>
          <a:off x="2082800" y="1125538"/>
          <a:ext cx="6604000" cy="5097462"/>
        </p:xfrm>
        <a:graphic>
          <a:graphicData uri="http://schemas.openxmlformats.org/presentationml/2006/ole">
            <mc:AlternateContent xmlns:mc="http://schemas.openxmlformats.org/markup-compatibility/2006">
              <mc:Choice xmlns:v="urn:schemas-microsoft-com:vml" Requires="v">
                <p:oleObj spid="_x0000_s33800" r:id="rId4" imgW="6602540" imgH="5096698" progId="Excel.Chart.8">
                  <p:embed/>
                </p:oleObj>
              </mc:Choice>
              <mc:Fallback>
                <p:oleObj r:id="rId4" imgW="6602540" imgH="5096698" progId="Excel.Chart.8">
                  <p:embed/>
                  <p:pic>
                    <p:nvPicPr>
                      <p:cNvPr id="0" name="Місце для вмісту 5"/>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800" y="1125538"/>
                        <a:ext cx="6604000" cy="5097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57" name="Picture 14"/>
          <p:cNvPicPr>
            <a:picLocks noChangeAspect="1" noChangeArrowheads="1"/>
          </p:cNvPicPr>
          <p:nvPr/>
        </p:nvPicPr>
        <p:blipFill>
          <a:blip r:embed="rId3"/>
          <a:srcRect/>
          <a:stretch>
            <a:fillRect/>
          </a:stretch>
        </p:blipFill>
        <p:spPr bwMode="auto">
          <a:xfrm>
            <a:off x="0" y="0"/>
            <a:ext cx="9144000" cy="6827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894" name="Text Box 12"/>
          <p:cNvSpPr txBox="1">
            <a:spLocks noChangeArrowheads="1"/>
          </p:cNvSpPr>
          <p:nvPr/>
        </p:nvSpPr>
        <p:spPr bwMode="auto">
          <a:xfrm>
            <a:off x="2971800" y="319088"/>
            <a:ext cx="6562725" cy="1490662"/>
          </a:xfrm>
          <a:prstGeom prst="rect">
            <a:avLst/>
          </a:prstGeom>
          <a:noFill/>
          <a:ln w="9525">
            <a:noFill/>
            <a:miter lim="800000"/>
            <a:headEnd/>
            <a:tailEnd/>
          </a:ln>
        </p:spPr>
        <p:txBody>
          <a:bodyPr lIns="67500" tIns="35100" rIns="67500" bIns="35100" anchor="b"/>
          <a:lstStyle/>
          <a:p>
            <a:pPr algn="ctr" defTabSz="336550">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2000" b="1" i="1" dirty="0">
                <a:solidFill>
                  <a:schemeClr val="bg2">
                    <a:lumMod val="60000"/>
                    <a:lumOff val="40000"/>
                  </a:schemeClr>
                </a:solidFill>
                <a:latin typeface="Verdana" pitchFamily="34" charset="0"/>
                <a:ea typeface="Microsoft YaHei" pitchFamily="34" charset="-122"/>
              </a:rPr>
              <a:t>Всеукраїнська українознавча гра «Соняшник»</a:t>
            </a:r>
          </a:p>
          <a:p>
            <a:pPr algn="ctr" defTabSz="336550">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800" b="1" i="1" dirty="0">
                <a:solidFill>
                  <a:srgbClr val="FF0000"/>
                </a:solidFill>
                <a:latin typeface="Times New Roman" pitchFamily="18" charset="0"/>
                <a:cs typeface="Times New Roman" pitchFamily="18" charset="0"/>
              </a:rPr>
              <a:t>Координатор – Паляниця І. І</a:t>
            </a:r>
            <a:r>
              <a:rPr lang="uk-UA" altLang="ru-RU" sz="2000" b="1" i="1" dirty="0">
                <a:solidFill>
                  <a:srgbClr val="FF0000"/>
                </a:solidFill>
                <a:latin typeface="Times New Roman" pitchFamily="18" charset="0"/>
                <a:cs typeface="Times New Roman" pitchFamily="18" charset="0"/>
              </a:rPr>
              <a:t>.</a:t>
            </a:r>
          </a:p>
          <a:p>
            <a:pPr algn="ctr" defTabSz="336550">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endParaRPr lang="uk-UA" altLang="ru-RU" sz="2000" b="1" dirty="0">
              <a:solidFill>
                <a:srgbClr val="003399"/>
              </a:solidFill>
              <a:latin typeface="Verdana" pitchFamily="34" charset="0"/>
              <a:ea typeface="Microsoft YaHei" pitchFamily="34" charset="-122"/>
            </a:endParaRPr>
          </a:p>
        </p:txBody>
      </p:sp>
      <p:sp>
        <p:nvSpPr>
          <p:cNvPr id="36895" name="Text Box 13"/>
          <p:cNvSpPr txBox="1">
            <a:spLocks noChangeArrowheads="1"/>
          </p:cNvSpPr>
          <p:nvPr/>
        </p:nvSpPr>
        <p:spPr bwMode="auto">
          <a:xfrm>
            <a:off x="63500" y="1268413"/>
            <a:ext cx="2679700" cy="5270500"/>
          </a:xfrm>
          <a:prstGeom prst="rect">
            <a:avLst/>
          </a:prstGeom>
          <a:noFill/>
          <a:ln w="9525">
            <a:noFill/>
            <a:miter lim="800000"/>
            <a:headEnd/>
            <a:tailEnd/>
          </a:ln>
        </p:spPr>
        <p:txBody>
          <a:bodyPr lIns="13770" tIns="35100" rIns="13770" bIns="35100"/>
          <a:lstStyle/>
          <a:p>
            <a:pPr defTabSz="336550">
              <a:lnSpc>
                <a:spcPct val="80000"/>
              </a:lnSpc>
              <a:spcBef>
                <a:spcPts val="300"/>
              </a:spcBef>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rgbClr val="FF0000"/>
                </a:solidFill>
                <a:latin typeface="Times New Roman" pitchFamily="18" charset="0"/>
                <a:cs typeface="Times New Roman" pitchFamily="18" charset="0"/>
              </a:rPr>
              <a:t>2013-2014 н.р.</a:t>
            </a:r>
          </a:p>
          <a:p>
            <a:pPr defTabSz="336550">
              <a:lnSpc>
                <a:spcPct val="80000"/>
              </a:lnSpc>
              <a:spcBef>
                <a:spcPts val="300"/>
              </a:spcBef>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- 254</a:t>
            </a:r>
          </a:p>
          <a:p>
            <a:pPr defTabSz="336550">
              <a:lnSpc>
                <a:spcPct val="80000"/>
              </a:lnSpc>
              <a:spcBef>
                <a:spcPts val="300"/>
              </a:spcBef>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1 ст</a:t>
            </a:r>
            <a:r>
              <a:rPr lang="ru-RU"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-17</a:t>
            </a:r>
          </a:p>
          <a:p>
            <a:pPr defTabSz="336550">
              <a:lnSpc>
                <a:spcPct val="80000"/>
              </a:lnSpc>
              <a:spcBef>
                <a:spcPts val="300"/>
              </a:spcBef>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3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 7</a:t>
            </a:r>
          </a:p>
          <a:p>
            <a:pPr defTabSz="336550">
              <a:lnSpc>
                <a:spcPct val="80000"/>
              </a:lnSpc>
              <a:spcBef>
                <a:spcPts val="300"/>
              </a:spcBef>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rgbClr val="FF0000"/>
                </a:solidFill>
                <a:latin typeface="Times New Roman" pitchFamily="18" charset="0"/>
                <a:cs typeface="Times New Roman" pitchFamily="18" charset="0"/>
              </a:rPr>
              <a:t>2014-2015 н.р.</a:t>
            </a:r>
          </a:p>
          <a:p>
            <a:pPr defTabSz="336550">
              <a:lnSpc>
                <a:spcPct val="80000"/>
              </a:lnSpc>
              <a:spcBef>
                <a:spcPts val="300"/>
              </a:spcBef>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- 219</a:t>
            </a:r>
          </a:p>
          <a:p>
            <a:pPr defTabSz="336550">
              <a:lnSpc>
                <a:spcPct val="80000"/>
              </a:lnSpc>
              <a:spcBef>
                <a:spcPts val="300"/>
              </a:spcBef>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1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-27</a:t>
            </a:r>
          </a:p>
          <a:p>
            <a:pPr defTabSz="336550">
              <a:lnSpc>
                <a:spcPct val="80000"/>
              </a:lnSpc>
              <a:spcBef>
                <a:spcPts val="300"/>
              </a:spcBef>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3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- 38</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rgbClr val="FF0000"/>
                </a:solidFill>
                <a:latin typeface="Times New Roman" pitchFamily="18" charset="0"/>
              </a:rPr>
              <a:t>201</a:t>
            </a:r>
            <a:r>
              <a:rPr lang="en-US" altLang="ru-RU" sz="1200" b="1" i="1" dirty="0">
                <a:solidFill>
                  <a:srgbClr val="FF0000"/>
                </a:solidFill>
                <a:latin typeface="Times New Roman" pitchFamily="18" charset="0"/>
              </a:rPr>
              <a:t>5</a:t>
            </a:r>
            <a:r>
              <a:rPr lang="uk-UA" altLang="ru-RU" sz="1200" b="1" i="1" dirty="0">
                <a:solidFill>
                  <a:srgbClr val="FF0000"/>
                </a:solidFill>
                <a:latin typeface="Times New Roman" pitchFamily="18" charset="0"/>
              </a:rPr>
              <a:t>-201</a:t>
            </a:r>
            <a:r>
              <a:rPr lang="en-US" altLang="ru-RU" sz="1200" b="1" i="1" dirty="0">
                <a:solidFill>
                  <a:srgbClr val="FF0000"/>
                </a:solidFill>
                <a:latin typeface="Times New Roman" pitchFamily="18" charset="0"/>
              </a:rPr>
              <a:t>6</a:t>
            </a:r>
            <a:r>
              <a:rPr lang="uk-UA" altLang="ru-RU" sz="1200" b="1" i="1" dirty="0">
                <a:solidFill>
                  <a:srgbClr val="FF0000"/>
                </a:solidFill>
                <a:latin typeface="Times New Roman" pitchFamily="18" charset="0"/>
              </a:rPr>
              <a:t> н.р.</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-207</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1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a:t>
            </a:r>
            <a:r>
              <a:rPr lang="en-US" altLang="ru-RU" sz="1200" dirty="0">
                <a:solidFill>
                  <a:srgbClr val="000000"/>
                </a:solidFill>
                <a:latin typeface="Times New Roman" pitchFamily="18" charset="0"/>
                <a:cs typeface="Times New Roman" pitchFamily="18" charset="0"/>
              </a:rPr>
              <a:t> 6</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a:t>
            </a:r>
            <a:r>
              <a:rPr lang="en-US" altLang="ru-RU" sz="1200" dirty="0">
                <a:solidFill>
                  <a:srgbClr val="000000"/>
                </a:solidFill>
                <a:latin typeface="Times New Roman" pitchFamily="18" charset="0"/>
                <a:cs typeface="Times New Roman" pitchFamily="18" charset="0"/>
              </a:rPr>
              <a:t>2</a:t>
            </a:r>
            <a:r>
              <a:rPr lang="uk-UA" altLang="ru-RU" sz="1200" dirty="0">
                <a:solidFill>
                  <a:srgbClr val="000000"/>
                </a:solidFill>
                <a:latin typeface="Times New Roman" pitchFamily="18" charset="0"/>
                <a:cs typeface="Times New Roman" pitchFamily="18" charset="0"/>
              </a:rPr>
              <a:t>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a:t>
            </a:r>
            <a:r>
              <a:rPr lang="en-US" altLang="ru-RU" sz="1200" dirty="0">
                <a:solidFill>
                  <a:srgbClr val="000000"/>
                </a:solidFill>
                <a:latin typeface="Times New Roman" pitchFamily="18" charset="0"/>
                <a:cs typeface="Times New Roman" pitchFamily="18" charset="0"/>
              </a:rPr>
              <a:t>15 </a:t>
            </a:r>
            <a:endParaRPr lang="uk-UA" altLang="ru-RU" sz="1200" dirty="0">
              <a:solidFill>
                <a:srgbClr val="000000"/>
              </a:solidFill>
              <a:latin typeface="Times New Roman" pitchFamily="18" charset="0"/>
              <a:cs typeface="Times New Roman" pitchFamily="18" charset="0"/>
            </a:endParaRP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3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a:t>
            </a:r>
            <a:r>
              <a:rPr lang="en-US" altLang="ru-RU" sz="1200" dirty="0">
                <a:solidFill>
                  <a:srgbClr val="000000"/>
                </a:solidFill>
                <a:latin typeface="Times New Roman" pitchFamily="18" charset="0"/>
              </a:rPr>
              <a:t>14 </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rgbClr val="FF0000"/>
                </a:solidFill>
                <a:latin typeface="Times New Roman" pitchFamily="18" charset="0"/>
              </a:rPr>
              <a:t>201</a:t>
            </a:r>
            <a:r>
              <a:rPr lang="en-US" altLang="ru-RU" sz="1200" b="1" i="1" dirty="0">
                <a:solidFill>
                  <a:srgbClr val="FF0000"/>
                </a:solidFill>
                <a:latin typeface="Times New Roman" pitchFamily="18" charset="0"/>
              </a:rPr>
              <a:t>6</a:t>
            </a:r>
            <a:r>
              <a:rPr lang="uk-UA" altLang="ru-RU" sz="1200" b="1" i="1" dirty="0">
                <a:solidFill>
                  <a:srgbClr val="FF0000"/>
                </a:solidFill>
                <a:latin typeface="Times New Roman" pitchFamily="18" charset="0"/>
              </a:rPr>
              <a:t>-201</a:t>
            </a:r>
            <a:r>
              <a:rPr lang="en-US" altLang="ru-RU" sz="1200" b="1" i="1" dirty="0">
                <a:solidFill>
                  <a:srgbClr val="FF0000"/>
                </a:solidFill>
                <a:latin typeface="Times New Roman" pitchFamily="18" charset="0"/>
              </a:rPr>
              <a:t>7</a:t>
            </a:r>
            <a:r>
              <a:rPr lang="uk-UA" altLang="ru-RU" sz="1200" b="1" i="1" dirty="0">
                <a:solidFill>
                  <a:srgbClr val="FF0000"/>
                </a:solidFill>
                <a:latin typeface="Times New Roman" pitchFamily="18" charset="0"/>
              </a:rPr>
              <a:t> н.р.</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chemeClr val="bg2">
                    <a:lumMod val="60000"/>
                    <a:lumOff val="40000"/>
                  </a:schemeClr>
                </a:solidFill>
                <a:latin typeface="Times New Roman" pitchFamily="18" charset="0"/>
                <a:cs typeface="Times New Roman" pitchFamily="18" charset="0"/>
              </a:rPr>
              <a:t>Учасників -</a:t>
            </a:r>
            <a:r>
              <a:rPr lang="en-US" altLang="ru-RU" sz="1200" b="1" i="1" dirty="0">
                <a:solidFill>
                  <a:schemeClr val="bg2">
                    <a:lumMod val="60000"/>
                    <a:lumOff val="40000"/>
                  </a:schemeClr>
                </a:solidFill>
                <a:latin typeface="Times New Roman" pitchFamily="18" charset="0"/>
                <a:cs typeface="Times New Roman" pitchFamily="18" charset="0"/>
              </a:rPr>
              <a:t>181</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1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a:t>
            </a:r>
            <a:r>
              <a:rPr lang="en-US" altLang="ru-RU" sz="1200" dirty="0">
                <a:solidFill>
                  <a:srgbClr val="000000"/>
                </a:solidFill>
                <a:latin typeface="Times New Roman" pitchFamily="18" charset="0"/>
                <a:cs typeface="Times New Roman" pitchFamily="18" charset="0"/>
              </a:rPr>
              <a:t>12</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a:t>
            </a:r>
            <a:r>
              <a:rPr lang="en-US" altLang="ru-RU" sz="1200" dirty="0">
                <a:solidFill>
                  <a:srgbClr val="000000"/>
                </a:solidFill>
                <a:latin typeface="Times New Roman" pitchFamily="18" charset="0"/>
                <a:cs typeface="Times New Roman" pitchFamily="18" charset="0"/>
              </a:rPr>
              <a:t>2</a:t>
            </a:r>
            <a:r>
              <a:rPr lang="uk-UA" altLang="ru-RU" sz="1200" dirty="0">
                <a:solidFill>
                  <a:srgbClr val="000000"/>
                </a:solidFill>
                <a:latin typeface="Times New Roman" pitchFamily="18" charset="0"/>
                <a:cs typeface="Times New Roman" pitchFamily="18" charset="0"/>
              </a:rPr>
              <a:t>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a:t>
            </a:r>
            <a:r>
              <a:rPr lang="en-US" altLang="ru-RU" sz="1200" dirty="0">
                <a:solidFill>
                  <a:srgbClr val="000000"/>
                </a:solidFill>
                <a:latin typeface="Times New Roman" pitchFamily="18" charset="0"/>
                <a:cs typeface="Times New Roman" pitchFamily="18" charset="0"/>
              </a:rPr>
              <a:t>15 </a:t>
            </a:r>
            <a:endParaRPr lang="uk-UA" altLang="ru-RU" sz="1200" dirty="0">
              <a:solidFill>
                <a:srgbClr val="000000"/>
              </a:solidFill>
              <a:latin typeface="Times New Roman" pitchFamily="18" charset="0"/>
              <a:cs typeface="Times New Roman" pitchFamily="18" charset="0"/>
            </a:endParaRP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3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a:t>
            </a:r>
            <a:r>
              <a:rPr lang="en-US" altLang="ru-RU" sz="1200" dirty="0">
                <a:solidFill>
                  <a:srgbClr val="000000"/>
                </a:solidFill>
                <a:latin typeface="Times New Roman" pitchFamily="18" charset="0"/>
              </a:rPr>
              <a:t>21</a:t>
            </a:r>
            <a:endParaRPr lang="uk-UA" altLang="ru-RU" sz="1200" dirty="0">
              <a:solidFill>
                <a:srgbClr val="000000"/>
              </a:solidFill>
              <a:latin typeface="Times New Roman" pitchFamily="18" charset="0"/>
            </a:endParaRP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rgbClr val="FF0000"/>
                </a:solidFill>
                <a:latin typeface="Times New Roman" pitchFamily="18" charset="0"/>
              </a:rPr>
              <a:t>2017-2018 н.р.</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chemeClr val="bg2">
                    <a:lumMod val="60000"/>
                    <a:lumOff val="40000"/>
                  </a:schemeClr>
                </a:solidFill>
                <a:latin typeface="Times New Roman" pitchFamily="18" charset="0"/>
              </a:rPr>
              <a:t>Учасників - 318</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1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 22</a:t>
            </a:r>
            <a:endParaRPr lang="en-US" altLang="ru-RU" sz="1200" dirty="0">
              <a:solidFill>
                <a:srgbClr val="000000"/>
              </a:solidFill>
              <a:latin typeface="Times New Roman" pitchFamily="18" charset="0"/>
              <a:cs typeface="Times New Roman" pitchFamily="18" charset="0"/>
            </a:endParaRP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a:t>
            </a:r>
            <a:r>
              <a:rPr lang="en-US" altLang="ru-RU" sz="1200" dirty="0">
                <a:solidFill>
                  <a:srgbClr val="000000"/>
                </a:solidFill>
                <a:latin typeface="Times New Roman" pitchFamily="18" charset="0"/>
                <a:cs typeface="Times New Roman" pitchFamily="18" charset="0"/>
              </a:rPr>
              <a:t>2</a:t>
            </a:r>
            <a:r>
              <a:rPr lang="uk-UA" altLang="ru-RU" sz="1200" dirty="0">
                <a:solidFill>
                  <a:srgbClr val="000000"/>
                </a:solidFill>
                <a:latin typeface="Times New Roman" pitchFamily="18" charset="0"/>
                <a:cs typeface="Times New Roman" pitchFamily="18" charset="0"/>
              </a:rPr>
              <a:t>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- 14</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3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- 16</a:t>
            </a:r>
            <a:endParaRPr lang="uk-UA" altLang="ru-RU" sz="1200" dirty="0">
              <a:solidFill>
                <a:srgbClr val="000000"/>
              </a:solidFill>
              <a:latin typeface="Times New Roman" pitchFamily="18" charset="0"/>
            </a:endParaRP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rgbClr val="FF0000"/>
                </a:solidFill>
                <a:latin typeface="Times New Roman" pitchFamily="18" charset="0"/>
              </a:rPr>
              <a:t>2018-2019 н.р.</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b="1" i="1" dirty="0">
                <a:solidFill>
                  <a:schemeClr val="bg2">
                    <a:lumMod val="60000"/>
                    <a:lumOff val="40000"/>
                  </a:schemeClr>
                </a:solidFill>
                <a:latin typeface="Times New Roman" pitchFamily="18" charset="0"/>
              </a:rPr>
              <a:t>Учасників - 252</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1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 27</a:t>
            </a:r>
            <a:endParaRPr lang="en-US" altLang="ru-RU" sz="1200" dirty="0">
              <a:solidFill>
                <a:srgbClr val="000000"/>
              </a:solidFill>
              <a:latin typeface="Times New Roman" pitchFamily="18" charset="0"/>
              <a:cs typeface="Times New Roman" pitchFamily="18" charset="0"/>
            </a:endParaRP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a:t>
            </a:r>
            <a:r>
              <a:rPr lang="en-US" altLang="ru-RU" sz="1200" dirty="0">
                <a:solidFill>
                  <a:srgbClr val="000000"/>
                </a:solidFill>
                <a:latin typeface="Times New Roman" pitchFamily="18" charset="0"/>
                <a:cs typeface="Times New Roman" pitchFamily="18" charset="0"/>
              </a:rPr>
              <a:t>2</a:t>
            </a:r>
            <a:r>
              <a:rPr lang="uk-UA" altLang="ru-RU" sz="1200" dirty="0">
                <a:solidFill>
                  <a:srgbClr val="000000"/>
                </a:solidFill>
                <a:latin typeface="Times New Roman" pitchFamily="18" charset="0"/>
                <a:cs typeface="Times New Roman" pitchFamily="18" charset="0"/>
              </a:rPr>
              <a:t>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- 25</a:t>
            </a: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r>
              <a:rPr lang="uk-UA" altLang="ru-RU" sz="1200" dirty="0">
                <a:solidFill>
                  <a:srgbClr val="000000"/>
                </a:solidFill>
                <a:latin typeface="Times New Roman" pitchFamily="18" charset="0"/>
                <a:cs typeface="Times New Roman" pitchFamily="18" charset="0"/>
              </a:rPr>
              <a:t>Диплом 3 ст</a:t>
            </a:r>
            <a:r>
              <a:rPr lang="en-US" altLang="ru-RU" sz="1200" dirty="0">
                <a:solidFill>
                  <a:srgbClr val="000000"/>
                </a:solidFill>
                <a:latin typeface="Times New Roman" pitchFamily="18" charset="0"/>
                <a:cs typeface="Times New Roman" pitchFamily="18" charset="0"/>
              </a:rPr>
              <a:t>.</a:t>
            </a:r>
            <a:r>
              <a:rPr lang="uk-UA" altLang="ru-RU" sz="1200" dirty="0">
                <a:solidFill>
                  <a:srgbClr val="000000"/>
                </a:solidFill>
                <a:latin typeface="Times New Roman" pitchFamily="18" charset="0"/>
                <a:cs typeface="Times New Roman" pitchFamily="18" charset="0"/>
              </a:rPr>
              <a:t> Всеукраїнського рівня - 32</a:t>
            </a:r>
            <a:endParaRPr lang="uk-UA" altLang="ru-RU" sz="1200" dirty="0">
              <a:solidFill>
                <a:srgbClr val="000000"/>
              </a:solidFill>
              <a:latin typeface="Times New Roman" pitchFamily="18" charset="0"/>
            </a:endParaRPr>
          </a:p>
          <a:p>
            <a:pPr defTabSz="33655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a:pPr>
            <a:endParaRPr lang="uk-UA" altLang="ru-RU" sz="1200" dirty="0">
              <a:solidFill>
                <a:srgbClr val="000000"/>
              </a:solidFill>
              <a:latin typeface="Times New Roman" pitchFamily="18" charset="0"/>
            </a:endParaRPr>
          </a:p>
        </p:txBody>
      </p:sp>
      <p:sp>
        <p:nvSpPr>
          <p:cNvPr id="34828" name="Text Box 15"/>
          <p:cNvSpPr txBox="1">
            <a:spLocks noChangeArrowheads="1"/>
          </p:cNvSpPr>
          <p:nvPr/>
        </p:nvSpPr>
        <p:spPr bwMode="auto">
          <a:xfrm>
            <a:off x="7086600" y="5624513"/>
            <a:ext cx="571500" cy="274637"/>
          </a:xfrm>
          <a:prstGeom prst="rect">
            <a:avLst/>
          </a:prstGeom>
          <a:noFill/>
          <a:ln w="9525">
            <a:noFill/>
            <a:miter lim="800000"/>
            <a:headEnd/>
            <a:tailEnd/>
          </a:ln>
        </p:spPr>
        <p:txBody>
          <a:bodyPr lIns="0" tIns="0" rIns="0" bIns="0" anchor="b"/>
          <a:lstStyle/>
          <a:p>
            <a:pPr algn="r" defTabSz="336550">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pPr>
            <a:fld id="{743E5C26-613D-4565-974B-2A1E80FD8212}" type="slidenum">
              <a:rPr lang="uk-UA" altLang="ru-RU" sz="900">
                <a:solidFill>
                  <a:srgbClr val="045C75"/>
                </a:solidFill>
                <a:latin typeface="Verdana" pitchFamily="34" charset="0"/>
                <a:ea typeface="Microsoft YaHei" pitchFamily="34" charset="-122"/>
              </a:rPr>
              <a:pPr algn="r" defTabSz="336550">
                <a:buSzPct val="100000"/>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pPr>
              <a:t>17</a:t>
            </a:fld>
            <a:endParaRPr lang="uk-UA" altLang="ru-RU" sz="900">
              <a:solidFill>
                <a:srgbClr val="045C75"/>
              </a:solidFill>
              <a:latin typeface="Verdana" pitchFamily="34" charset="0"/>
              <a:ea typeface="Microsoft YaHei" pitchFamily="34" charset="-122"/>
            </a:endParaRPr>
          </a:p>
        </p:txBody>
      </p:sp>
      <p:sp>
        <p:nvSpPr>
          <p:cNvPr id="34829" name="Rectangle 17"/>
          <p:cNvSpPr>
            <a:spLocks noChangeArrowheads="1"/>
          </p:cNvSpPr>
          <p:nvPr/>
        </p:nvSpPr>
        <p:spPr bwMode="auto">
          <a:xfrm>
            <a:off x="1258888" y="749300"/>
            <a:ext cx="228600" cy="228600"/>
          </a:xfrm>
          <a:prstGeom prst="rect">
            <a:avLst/>
          </a:prstGeom>
          <a:noFill/>
          <a:ln w="9525">
            <a:noFill/>
            <a:miter lim="800000"/>
            <a:headEnd/>
            <a:tailEnd/>
          </a:ln>
        </p:spPr>
        <p:txBody>
          <a:bodyPr wrap="none" anchor="ctr"/>
          <a:lstStyle/>
          <a:p>
            <a:endParaRPr lang="en-US" altLang="ru-RU" sz="1500">
              <a:latin typeface="Calibri" pitchFamily="34" charset="0"/>
            </a:endParaRPr>
          </a:p>
        </p:txBody>
      </p:sp>
      <p:sp>
        <p:nvSpPr>
          <p:cNvPr id="34830" name="Rectangle 18"/>
          <p:cNvSpPr>
            <a:spLocks noChangeArrowheads="1"/>
          </p:cNvSpPr>
          <p:nvPr/>
        </p:nvSpPr>
        <p:spPr bwMode="auto">
          <a:xfrm>
            <a:off x="1258888" y="749300"/>
            <a:ext cx="228600" cy="228600"/>
          </a:xfrm>
          <a:prstGeom prst="rect">
            <a:avLst/>
          </a:prstGeom>
          <a:noFill/>
          <a:ln w="9525">
            <a:noFill/>
            <a:miter lim="800000"/>
            <a:headEnd/>
            <a:tailEnd/>
          </a:ln>
        </p:spPr>
        <p:txBody>
          <a:bodyPr wrap="none" anchor="ctr"/>
          <a:lstStyle/>
          <a:p>
            <a:endParaRPr lang="en-US" altLang="ru-RU" sz="1500">
              <a:latin typeface="Calibri" pitchFamily="34" charset="0"/>
            </a:endParaRPr>
          </a:p>
        </p:txBody>
      </p:sp>
      <p:pic>
        <p:nvPicPr>
          <p:cNvPr id="34831" name="Picture 19"/>
          <p:cNvPicPr>
            <a:picLocks noChangeAspect="1" noChangeArrowheads="1"/>
          </p:cNvPicPr>
          <p:nvPr/>
        </p:nvPicPr>
        <p:blipFill>
          <a:blip r:embed="rId4"/>
          <a:srcRect/>
          <a:stretch>
            <a:fillRect/>
          </a:stretch>
        </p:blipFill>
        <p:spPr bwMode="auto">
          <a:xfrm>
            <a:off x="4787900" y="1916113"/>
            <a:ext cx="2098675" cy="1158875"/>
          </a:xfrm>
          <a:prstGeom prst="rect">
            <a:avLst/>
          </a:prstGeom>
          <a:noFill/>
          <a:ln w="9525">
            <a:noFill/>
            <a:miter lim="800000"/>
            <a:headEnd/>
            <a:tailEnd/>
          </a:ln>
        </p:spPr>
      </p:pic>
      <p:graphicFrame>
        <p:nvGraphicFramePr>
          <p:cNvPr id="34824" name="Діаграма 3"/>
          <p:cNvGraphicFramePr>
            <a:graphicFrameLocks/>
          </p:cNvGraphicFramePr>
          <p:nvPr/>
        </p:nvGraphicFramePr>
        <p:xfrm>
          <a:off x="2984500" y="2286000"/>
          <a:ext cx="6096000" cy="4064000"/>
        </p:xfrm>
        <a:graphic>
          <a:graphicData uri="http://schemas.openxmlformats.org/presentationml/2006/ole">
            <mc:AlternateContent xmlns:mc="http://schemas.openxmlformats.org/markup-compatibility/2006">
              <mc:Choice xmlns:v="urn:schemas-microsoft-com:vml" Requires="v">
                <p:oleObj spid="_x0000_s34825" r:id="rId5" imgW="6096528" imgH="4066384" progId="Excel.Chart.8">
                  <p:embed/>
                </p:oleObj>
              </mc:Choice>
              <mc:Fallback>
                <p:oleObj r:id="rId5" imgW="6096528" imgH="4066384" progId="Excel.Chart.8">
                  <p:embed/>
                  <p:pic>
                    <p:nvPicPr>
                      <p:cNvPr id="0" name="Діаграма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500" y="2286000"/>
                        <a:ext cx="6096000" cy="406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a:extLst>
              <a:ext uri="{FF2B5EF4-FFF2-40B4-BE49-F238E27FC236}"/>
            </a:extLst>
          </p:cNvPr>
          <p:cNvPicPr>
            <a:picLocks noChangeAspect="1" noChangeArrowheads="1"/>
          </p:cNvPicPr>
          <p:nvPr/>
        </p:nvPicPr>
        <p:blipFill>
          <a:blip r:embed="rId3"/>
          <a:srcRect/>
          <a:stretch>
            <a:fillRect/>
          </a:stretch>
        </p:blipFill>
        <p:spPr bwMode="auto">
          <a:xfrm>
            <a:off x="0" y="-18349"/>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850" name="Picture 2" descr="C:\Users\Наталя\Desktop\green.jpeg"/>
          <p:cNvPicPr>
            <a:picLocks noChangeAspect="1" noChangeArrowheads="1"/>
          </p:cNvPicPr>
          <p:nvPr/>
        </p:nvPicPr>
        <p:blipFill>
          <a:blip r:embed="rId4"/>
          <a:srcRect/>
          <a:stretch>
            <a:fillRect/>
          </a:stretch>
        </p:blipFill>
        <p:spPr bwMode="auto">
          <a:xfrm>
            <a:off x="7683500" y="736600"/>
            <a:ext cx="949325" cy="873125"/>
          </a:xfrm>
          <a:prstGeom prst="rect">
            <a:avLst/>
          </a:prstGeom>
          <a:noFill/>
          <a:ln w="9525">
            <a:noFill/>
            <a:miter lim="800000"/>
            <a:headEnd/>
            <a:tailEnd/>
          </a:ln>
        </p:spPr>
      </p:pic>
      <p:sp>
        <p:nvSpPr>
          <p:cNvPr id="35851" name="Rectangle 3"/>
          <p:cNvSpPr>
            <a:spLocks noChangeArrowheads="1"/>
          </p:cNvSpPr>
          <p:nvPr/>
        </p:nvSpPr>
        <p:spPr bwMode="auto">
          <a:xfrm>
            <a:off x="468313" y="2312988"/>
            <a:ext cx="5962650" cy="366712"/>
          </a:xfrm>
          <a:prstGeom prst="rect">
            <a:avLst/>
          </a:prstGeom>
          <a:noFill/>
          <a:ln w="9525">
            <a:noFill/>
            <a:miter lim="800000"/>
            <a:headEnd/>
            <a:tailEnd/>
          </a:ln>
        </p:spPr>
        <p:txBody>
          <a:bodyPr anchor="ctr">
            <a:spAutoFit/>
          </a:bodyPr>
          <a:lstStyle/>
          <a:p>
            <a:pPr>
              <a:tabLst>
                <a:tab pos="90488" algn="l"/>
              </a:tabLst>
            </a:pPr>
            <a:r>
              <a:rPr lang="uk-UA" sz="1800" b="1">
                <a:latin typeface="Times New Roman" pitchFamily="18" charset="0"/>
                <a:cs typeface="Times New Roman" pitchFamily="18" charset="0"/>
              </a:rPr>
              <a:t> </a:t>
            </a:r>
            <a:endParaRPr lang="uk-UA" sz="1800">
              <a:latin typeface="Times New Roman" pitchFamily="18" charset="0"/>
              <a:cs typeface="Times New Roman" pitchFamily="18" charset="0"/>
            </a:endParaRPr>
          </a:p>
        </p:txBody>
      </p:sp>
      <p:pic>
        <p:nvPicPr>
          <p:cNvPr id="35852" name="Picture 6" descr="C:\Users\Наталя\Desktop\giraffe_olympis.png"/>
          <p:cNvPicPr>
            <a:picLocks noChangeAspect="1" noChangeArrowheads="1"/>
          </p:cNvPicPr>
          <p:nvPr/>
        </p:nvPicPr>
        <p:blipFill>
          <a:blip r:embed="rId5"/>
          <a:srcRect/>
          <a:stretch>
            <a:fillRect/>
          </a:stretch>
        </p:blipFill>
        <p:spPr bwMode="auto">
          <a:xfrm>
            <a:off x="827088" y="2009775"/>
            <a:ext cx="1382712" cy="1490663"/>
          </a:xfrm>
          <a:prstGeom prst="rect">
            <a:avLst/>
          </a:prstGeom>
          <a:noFill/>
          <a:ln w="9525">
            <a:noFill/>
            <a:miter lim="800000"/>
            <a:headEnd/>
            <a:tailEnd/>
          </a:ln>
        </p:spPr>
      </p:pic>
      <p:sp>
        <p:nvSpPr>
          <p:cNvPr id="37959" name="Місце для тексту 8"/>
          <p:cNvSpPr>
            <a:spLocks noGrp="1"/>
          </p:cNvSpPr>
          <p:nvPr>
            <p:ph type="body" idx="1"/>
          </p:nvPr>
        </p:nvSpPr>
        <p:spPr>
          <a:xfrm>
            <a:off x="468313" y="163513"/>
            <a:ext cx="4040187" cy="638175"/>
          </a:xfrm>
        </p:spPr>
        <p:txBody>
          <a:bodyPr/>
          <a:lstStyle/>
          <a:p>
            <a:pPr algn="ctr">
              <a:defRPr/>
            </a:pPr>
            <a:r>
              <a:rPr lang="uk-UA" sz="1800" i="1" dirty="0">
                <a:solidFill>
                  <a:schemeClr val="bg2">
                    <a:lumMod val="60000"/>
                    <a:lumOff val="40000"/>
                  </a:schemeClr>
                </a:solidFill>
                <a:latin typeface="+mj-lt"/>
                <a:cs typeface="Arial" charset="0"/>
              </a:rPr>
              <a:t>Міжнародний дистанційний освітній конкурс «Олімпіс»</a:t>
            </a:r>
          </a:p>
        </p:txBody>
      </p:sp>
      <p:graphicFrame>
        <p:nvGraphicFramePr>
          <p:cNvPr id="35846" name="Місце для вмісту 6"/>
          <p:cNvGraphicFramePr>
            <a:graphicFrameLocks noGrp="1"/>
          </p:cNvGraphicFramePr>
          <p:nvPr>
            <p:ph sz="half" idx="2"/>
          </p:nvPr>
        </p:nvGraphicFramePr>
        <p:xfrm>
          <a:off x="303213" y="1374775"/>
          <a:ext cx="4040187" cy="3951288"/>
        </p:xfrm>
        <a:graphic>
          <a:graphicData uri="http://schemas.openxmlformats.org/presentationml/2006/ole">
            <mc:AlternateContent xmlns:mc="http://schemas.openxmlformats.org/markup-compatibility/2006">
              <mc:Choice xmlns:v="urn:schemas-microsoft-com:vml" Requires="v">
                <p:oleObj spid="_x0000_s35849" r:id="rId6" imgW="4035902" imgH="3950550" progId="Excel.Chart.8">
                  <p:embed/>
                </p:oleObj>
              </mc:Choice>
              <mc:Fallback>
                <p:oleObj r:id="rId6" imgW="4035902" imgH="3950550" progId="Excel.Chart.8">
                  <p:embed/>
                  <p:pic>
                    <p:nvPicPr>
                      <p:cNvPr id="0" name="Місце для вмісту 6"/>
                      <p:cNvPicPr>
                        <a:picLocks noGrp="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213" y="1374775"/>
                        <a:ext cx="4040187" cy="3951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54" name="Місце для тексту 9"/>
          <p:cNvSpPr>
            <a:spLocks noGrp="1"/>
          </p:cNvSpPr>
          <p:nvPr>
            <p:ph type="body" sz="quarter" idx="3"/>
          </p:nvPr>
        </p:nvSpPr>
        <p:spPr>
          <a:xfrm>
            <a:off x="257175" y="5961063"/>
            <a:ext cx="4041775" cy="639762"/>
          </a:xfrm>
        </p:spPr>
        <p:txBody>
          <a:bodyPr/>
          <a:lstStyle/>
          <a:p>
            <a:r>
              <a:rPr lang="uk-UA" sz="1400" smtClean="0">
                <a:latin typeface="Arial" charset="0"/>
                <a:cs typeface="Arial" charset="0"/>
              </a:rPr>
              <a:t>2016р</a:t>
            </a:r>
            <a:r>
              <a:rPr lang="uk-UA" sz="1400" i="1" smtClean="0">
                <a:solidFill>
                  <a:srgbClr val="FF0000"/>
                </a:solidFill>
                <a:latin typeface="Arial" charset="0"/>
                <a:cs typeface="Arial" charset="0"/>
              </a:rPr>
              <a:t>.  І місце </a:t>
            </a:r>
            <a:r>
              <a:rPr lang="uk-UA" sz="1400" smtClean="0">
                <a:latin typeface="Arial" charset="0"/>
                <a:cs typeface="Arial" charset="0"/>
              </a:rPr>
              <a:t>– 7</a:t>
            </a:r>
          </a:p>
          <a:p>
            <a:r>
              <a:rPr lang="uk-UA" sz="1400" smtClean="0">
                <a:latin typeface="Arial" charset="0"/>
                <a:cs typeface="Arial" charset="0"/>
              </a:rPr>
              <a:t>2017р. </a:t>
            </a:r>
            <a:r>
              <a:rPr lang="uk-UA" sz="1400" i="1" smtClean="0">
                <a:solidFill>
                  <a:srgbClr val="FF0000"/>
                </a:solidFill>
                <a:latin typeface="Arial" charset="0"/>
                <a:cs typeface="Arial" charset="0"/>
              </a:rPr>
              <a:t>І місце </a:t>
            </a:r>
            <a:r>
              <a:rPr lang="uk-UA" sz="1400" smtClean="0">
                <a:latin typeface="Arial" charset="0"/>
                <a:cs typeface="Arial" charset="0"/>
              </a:rPr>
              <a:t>– 20</a:t>
            </a:r>
          </a:p>
          <a:p>
            <a:r>
              <a:rPr lang="uk-UA" sz="1400" smtClean="0">
                <a:latin typeface="Arial" charset="0"/>
                <a:cs typeface="Arial" charset="0"/>
              </a:rPr>
              <a:t>2018р. </a:t>
            </a:r>
            <a:r>
              <a:rPr lang="uk-UA" sz="1400" i="1" smtClean="0">
                <a:solidFill>
                  <a:srgbClr val="FF0000"/>
                </a:solidFill>
                <a:latin typeface="Arial" charset="0"/>
                <a:cs typeface="Arial" charset="0"/>
              </a:rPr>
              <a:t>І місце </a:t>
            </a:r>
            <a:r>
              <a:rPr lang="uk-UA" sz="1400" smtClean="0">
                <a:latin typeface="Arial" charset="0"/>
                <a:cs typeface="Arial" charset="0"/>
              </a:rPr>
              <a:t>– 67</a:t>
            </a:r>
          </a:p>
          <a:p>
            <a:r>
              <a:rPr lang="uk-UA" sz="1400" smtClean="0">
                <a:latin typeface="Arial" charset="0"/>
                <a:cs typeface="Arial" charset="0"/>
              </a:rPr>
              <a:t>2019р. </a:t>
            </a:r>
            <a:r>
              <a:rPr lang="uk-UA" sz="1400" i="1" smtClean="0">
                <a:solidFill>
                  <a:srgbClr val="FF0000"/>
                </a:solidFill>
                <a:latin typeface="Arial" charset="0"/>
                <a:cs typeface="Arial" charset="0"/>
              </a:rPr>
              <a:t>І місце </a:t>
            </a:r>
            <a:r>
              <a:rPr lang="uk-UA" sz="1400" smtClean="0">
                <a:latin typeface="Arial" charset="0"/>
                <a:cs typeface="Arial" charset="0"/>
              </a:rPr>
              <a:t>- 80</a:t>
            </a:r>
          </a:p>
        </p:txBody>
      </p:sp>
      <p:graphicFrame>
        <p:nvGraphicFramePr>
          <p:cNvPr id="35848" name="Місце для вмісту 10"/>
          <p:cNvGraphicFramePr>
            <a:graphicFrameLocks noGrp="1"/>
          </p:cNvGraphicFramePr>
          <p:nvPr>
            <p:ph sz="quarter" idx="4"/>
          </p:nvPr>
        </p:nvGraphicFramePr>
        <p:xfrm>
          <a:off x="4645025" y="1557338"/>
          <a:ext cx="4195763" cy="4103687"/>
        </p:xfrm>
        <a:graphic>
          <a:graphicData uri="http://schemas.openxmlformats.org/presentationml/2006/ole">
            <mc:AlternateContent xmlns:mc="http://schemas.openxmlformats.org/markup-compatibility/2006">
              <mc:Choice xmlns:v="urn:schemas-microsoft-com:vml" Requires="v">
                <p:oleObj spid="_x0000_s35850" r:id="rId8" imgW="4194412" imgH="4109060" progId="Excel.Chart.8">
                  <p:embed/>
                </p:oleObj>
              </mc:Choice>
              <mc:Fallback>
                <p:oleObj r:id="rId8" imgW="4194412" imgH="4109060" progId="Excel.Chart.8">
                  <p:embed/>
                  <p:pic>
                    <p:nvPicPr>
                      <p:cNvPr id="0" name="Місце для вмісту 10"/>
                      <p:cNvPicPr>
                        <a:picLocks noGrp="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5025" y="1557338"/>
                        <a:ext cx="4195763" cy="4103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Місце для вмісту 10"/>
          <p:cNvSpPr txBox="1">
            <a:spLocks/>
          </p:cNvSpPr>
          <p:nvPr/>
        </p:nvSpPr>
        <p:spPr bwMode="auto">
          <a:xfrm>
            <a:off x="4498975" y="134938"/>
            <a:ext cx="4183063" cy="695325"/>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18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9pPr>
          </a:lstStyle>
          <a:p>
            <a:pPr marL="0" indent="0" algn="ctr">
              <a:buFont typeface="Wingdings" pitchFamily="2" charset="2"/>
              <a:buNone/>
              <a:defRPr/>
            </a:pPr>
            <a:r>
              <a:rPr lang="uk-UA" sz="2000" b="1" i="1" kern="0" dirty="0">
                <a:solidFill>
                  <a:schemeClr val="bg2">
                    <a:lumMod val="60000"/>
                    <a:lumOff val="40000"/>
                  </a:schemeClr>
                </a:solidFill>
                <a:latin typeface="+mj-lt"/>
                <a:cs typeface="Arial" panose="020B0604020202020204" pitchFamily="34" charset="0"/>
              </a:rPr>
              <a:t>Всеукраїнський конкурс «Гринвіч»</a:t>
            </a:r>
          </a:p>
        </p:txBody>
      </p:sp>
      <p:sp>
        <p:nvSpPr>
          <p:cNvPr id="28" name="Місце для вмісту 10"/>
          <p:cNvSpPr txBox="1">
            <a:spLocks/>
          </p:cNvSpPr>
          <p:nvPr/>
        </p:nvSpPr>
        <p:spPr bwMode="auto">
          <a:xfrm>
            <a:off x="4786313" y="5732463"/>
            <a:ext cx="4183062" cy="103505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18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9pPr>
          </a:lstStyle>
          <a:p>
            <a:pPr marL="0" indent="0">
              <a:buFont typeface="Wingdings" pitchFamily="2" charset="2"/>
              <a:buNone/>
              <a:defRPr/>
            </a:pPr>
            <a:r>
              <a:rPr lang="uk-UA" sz="1400" b="1" kern="0" dirty="0">
                <a:latin typeface="Arial" panose="020B0604020202020204" pitchFamily="34" charset="0"/>
                <a:cs typeface="Arial" panose="020B0604020202020204" pitchFamily="34" charset="0"/>
              </a:rPr>
              <a:t>2016р. </a:t>
            </a:r>
            <a:r>
              <a:rPr lang="uk-UA" sz="1400" b="1" kern="0" dirty="0">
                <a:solidFill>
                  <a:srgbClr val="CC0000"/>
                </a:solidFill>
                <a:latin typeface="Arial" panose="020B0604020202020204" pitchFamily="34" charset="0"/>
                <a:cs typeface="Arial" panose="020B0604020202020204" pitchFamily="34" charset="0"/>
              </a:rPr>
              <a:t>«золотий сертифікат» - 5</a:t>
            </a:r>
          </a:p>
          <a:p>
            <a:pPr marL="0" indent="0">
              <a:buFont typeface="Wingdings" pitchFamily="2" charset="2"/>
              <a:buNone/>
              <a:defRPr/>
            </a:pPr>
            <a:r>
              <a:rPr lang="uk-UA" sz="1400" b="1" kern="0" dirty="0">
                <a:latin typeface="Arial" panose="020B0604020202020204" pitchFamily="34" charset="0"/>
                <a:cs typeface="Arial" panose="020B0604020202020204" pitchFamily="34" charset="0"/>
              </a:rPr>
              <a:t>2017р.</a:t>
            </a:r>
            <a:r>
              <a:rPr lang="uk-UA" sz="1400" b="1" kern="0" dirty="0">
                <a:solidFill>
                  <a:srgbClr val="CC0000"/>
                </a:solidFill>
                <a:latin typeface="Arial" panose="020B0604020202020204" pitchFamily="34" charset="0"/>
                <a:cs typeface="Arial" panose="020B0604020202020204" pitchFamily="34" charset="0"/>
              </a:rPr>
              <a:t> «золотий сертифікат» - 15</a:t>
            </a:r>
          </a:p>
          <a:p>
            <a:pPr marL="0" indent="0">
              <a:buFont typeface="Wingdings" pitchFamily="2" charset="2"/>
              <a:buNone/>
              <a:defRPr/>
            </a:pPr>
            <a:r>
              <a:rPr lang="uk-UA" sz="1400" b="1" kern="0" dirty="0">
                <a:latin typeface="Arial" panose="020B0604020202020204" pitchFamily="34" charset="0"/>
                <a:cs typeface="Arial" panose="020B0604020202020204" pitchFamily="34" charset="0"/>
              </a:rPr>
              <a:t>2018р.</a:t>
            </a:r>
            <a:r>
              <a:rPr lang="uk-UA" sz="1400" b="1" kern="0" dirty="0">
                <a:solidFill>
                  <a:srgbClr val="CC0000"/>
                </a:solidFill>
                <a:latin typeface="Arial" panose="020B0604020202020204" pitchFamily="34" charset="0"/>
                <a:cs typeface="Arial" panose="020B0604020202020204" pitchFamily="34" charset="0"/>
              </a:rPr>
              <a:t> «золотий сертифікат» - 18</a:t>
            </a:r>
          </a:p>
          <a:p>
            <a:pPr marL="0" indent="0">
              <a:buFont typeface="Wingdings" pitchFamily="2" charset="2"/>
              <a:buNone/>
              <a:defRPr/>
            </a:pPr>
            <a:r>
              <a:rPr lang="uk-UA" sz="1400" b="1" kern="0" dirty="0">
                <a:latin typeface="Arial" panose="020B0604020202020204" pitchFamily="34" charset="0"/>
                <a:cs typeface="Arial" panose="020B0604020202020204" pitchFamily="34" charset="0"/>
              </a:rPr>
              <a:t>2019р.</a:t>
            </a:r>
            <a:r>
              <a:rPr lang="uk-UA" sz="1400" b="1" kern="0" dirty="0">
                <a:solidFill>
                  <a:srgbClr val="CC0000"/>
                </a:solidFill>
                <a:latin typeface="Arial" panose="020B0604020202020204" pitchFamily="34" charset="0"/>
                <a:cs typeface="Arial" panose="020B0604020202020204" pitchFamily="34" charset="0"/>
              </a:rPr>
              <a:t> «золотий сертифікат» - 1</a:t>
            </a:r>
          </a:p>
          <a:p>
            <a:pPr marL="0" indent="0">
              <a:buFont typeface="Wingdings" pitchFamily="2" charset="2"/>
              <a:buNone/>
              <a:defRPr/>
            </a:pPr>
            <a:endParaRPr lang="uk-UA" sz="1400" b="1" kern="0" dirty="0">
              <a:solidFill>
                <a:srgbClr val="CC0000"/>
              </a:solidFill>
              <a:latin typeface="Arial" panose="020B0604020202020204" pitchFamily="34" charset="0"/>
              <a:cs typeface="Arial" panose="020B0604020202020204" pitchFamily="34" charset="0"/>
            </a:endParaRPr>
          </a:p>
        </p:txBody>
      </p:sp>
      <p:sp>
        <p:nvSpPr>
          <p:cNvPr id="4" name="Прямокутник 3">
            <a:extLst>
              <a:ext uri="{FF2B5EF4-FFF2-40B4-BE49-F238E27FC236}"/>
            </a:extLst>
          </p:cNvPr>
          <p:cNvSpPr/>
          <p:nvPr/>
        </p:nvSpPr>
        <p:spPr>
          <a:xfrm>
            <a:off x="1116013" y="895350"/>
            <a:ext cx="6264275" cy="368300"/>
          </a:xfrm>
          <a:prstGeom prst="rect">
            <a:avLst/>
          </a:prstGeom>
        </p:spPr>
        <p:txBody>
          <a:bodyPr>
            <a:spAutoFit/>
          </a:bodyPr>
          <a:lstStyle/>
          <a:p>
            <a:pPr>
              <a:buFont typeface="Wingdings" pitchFamily="2" charset="2"/>
              <a:buNone/>
              <a:defRPr/>
            </a:pPr>
            <a:r>
              <a:rPr lang="uk-UA" sz="1800" b="1" i="1" kern="0" dirty="0">
                <a:solidFill>
                  <a:srgbClr val="FF0000"/>
                </a:solidFill>
                <a:latin typeface="+mj-lt"/>
                <a:cs typeface="Arial" panose="020B0604020202020204" pitchFamily="34" charset="0"/>
              </a:rPr>
              <a:t>Координатори – Чубінська Н.Б., Савчин І.М.</a:t>
            </a:r>
          </a:p>
        </p:txBody>
      </p:sp>
    </p:spTree>
  </p:cSld>
  <p:clrMapOvr>
    <a:masterClrMapping/>
  </p:clrMapOvr>
  <p:transition spd="slow">
    <p:blinds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62" name="Місце для вмісту 2"/>
          <p:cNvSpPr>
            <a:spLocks noGrp="1"/>
          </p:cNvSpPr>
          <p:nvPr>
            <p:ph idx="4294967295"/>
          </p:nvPr>
        </p:nvSpPr>
        <p:spPr/>
        <p:txBody>
          <a:bodyPr/>
          <a:lstStyle/>
          <a:p>
            <a:pPr algn="ctr" eaLnBrk="1" hangingPunct="1">
              <a:defRPr/>
            </a:pPr>
            <a:r>
              <a:rPr lang="uk-UA" altLang="ru-RU" i="1" dirty="0"/>
              <a:t>Науково-практичні конференції</a:t>
            </a:r>
          </a:p>
          <a:p>
            <a:pPr algn="ctr" eaLnBrk="1" hangingPunct="1">
              <a:defRPr/>
            </a:pPr>
            <a:r>
              <a:rPr lang="uk-UA" altLang="ru-RU" i="1" dirty="0"/>
              <a:t>Конкурси, олімпіади, турніри</a:t>
            </a:r>
          </a:p>
          <a:p>
            <a:pPr algn="ctr" eaLnBrk="1" hangingPunct="1">
              <a:defRPr/>
            </a:pPr>
            <a:r>
              <a:rPr lang="uk-UA" altLang="ru-RU" i="1" dirty="0"/>
              <a:t>Індивідуальна робота з учнями</a:t>
            </a:r>
          </a:p>
          <a:p>
            <a:pPr algn="ctr" eaLnBrk="1" hangingPunct="1">
              <a:defRPr/>
            </a:pPr>
            <a:r>
              <a:rPr lang="uk-UA" altLang="ru-RU" i="1" dirty="0"/>
              <a:t>Колективна робота творчих груп</a:t>
            </a:r>
          </a:p>
          <a:p>
            <a:pPr marL="0" indent="0" eaLnBrk="1" hangingPunct="1">
              <a:buFont typeface="Wingdings" pitchFamily="2" charset="2"/>
              <a:buNone/>
              <a:defRPr/>
            </a:pPr>
            <a:endParaRPr lang="uk-UA" altLang="ru-RU" i="1" dirty="0"/>
          </a:p>
        </p:txBody>
      </p:sp>
      <p:sp>
        <p:nvSpPr>
          <p:cNvPr id="36867" name="Заголовок 1"/>
          <p:cNvSpPr>
            <a:spLocks/>
          </p:cNvSpPr>
          <p:nvPr/>
        </p:nvSpPr>
        <p:spPr bwMode="auto">
          <a:xfrm>
            <a:off x="755650" y="476250"/>
            <a:ext cx="7488238" cy="882650"/>
          </a:xfrm>
          <a:prstGeom prst="rect">
            <a:avLst/>
          </a:prstGeom>
          <a:noFill/>
          <a:ln w="9525">
            <a:noFill/>
            <a:miter lim="800000"/>
            <a:headEnd/>
            <a:tailEnd/>
          </a:ln>
        </p:spPr>
        <p:txBody>
          <a:bodyPr lIns="0" rIns="0" bIns="0" anchor="b"/>
          <a:lstStyle/>
          <a:p>
            <a:pPr algn="ctr"/>
            <a:r>
              <a:rPr lang="uk-UA" altLang="ru-RU" sz="3600" b="1">
                <a:solidFill>
                  <a:srgbClr val="003399"/>
                </a:solidFill>
                <a:latin typeface="Verdana" pitchFamily="34" charset="0"/>
              </a:rPr>
              <a:t>Форми роботи</a:t>
            </a:r>
          </a:p>
        </p:txBody>
      </p:sp>
    </p:spTree>
  </p:cSld>
  <p:clrMapOvr>
    <a:masterClrMapping/>
  </p:clrMapOvr>
  <p:transition spd="slow">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srcRect/>
          <a:stretch>
            <a:fillRect/>
          </a:stretch>
        </p:blipFill>
        <p:spPr bwMode="auto">
          <a:xfrm>
            <a:off x="-4763" y="-26988"/>
            <a:ext cx="9144001" cy="6884988"/>
          </a:xfrm>
          <a:prstGeom prst="rect">
            <a:avLst/>
          </a:prstGeom>
          <a:noFill/>
          <a:ln w="9525">
            <a:noFill/>
            <a:miter lim="800000"/>
            <a:headEnd/>
            <a:tailEnd/>
          </a:ln>
        </p:spPr>
      </p:pic>
      <p:sp>
        <p:nvSpPr>
          <p:cNvPr id="18434" name="Rectangle 2"/>
          <p:cNvSpPr>
            <a:spLocks noGrp="1" noChangeArrowheads="1"/>
          </p:cNvSpPr>
          <p:nvPr>
            <p:ph type="title"/>
          </p:nvPr>
        </p:nvSpPr>
        <p:spPr>
          <a:xfrm>
            <a:off x="250825" y="260350"/>
            <a:ext cx="8785225" cy="504825"/>
          </a:xfrm>
        </p:spPr>
        <p:txBody>
          <a:bodyPr/>
          <a:lstStyle/>
          <a:p>
            <a:r>
              <a:rPr lang="en-US" altLang="ru-RU" b="1" smtClean="0">
                <a:solidFill>
                  <a:srgbClr val="003399"/>
                </a:solidFill>
              </a:rPr>
              <a:t>      </a:t>
            </a:r>
            <a:br>
              <a:rPr lang="en-US" altLang="ru-RU" b="1" smtClean="0">
                <a:solidFill>
                  <a:srgbClr val="003399"/>
                </a:solidFill>
              </a:rPr>
            </a:br>
            <a:r>
              <a:rPr lang="en-US" altLang="ru-RU" b="1" smtClean="0">
                <a:solidFill>
                  <a:srgbClr val="003399"/>
                </a:solidFill>
              </a:rPr>
              <a:t>      </a:t>
            </a:r>
            <a:r>
              <a:rPr lang="uk-UA" altLang="ru-RU" sz="3600" b="1" smtClean="0">
                <a:solidFill>
                  <a:srgbClr val="CC0000"/>
                </a:solidFill>
              </a:rPr>
              <a:t>Статистика 2018-2019</a:t>
            </a:r>
            <a:endParaRPr lang="ru-RU" sz="3600" b="1" smtClean="0">
              <a:solidFill>
                <a:srgbClr val="CC0000"/>
              </a:solidFill>
            </a:endParaRPr>
          </a:p>
        </p:txBody>
      </p:sp>
      <p:sp>
        <p:nvSpPr>
          <p:cNvPr id="18435" name="Rectangle 3"/>
          <p:cNvSpPr>
            <a:spLocks noGrp="1" noChangeArrowheads="1"/>
          </p:cNvSpPr>
          <p:nvPr>
            <p:ph type="body" idx="1"/>
          </p:nvPr>
        </p:nvSpPr>
        <p:spPr>
          <a:xfrm>
            <a:off x="1042988" y="1025525"/>
            <a:ext cx="8096250" cy="5356225"/>
          </a:xfrm>
        </p:spPr>
        <p:txBody>
          <a:bodyPr/>
          <a:lstStyle/>
          <a:p>
            <a:pPr>
              <a:lnSpc>
                <a:spcPct val="80000"/>
              </a:lnSpc>
              <a:buFont typeface="Wingdings" pitchFamily="2" charset="2"/>
              <a:buNone/>
              <a:defRPr/>
            </a:pPr>
            <a:endParaRPr lang="en-US" sz="1800" dirty="0">
              <a:latin typeface="Arial" charset="0"/>
            </a:endParaRPr>
          </a:p>
          <a:p>
            <a:pPr>
              <a:lnSpc>
                <a:spcPct val="80000"/>
              </a:lnSpc>
              <a:buFont typeface="Wingdings" pitchFamily="2" charset="2"/>
              <a:buNone/>
              <a:defRPr/>
            </a:pPr>
            <a:r>
              <a:rPr lang="ru-RU" sz="2000" dirty="0">
                <a:latin typeface="Arial" charset="0"/>
              </a:rPr>
              <a:t>На початок навчального року -</a:t>
            </a:r>
            <a:r>
              <a:rPr lang="en-US" sz="2000" b="1" dirty="0">
                <a:latin typeface="Arial" charset="0"/>
              </a:rPr>
              <a:t> </a:t>
            </a:r>
            <a:r>
              <a:rPr lang="uk-UA" sz="2000" b="1" dirty="0">
                <a:latin typeface="Arial" charset="0"/>
              </a:rPr>
              <a:t>1168</a:t>
            </a:r>
            <a:r>
              <a:rPr lang="en-US" sz="2000" b="1" dirty="0">
                <a:latin typeface="Arial" charset="0"/>
              </a:rPr>
              <a:t>  </a:t>
            </a:r>
            <a:r>
              <a:rPr lang="ru-RU" sz="2000" b="1" dirty="0">
                <a:latin typeface="Arial" charset="0"/>
              </a:rPr>
              <a:t> учн</a:t>
            </a:r>
            <a:r>
              <a:rPr lang="uk-UA" sz="2000" b="1" dirty="0">
                <a:latin typeface="Arial" charset="0"/>
              </a:rPr>
              <a:t>ів</a:t>
            </a:r>
          </a:p>
          <a:p>
            <a:pPr>
              <a:lnSpc>
                <a:spcPct val="80000"/>
              </a:lnSpc>
              <a:buFont typeface="Wingdings" pitchFamily="2" charset="2"/>
              <a:buNone/>
              <a:defRPr/>
            </a:pPr>
            <a:r>
              <a:rPr lang="uk-UA" sz="2000" dirty="0">
                <a:latin typeface="Arial" charset="0"/>
              </a:rPr>
              <a:t>На кінець навчального року    -</a:t>
            </a:r>
            <a:r>
              <a:rPr lang="en-US" sz="2000" b="1" dirty="0">
                <a:latin typeface="Arial" charset="0"/>
              </a:rPr>
              <a:t> </a:t>
            </a:r>
            <a:r>
              <a:rPr lang="uk-UA" sz="2000" b="1" dirty="0">
                <a:latin typeface="Arial" charset="0"/>
              </a:rPr>
              <a:t>1168</a:t>
            </a:r>
            <a:r>
              <a:rPr lang="en-US" sz="2000" b="1" dirty="0">
                <a:latin typeface="Arial" charset="0"/>
              </a:rPr>
              <a:t>  </a:t>
            </a:r>
            <a:r>
              <a:rPr lang="uk-UA" sz="2000" b="1" dirty="0">
                <a:latin typeface="Arial" charset="0"/>
              </a:rPr>
              <a:t> учнів</a:t>
            </a:r>
          </a:p>
          <a:p>
            <a:pPr eaLnBrk="1" hangingPunct="1">
              <a:lnSpc>
                <a:spcPct val="80000"/>
              </a:lnSpc>
              <a:buFont typeface="Wingdings" pitchFamily="2" charset="2"/>
              <a:buNone/>
              <a:defRPr/>
            </a:pPr>
            <a:r>
              <a:rPr lang="uk-UA" sz="2000" dirty="0"/>
              <a:t>Випускники школи: 11 клас - </a:t>
            </a:r>
            <a:r>
              <a:rPr lang="uk-UA" sz="2000" b="1" dirty="0"/>
              <a:t>47 учнів</a:t>
            </a:r>
            <a:r>
              <a:rPr lang="uk-UA" sz="2000" b="1" dirty="0">
                <a:latin typeface="Arial" charset="0"/>
              </a:rPr>
              <a:t> </a:t>
            </a:r>
            <a:r>
              <a:rPr lang="uk-UA" sz="2000" b="1" dirty="0"/>
              <a:t> </a:t>
            </a:r>
            <a:endParaRPr lang="uk-UA" sz="2000" b="1" dirty="0">
              <a:latin typeface="Arial" charset="0"/>
            </a:endParaRPr>
          </a:p>
          <a:p>
            <a:pPr eaLnBrk="1" hangingPunct="1">
              <a:lnSpc>
                <a:spcPct val="80000"/>
              </a:lnSpc>
              <a:buFont typeface="Wingdings" pitchFamily="2" charset="2"/>
              <a:buNone/>
              <a:defRPr/>
            </a:pPr>
            <a:r>
              <a:rPr lang="en-US" sz="2000" dirty="0">
                <a:latin typeface="Arial" charset="0"/>
              </a:rPr>
              <a:t>                                        </a:t>
            </a:r>
            <a:r>
              <a:rPr lang="uk-UA" sz="2000" dirty="0"/>
              <a:t>9 клас</a:t>
            </a:r>
            <a:r>
              <a:rPr lang="en-US" sz="2000" dirty="0"/>
              <a:t> </a:t>
            </a:r>
            <a:r>
              <a:rPr lang="uk-UA" sz="2000" dirty="0"/>
              <a:t>- </a:t>
            </a:r>
            <a:r>
              <a:rPr lang="uk-UA" sz="2000" b="1" dirty="0">
                <a:latin typeface="Arial" charset="0"/>
              </a:rPr>
              <a:t>92</a:t>
            </a:r>
            <a:r>
              <a:rPr lang="uk-UA" sz="2000" b="1" dirty="0"/>
              <a:t> уч</a:t>
            </a:r>
            <a:r>
              <a:rPr lang="uk-UA" sz="2000" b="1" dirty="0">
                <a:latin typeface="Arial" charset="0"/>
              </a:rPr>
              <a:t>ні</a:t>
            </a:r>
            <a:endParaRPr lang="en-US" sz="2000" b="1" dirty="0">
              <a:latin typeface="Arial" charset="0"/>
            </a:endParaRPr>
          </a:p>
          <a:p>
            <a:pPr eaLnBrk="1" hangingPunct="1">
              <a:lnSpc>
                <a:spcPct val="80000"/>
              </a:lnSpc>
              <a:buFont typeface="Wingdings" pitchFamily="2" charset="2"/>
              <a:buNone/>
              <a:defRPr/>
            </a:pPr>
            <a:endParaRPr lang="uk-UA" altLang="ru-RU" sz="800" dirty="0"/>
          </a:p>
          <a:p>
            <a:pPr eaLnBrk="1" hangingPunct="1">
              <a:lnSpc>
                <a:spcPct val="80000"/>
              </a:lnSpc>
              <a:buFont typeface="Wingdings" pitchFamily="2" charset="2"/>
              <a:buNone/>
              <a:defRPr/>
            </a:pPr>
            <a:r>
              <a:rPr lang="uk-UA" altLang="ru-RU" sz="2000" b="1" i="1" dirty="0">
                <a:solidFill>
                  <a:srgbClr val="C00000"/>
                </a:solidFill>
              </a:rPr>
              <a:t>Свідоцтво з відзнакою:</a:t>
            </a:r>
            <a:r>
              <a:rPr lang="uk-UA" altLang="ru-RU" sz="1800" b="1" dirty="0">
                <a:solidFill>
                  <a:srgbClr val="C00000"/>
                </a:solidFill>
              </a:rPr>
              <a:t> </a:t>
            </a:r>
          </a:p>
          <a:p>
            <a:pPr eaLnBrk="1" hangingPunct="1">
              <a:lnSpc>
                <a:spcPct val="80000"/>
              </a:lnSpc>
              <a:buFont typeface="Wingdings" pitchFamily="2" charset="2"/>
              <a:buNone/>
              <a:defRPr/>
            </a:pPr>
            <a:r>
              <a:rPr lang="uk-UA" altLang="ru-RU" sz="1800" dirty="0"/>
              <a:t>            </a:t>
            </a:r>
            <a:r>
              <a:rPr lang="en-US" altLang="ru-RU" sz="1800" dirty="0"/>
              <a:t> </a:t>
            </a:r>
            <a:endParaRPr lang="uk-UA" altLang="ru-RU" sz="1800" dirty="0"/>
          </a:p>
          <a:p>
            <a:pPr eaLnBrk="1" hangingPunct="1">
              <a:lnSpc>
                <a:spcPct val="80000"/>
              </a:lnSpc>
              <a:buFont typeface="Wingdings" pitchFamily="2" charset="2"/>
              <a:buNone/>
              <a:defRPr/>
            </a:pPr>
            <a:r>
              <a:rPr lang="uk-UA" altLang="ru-RU" sz="2000" b="1" dirty="0">
                <a:latin typeface="Arial" charset="0"/>
                <a:cs typeface="Arial" charset="0"/>
              </a:rPr>
              <a:t>Дудик Наталія – 9А клас</a:t>
            </a:r>
          </a:p>
          <a:p>
            <a:pPr eaLnBrk="1" hangingPunct="1">
              <a:lnSpc>
                <a:spcPct val="80000"/>
              </a:lnSpc>
              <a:buFont typeface="Wingdings" pitchFamily="2" charset="2"/>
              <a:buNone/>
              <a:defRPr/>
            </a:pPr>
            <a:r>
              <a:rPr lang="ru-RU" sz="2000" b="1" dirty="0">
                <a:latin typeface="Arial" charset="0"/>
                <a:cs typeface="Arial" charset="0"/>
              </a:rPr>
              <a:t>Шевчук Олена -   9А клас</a:t>
            </a:r>
          </a:p>
          <a:p>
            <a:pPr eaLnBrk="1" hangingPunct="1">
              <a:lnSpc>
                <a:spcPct val="80000"/>
              </a:lnSpc>
              <a:buFont typeface="Wingdings" pitchFamily="2" charset="2"/>
              <a:buNone/>
              <a:defRPr/>
            </a:pPr>
            <a:r>
              <a:rPr lang="ru-RU" sz="2000" b="1" dirty="0">
                <a:latin typeface="Arial" charset="0"/>
                <a:cs typeface="Arial" charset="0"/>
              </a:rPr>
              <a:t>Бешлей Анастасія – 9Б клас</a:t>
            </a:r>
          </a:p>
          <a:p>
            <a:pPr eaLnBrk="1" hangingPunct="1">
              <a:lnSpc>
                <a:spcPct val="80000"/>
              </a:lnSpc>
              <a:buFont typeface="Wingdings" pitchFamily="2" charset="2"/>
              <a:buNone/>
              <a:defRPr/>
            </a:pPr>
            <a:endParaRPr lang="ru-RU" sz="2000" b="1" dirty="0">
              <a:latin typeface="Arial" charset="0"/>
              <a:cs typeface="Arial" charset="0"/>
            </a:endParaRPr>
          </a:p>
          <a:p>
            <a:pPr eaLnBrk="1" hangingPunct="1">
              <a:lnSpc>
                <a:spcPct val="80000"/>
              </a:lnSpc>
              <a:buFont typeface="Wingdings" pitchFamily="2" charset="2"/>
              <a:buNone/>
              <a:defRPr/>
            </a:pPr>
            <a:r>
              <a:rPr lang="ru-RU" sz="2000" b="1" i="1" dirty="0">
                <a:solidFill>
                  <a:srgbClr val="C00000"/>
                </a:solidFill>
                <a:latin typeface="+mj-lt"/>
                <a:cs typeface="Arial" charset="0"/>
              </a:rPr>
              <a:t>Претендують на нагоро</a:t>
            </a:r>
            <a:r>
              <a:rPr lang="uk-UA" sz="2000" b="1" i="1" dirty="0">
                <a:solidFill>
                  <a:srgbClr val="C00000"/>
                </a:solidFill>
                <a:latin typeface="+mj-lt"/>
                <a:cs typeface="Arial" charset="0"/>
              </a:rPr>
              <a:t>д</a:t>
            </a:r>
            <a:r>
              <a:rPr lang="ru-RU" sz="2000" b="1" i="1" dirty="0">
                <a:solidFill>
                  <a:srgbClr val="C00000"/>
                </a:solidFill>
                <a:latin typeface="+mj-lt"/>
                <a:cs typeface="Arial" charset="0"/>
              </a:rPr>
              <a:t>ження Золотою медаллю</a:t>
            </a:r>
            <a:r>
              <a:rPr lang="uk-UA" altLang="ru-RU" sz="2000" b="1" i="1" dirty="0">
                <a:solidFill>
                  <a:srgbClr val="C00000"/>
                </a:solidFill>
                <a:latin typeface="+mj-lt"/>
              </a:rPr>
              <a:t>: </a:t>
            </a:r>
          </a:p>
          <a:p>
            <a:pPr eaLnBrk="1" hangingPunct="1">
              <a:lnSpc>
                <a:spcPct val="80000"/>
              </a:lnSpc>
              <a:buFont typeface="Wingdings" pitchFamily="2" charset="2"/>
              <a:buNone/>
              <a:defRPr/>
            </a:pPr>
            <a:endParaRPr lang="uk-UA" altLang="ru-RU" sz="800" i="1" dirty="0"/>
          </a:p>
          <a:p>
            <a:pPr eaLnBrk="1" hangingPunct="1">
              <a:lnSpc>
                <a:spcPct val="80000"/>
              </a:lnSpc>
              <a:buFont typeface="Wingdings" pitchFamily="2" charset="2"/>
              <a:buNone/>
              <a:defRPr/>
            </a:pPr>
            <a:r>
              <a:rPr lang="uk-UA" sz="1800" i="1" dirty="0">
                <a:latin typeface="Arial" charset="0"/>
                <a:cs typeface="Arial" charset="0"/>
              </a:rPr>
              <a:t>                        </a:t>
            </a:r>
            <a:r>
              <a:rPr lang="uk-UA" sz="2000" b="1" dirty="0">
                <a:latin typeface="Arial" charset="0"/>
                <a:cs typeface="Arial" charset="0"/>
              </a:rPr>
              <a:t>Бугрій Христина – 11А клас</a:t>
            </a:r>
          </a:p>
          <a:p>
            <a:pPr eaLnBrk="1" hangingPunct="1">
              <a:lnSpc>
                <a:spcPct val="80000"/>
              </a:lnSpc>
              <a:buFont typeface="Wingdings" pitchFamily="2" charset="2"/>
              <a:buNone/>
              <a:defRPr/>
            </a:pPr>
            <a:r>
              <a:rPr lang="uk-UA" sz="2000" b="1" dirty="0">
                <a:latin typeface="Arial" charset="0"/>
                <a:cs typeface="Arial" charset="0"/>
              </a:rPr>
              <a:t>                      Шевчук  Маріан-Северин – 11Б клас</a:t>
            </a:r>
            <a:endParaRPr lang="ru-RU" sz="2000" b="1" dirty="0">
              <a:latin typeface="Arial" charset="0"/>
              <a:cs typeface="Arial" charset="0"/>
            </a:endParaRPr>
          </a:p>
        </p:txBody>
      </p:sp>
    </p:spTree>
  </p:cSld>
  <p:clrMapOvr>
    <a:masterClrMapping/>
  </p:clrMapOvr>
  <p:transition spd="slow">
    <p:blinds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Місце для вмісту 1">
            <a:extLst>
              <a:ext uri="{FF2B5EF4-FFF2-40B4-BE49-F238E27FC236}"/>
            </a:extLst>
          </p:cNvPr>
          <p:cNvSpPr txBox="1">
            <a:spLocks/>
          </p:cNvSpPr>
          <p:nvPr/>
        </p:nvSpPr>
        <p:spPr bwMode="auto">
          <a:xfrm>
            <a:off x="539750" y="671513"/>
            <a:ext cx="8280400" cy="13335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800">
                <a:solidFill>
                  <a:schemeClr val="tx1"/>
                </a:solidFill>
                <a:latin typeface="+mn-lt"/>
              </a:defRPr>
            </a:lvl9pPr>
          </a:lstStyle>
          <a:p>
            <a:pPr marL="0" indent="457200" algn="just">
              <a:spcBef>
                <a:spcPts val="0"/>
              </a:spcBef>
              <a:buFont typeface="Wingdings" pitchFamily="2" charset="2"/>
              <a:buNone/>
              <a:defRPr/>
            </a:pPr>
            <a:r>
              <a:rPr lang="uk-UA" sz="1600" i="1" kern="0" dirty="0">
                <a:latin typeface="+mj-lt"/>
                <a:cs typeface="Times New Roman" panose="02020603050405020304" pitchFamily="18" charset="0"/>
              </a:rPr>
              <a:t>Єпископ </a:t>
            </a:r>
            <a:r>
              <a:rPr lang="uk-UA" sz="1600" b="1" i="1" kern="0" dirty="0">
                <a:solidFill>
                  <a:srgbClr val="C00000"/>
                </a:solidFill>
                <a:latin typeface="+mj-lt"/>
                <a:cs typeface="Times New Roman" panose="02020603050405020304" pitchFamily="18" charset="0"/>
              </a:rPr>
              <a:t>Миколай Чарнецький </a:t>
            </a:r>
            <a:r>
              <a:rPr lang="uk-UA" sz="1600" i="1" kern="0" dirty="0">
                <a:latin typeface="+mj-lt"/>
                <a:cs typeface="Times New Roman" panose="02020603050405020304" pitchFamily="18" charset="0"/>
              </a:rPr>
              <a:t>є духовним опікуном школи. Щороку учні, під керівництвом вчителя християнської етики Малиш Л.П. та за участю священиків церкви Різдва Пресвятої Богородиці, проводять тематичні конференції, зустрічі, бесіди приурочені пам'яті Миколая Чарнецького.</a:t>
            </a:r>
          </a:p>
        </p:txBody>
      </p:sp>
      <p:pic>
        <p:nvPicPr>
          <p:cNvPr id="37891" name="Picture 2" descr="F:\Downloads\IMG_0816.JPG"/>
          <p:cNvPicPr>
            <a:picLocks noChangeAspect="1" noChangeArrowheads="1"/>
          </p:cNvPicPr>
          <p:nvPr/>
        </p:nvPicPr>
        <p:blipFill>
          <a:blip r:embed="rId3"/>
          <a:srcRect/>
          <a:stretch>
            <a:fillRect/>
          </a:stretch>
        </p:blipFill>
        <p:spPr bwMode="auto">
          <a:xfrm>
            <a:off x="1847850" y="1997075"/>
            <a:ext cx="5448300" cy="4630738"/>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8914" name="Заголовок 6"/>
          <p:cNvSpPr>
            <a:spLocks noGrp="1"/>
          </p:cNvSpPr>
          <p:nvPr>
            <p:ph type="title"/>
          </p:nvPr>
        </p:nvSpPr>
        <p:spPr>
          <a:xfrm>
            <a:off x="179388" y="404813"/>
            <a:ext cx="8507412" cy="1368425"/>
          </a:xfrm>
        </p:spPr>
        <p:txBody>
          <a:bodyPr/>
          <a:lstStyle/>
          <a:p>
            <a:pPr algn="ctr"/>
            <a:r>
              <a:rPr lang="ru-RU" sz="2000" b="1" smtClean="0">
                <a:latin typeface="Times New Roman" pitchFamily="18" charset="0"/>
                <a:cs typeface="Times New Roman" pitchFamily="18" charset="0"/>
              </a:rPr>
              <a:t/>
            </a:r>
            <a:br>
              <a:rPr lang="ru-RU" sz="2000" b="1" smtClean="0">
                <a:latin typeface="Times New Roman" pitchFamily="18" charset="0"/>
                <a:cs typeface="Times New Roman" pitchFamily="18" charset="0"/>
              </a:rPr>
            </a:br>
            <a:r>
              <a:rPr lang="ru-RU" sz="2000" b="1" smtClean="0">
                <a:latin typeface="Times New Roman" pitchFamily="18" charset="0"/>
                <a:cs typeface="Times New Roman" pitchFamily="18" charset="0"/>
              </a:rPr>
              <a:t>Науково-практична конференція</a:t>
            </a:r>
            <a:br>
              <a:rPr lang="ru-RU" sz="2000" b="1" smtClean="0">
                <a:latin typeface="Times New Roman" pitchFamily="18" charset="0"/>
                <a:cs typeface="Times New Roman" pitchFamily="18" charset="0"/>
              </a:rPr>
            </a:br>
            <a:r>
              <a:rPr lang="ru-RU" sz="2000" b="1" smtClean="0">
                <a:solidFill>
                  <a:srgbClr val="FF0000"/>
                </a:solidFill>
                <a:latin typeface="Times New Roman" pitchFamily="18" charset="0"/>
                <a:cs typeface="Times New Roman" pitchFamily="18" charset="0"/>
              </a:rPr>
              <a:t>«Сила живої віри на життєвому шляху Блаженного Єпископа </a:t>
            </a:r>
            <a:br>
              <a:rPr lang="ru-RU" sz="2000" b="1" smtClean="0">
                <a:solidFill>
                  <a:srgbClr val="FF0000"/>
                </a:solidFill>
                <a:latin typeface="Times New Roman" pitchFamily="18" charset="0"/>
                <a:cs typeface="Times New Roman" pitchFamily="18" charset="0"/>
              </a:rPr>
            </a:br>
            <a:r>
              <a:rPr lang="ru-RU" sz="2000" b="1" smtClean="0">
                <a:solidFill>
                  <a:srgbClr val="FF0000"/>
                </a:solidFill>
                <a:latin typeface="Times New Roman" pitchFamily="18" charset="0"/>
                <a:cs typeface="Times New Roman" pitchFamily="18" charset="0"/>
              </a:rPr>
              <a:t>Миколая Чарнецького» </a:t>
            </a:r>
            <a:br>
              <a:rPr lang="ru-RU" sz="2000" b="1" smtClean="0">
                <a:solidFill>
                  <a:srgbClr val="FF0000"/>
                </a:solidFill>
                <a:latin typeface="Times New Roman" pitchFamily="18" charset="0"/>
                <a:cs typeface="Times New Roman" pitchFamily="18" charset="0"/>
              </a:rPr>
            </a:br>
            <a:r>
              <a:rPr lang="ru-RU" sz="2000" b="1" i="1" smtClean="0">
                <a:latin typeface="Times New Roman" pitchFamily="18" charset="0"/>
                <a:cs typeface="Times New Roman" pitchFamily="18" charset="0"/>
              </a:rPr>
              <a:t>(уч. Малиш Л.П.)</a:t>
            </a:r>
            <a:endParaRPr lang="uk-UA" sz="2000" b="1" i="1" smtClean="0">
              <a:latin typeface="Times New Roman" pitchFamily="18" charset="0"/>
              <a:cs typeface="Times New Roman" pitchFamily="18" charset="0"/>
            </a:endParaRPr>
          </a:p>
        </p:txBody>
      </p:sp>
      <p:pic>
        <p:nvPicPr>
          <p:cNvPr id="38915" name="Picture 2" descr="C:\Users\ira\Desktop\Desktop23.jpg"/>
          <p:cNvPicPr>
            <a:picLocks noChangeAspect="1" noChangeArrowheads="1"/>
          </p:cNvPicPr>
          <p:nvPr/>
        </p:nvPicPr>
        <p:blipFill>
          <a:blip r:embed="rId3"/>
          <a:srcRect/>
          <a:stretch>
            <a:fillRect/>
          </a:stretch>
        </p:blipFill>
        <p:spPr bwMode="auto">
          <a:xfrm>
            <a:off x="1128713" y="1989138"/>
            <a:ext cx="6553200" cy="46323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32562"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9938" name="Заголовок 2"/>
          <p:cNvSpPr>
            <a:spLocks noGrp="1"/>
          </p:cNvSpPr>
          <p:nvPr>
            <p:ph type="title"/>
          </p:nvPr>
        </p:nvSpPr>
        <p:spPr>
          <a:xfrm>
            <a:off x="457200" y="692150"/>
            <a:ext cx="8229600" cy="1136650"/>
          </a:xfrm>
        </p:spPr>
        <p:txBody>
          <a:bodyPr/>
          <a:lstStyle/>
          <a:p>
            <a:pPr algn="ctr"/>
            <a:r>
              <a:rPr lang="uk-UA" sz="2400" b="1" smtClean="0">
                <a:latin typeface="Times New Roman" pitchFamily="18" charset="0"/>
                <a:cs typeface="Times New Roman" pitchFamily="18" charset="0"/>
              </a:rPr>
              <a:t>Науково-практична конференція</a:t>
            </a:r>
            <a:r>
              <a:rPr lang="uk-UA" sz="2400" smtClean="0">
                <a:latin typeface="Times New Roman" pitchFamily="18" charset="0"/>
                <a:cs typeface="Times New Roman" pitchFamily="18" charset="0"/>
              </a:rPr>
              <a:t/>
            </a:r>
            <a:br>
              <a:rPr lang="uk-UA" sz="2400" smtClean="0">
                <a:latin typeface="Times New Roman" pitchFamily="18" charset="0"/>
                <a:cs typeface="Times New Roman" pitchFamily="18" charset="0"/>
              </a:rPr>
            </a:br>
            <a:r>
              <a:rPr lang="uk-UA" sz="2400" b="1" smtClean="0">
                <a:solidFill>
                  <a:srgbClr val="C00000"/>
                </a:solidFill>
                <a:latin typeface="Times New Roman" pitchFamily="18" charset="0"/>
                <a:cs typeface="Times New Roman" pitchFamily="18" charset="0"/>
              </a:rPr>
              <a:t>«З витоків української писемності»</a:t>
            </a:r>
            <a:br>
              <a:rPr lang="uk-UA" sz="2400" b="1" smtClean="0">
                <a:solidFill>
                  <a:srgbClr val="C00000"/>
                </a:solidFill>
                <a:latin typeface="Times New Roman" pitchFamily="18" charset="0"/>
                <a:cs typeface="Times New Roman" pitchFamily="18" charset="0"/>
              </a:rPr>
            </a:br>
            <a:r>
              <a:rPr lang="uk-UA" sz="2000" b="1" i="1" smtClean="0">
                <a:latin typeface="Times New Roman" pitchFamily="18" charset="0"/>
                <a:cs typeface="Times New Roman" pitchFamily="18" charset="0"/>
              </a:rPr>
              <a:t>(уч. Кочірка О.В.)</a:t>
            </a:r>
          </a:p>
        </p:txBody>
      </p:sp>
      <p:pic>
        <p:nvPicPr>
          <p:cNvPr id="39939" name="Picture 4" descr="ÐÐ°ÑÐºÐ¾Ð²Ð¾-Ð¿ÑÐ°ÐºÑÐ¸ÑÐ½Ð° ÐºÐ¾Ð½ÑÐµÑÐµÐ½ÑÑÑ &quot;Ð Ð²Ð¸ÑÐ¾ÐºÑÐ² ÑÐºÑÐ°ÑÐ½ÑÑÐºÐ¾Ñ Ð¿Ð¸ÑÐµÐ¼Ð½Ð¾ÑÑÑ&quot;"/>
          <p:cNvPicPr>
            <a:picLocks noChangeAspect="1" noChangeArrowheads="1"/>
          </p:cNvPicPr>
          <p:nvPr/>
        </p:nvPicPr>
        <p:blipFill>
          <a:blip r:embed="rId3"/>
          <a:srcRect/>
          <a:stretch>
            <a:fillRect/>
          </a:stretch>
        </p:blipFill>
        <p:spPr bwMode="auto">
          <a:xfrm>
            <a:off x="1619250" y="1905000"/>
            <a:ext cx="6234113" cy="44037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32562"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0962" name="Заголовок 2"/>
          <p:cNvSpPr>
            <a:spLocks noGrp="1"/>
          </p:cNvSpPr>
          <p:nvPr>
            <p:ph type="title"/>
          </p:nvPr>
        </p:nvSpPr>
        <p:spPr>
          <a:xfrm>
            <a:off x="457200" y="692150"/>
            <a:ext cx="8229600" cy="1136650"/>
          </a:xfrm>
        </p:spPr>
        <p:txBody>
          <a:bodyPr/>
          <a:lstStyle/>
          <a:p>
            <a:pPr algn="ctr"/>
            <a:r>
              <a:rPr lang="uk-UA" sz="2400" b="1" smtClean="0">
                <a:latin typeface="Times New Roman" pitchFamily="18" charset="0"/>
                <a:cs typeface="Times New Roman" pitchFamily="18" charset="0"/>
              </a:rPr>
              <a:t>Літературно-музичне свято до Дня рідної мови</a:t>
            </a:r>
            <a:r>
              <a:rPr lang="uk-UA" sz="2400" smtClean="0">
                <a:latin typeface="Times New Roman" pitchFamily="18" charset="0"/>
                <a:cs typeface="Times New Roman" pitchFamily="18" charset="0"/>
              </a:rPr>
              <a:t/>
            </a:r>
            <a:br>
              <a:rPr lang="uk-UA" sz="2400" smtClean="0">
                <a:latin typeface="Times New Roman" pitchFamily="18" charset="0"/>
                <a:cs typeface="Times New Roman" pitchFamily="18" charset="0"/>
              </a:rPr>
            </a:br>
            <a:r>
              <a:rPr lang="uk-UA" sz="2400" b="1" smtClean="0">
                <a:solidFill>
                  <a:srgbClr val="C00000"/>
                </a:solidFill>
                <a:latin typeface="Times New Roman" pitchFamily="18" charset="0"/>
                <a:cs typeface="Times New Roman" pitchFamily="18" charset="0"/>
              </a:rPr>
              <a:t>«Бринить, співає наша мова, чарує, тішить і п</a:t>
            </a:r>
            <a:r>
              <a:rPr lang="en-US" sz="2400" b="1" smtClean="0">
                <a:solidFill>
                  <a:srgbClr val="C00000"/>
                </a:solidFill>
                <a:latin typeface="Times New Roman" pitchFamily="18" charset="0"/>
                <a:cs typeface="Times New Roman" pitchFamily="18" charset="0"/>
              </a:rPr>
              <a:t>’</a:t>
            </a:r>
            <a:r>
              <a:rPr lang="uk-UA" sz="2400" b="1" smtClean="0">
                <a:solidFill>
                  <a:srgbClr val="C00000"/>
                </a:solidFill>
                <a:latin typeface="Times New Roman" pitchFamily="18" charset="0"/>
                <a:cs typeface="Times New Roman" pitchFamily="18" charset="0"/>
              </a:rPr>
              <a:t>янить»</a:t>
            </a:r>
            <a:br>
              <a:rPr lang="uk-UA" sz="2400" b="1" smtClean="0">
                <a:solidFill>
                  <a:srgbClr val="C00000"/>
                </a:solidFill>
                <a:latin typeface="Times New Roman" pitchFamily="18" charset="0"/>
                <a:cs typeface="Times New Roman" pitchFamily="18" charset="0"/>
              </a:rPr>
            </a:br>
            <a:r>
              <a:rPr lang="uk-UA" sz="2000" b="1" i="1" smtClean="0">
                <a:latin typeface="Times New Roman" pitchFamily="18" charset="0"/>
                <a:cs typeface="Times New Roman" pitchFamily="18" charset="0"/>
              </a:rPr>
              <a:t>(уч. Бутнар О.М.)</a:t>
            </a:r>
          </a:p>
        </p:txBody>
      </p:sp>
      <p:pic>
        <p:nvPicPr>
          <p:cNvPr id="40963" name="Picture 2" descr="C:\Users\ira\Desktop\IMG_20190530_102518.jpg"/>
          <p:cNvPicPr>
            <a:picLocks noChangeAspect="1" noChangeArrowheads="1"/>
          </p:cNvPicPr>
          <p:nvPr/>
        </p:nvPicPr>
        <p:blipFill>
          <a:blip r:embed="rId3"/>
          <a:srcRect/>
          <a:stretch>
            <a:fillRect/>
          </a:stretch>
        </p:blipFill>
        <p:spPr bwMode="auto">
          <a:xfrm>
            <a:off x="1835150" y="1800225"/>
            <a:ext cx="4824413" cy="4824413"/>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1986" name="Заголовок 6"/>
          <p:cNvSpPr>
            <a:spLocks noGrp="1"/>
          </p:cNvSpPr>
          <p:nvPr>
            <p:ph type="title"/>
          </p:nvPr>
        </p:nvSpPr>
        <p:spPr>
          <a:xfrm>
            <a:off x="457200" y="692150"/>
            <a:ext cx="8401050" cy="1538288"/>
          </a:xfrm>
        </p:spPr>
        <p:txBody>
          <a:bodyPr/>
          <a:lstStyle/>
          <a:p>
            <a:pPr algn="just"/>
            <a:r>
              <a:rPr lang="uk-UA" sz="1800" i="1" smtClean="0">
                <a:latin typeface="Times New Roman" pitchFamily="18" charset="0"/>
                <a:cs typeface="Times New Roman" pitchFamily="18" charset="0"/>
              </a:rPr>
              <a:t>З метою сприяння створенню мотиваційного середовища для вивчення англійської мови через вивчення та аналіз драматичних творів англійською мовою та популяризації театрального мистецтва серед учнів, вчитель англійської мови </a:t>
            </a:r>
            <a:r>
              <a:rPr lang="uk-UA" sz="2000" b="1" i="1" smtClean="0">
                <a:solidFill>
                  <a:srgbClr val="FF0000"/>
                </a:solidFill>
                <a:latin typeface="Times New Roman" pitchFamily="18" charset="0"/>
                <a:cs typeface="Times New Roman" pitchFamily="18" charset="0"/>
              </a:rPr>
              <a:t>Мартинишин Н.О.</a:t>
            </a:r>
            <a:r>
              <a:rPr lang="uk-UA" sz="1800" b="1" i="1" smtClean="0">
                <a:latin typeface="Times New Roman" pitchFamily="18" charset="0"/>
                <a:cs typeface="Times New Roman" pitchFamily="18" charset="0"/>
              </a:rPr>
              <a:t> </a:t>
            </a:r>
            <a:r>
              <a:rPr lang="uk-UA" sz="1800" i="1" smtClean="0">
                <a:latin typeface="Times New Roman" pitchFamily="18" charset="0"/>
                <a:cs typeface="Times New Roman" pitchFamily="18" charset="0"/>
              </a:rPr>
              <a:t>взяла участь у ІІ міському фестивалі театрального мистецтва з англійської мови (фрагмент вистави «Ромео і Джульєтта» Вільяма Шекспіра).</a:t>
            </a:r>
          </a:p>
        </p:txBody>
      </p:sp>
      <p:pic>
        <p:nvPicPr>
          <p:cNvPr id="41987" name="Picture 2" descr="C:\Users\ira\Desktop\Desktop42.jpg"/>
          <p:cNvPicPr>
            <a:picLocks noChangeAspect="1" noChangeArrowheads="1"/>
          </p:cNvPicPr>
          <p:nvPr/>
        </p:nvPicPr>
        <p:blipFill>
          <a:blip r:embed="rId3"/>
          <a:srcRect/>
          <a:stretch>
            <a:fillRect/>
          </a:stretch>
        </p:blipFill>
        <p:spPr bwMode="auto">
          <a:xfrm>
            <a:off x="1476375" y="2349500"/>
            <a:ext cx="6022975" cy="425767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3010" name="Заголовок 6"/>
          <p:cNvSpPr>
            <a:spLocks noGrp="1"/>
          </p:cNvSpPr>
          <p:nvPr>
            <p:ph type="title"/>
          </p:nvPr>
        </p:nvSpPr>
        <p:spPr>
          <a:xfrm>
            <a:off x="179388" y="692150"/>
            <a:ext cx="8785225" cy="936625"/>
          </a:xfrm>
        </p:spPr>
        <p:txBody>
          <a:bodyPr/>
          <a:lstStyle/>
          <a:p>
            <a:pPr algn="ctr"/>
            <a:r>
              <a:rPr lang="uk-UA" sz="2000" smtClean="0">
                <a:latin typeface="Times New Roman" pitchFamily="18" charset="0"/>
                <a:cs typeface="Times New Roman" pitchFamily="18" charset="0"/>
              </a:rPr>
              <a:t>Міський фестиваль театрального мистецтва "</a:t>
            </a:r>
            <a:r>
              <a:rPr lang="en-US" sz="2000" smtClean="0">
                <a:latin typeface="Times New Roman" pitchFamily="18" charset="0"/>
                <a:cs typeface="Times New Roman" pitchFamily="18" charset="0"/>
              </a:rPr>
              <a:t>Mystery of Wonderland". </a:t>
            </a:r>
            <a:r>
              <a:rPr lang="uk-UA" sz="2000" smtClean="0">
                <a:latin typeface="Times New Roman" pitchFamily="18" charset="0"/>
                <a:cs typeface="Times New Roman" pitchFamily="18" charset="0"/>
              </a:rPr>
              <a:t>Театральний гурток школи "</a:t>
            </a:r>
            <a:r>
              <a:rPr lang="en-US" sz="2000" smtClean="0">
                <a:latin typeface="Times New Roman" pitchFamily="18" charset="0"/>
                <a:cs typeface="Times New Roman" pitchFamily="18" charset="0"/>
              </a:rPr>
              <a:t>Rainbow" (</a:t>
            </a:r>
            <a:r>
              <a:rPr lang="uk-UA" sz="2000" smtClean="0">
                <a:latin typeface="Times New Roman" pitchFamily="18" charset="0"/>
                <a:cs typeface="Times New Roman" pitchFamily="18" charset="0"/>
              </a:rPr>
              <a:t>Веселка) </a:t>
            </a:r>
            <a:br>
              <a:rPr lang="uk-UA" sz="2000" smtClean="0">
                <a:latin typeface="Times New Roman" pitchFamily="18" charset="0"/>
                <a:cs typeface="Times New Roman" pitchFamily="18" charset="0"/>
              </a:rPr>
            </a:br>
            <a:r>
              <a:rPr lang="uk-UA" sz="2000" b="1" i="1" smtClean="0">
                <a:latin typeface="Times New Roman" pitchFamily="18" charset="0"/>
                <a:cs typeface="Times New Roman" pitchFamily="18" charset="0"/>
              </a:rPr>
              <a:t>(уч. Мартинишин Наталія Орестівна)</a:t>
            </a:r>
          </a:p>
        </p:txBody>
      </p:sp>
      <p:pic>
        <p:nvPicPr>
          <p:cNvPr id="43011" name="Picture 2" descr="C:\Users\ira\Desktop\Desktop47.jpg"/>
          <p:cNvPicPr>
            <a:picLocks noChangeAspect="1" noChangeArrowheads="1"/>
          </p:cNvPicPr>
          <p:nvPr/>
        </p:nvPicPr>
        <p:blipFill>
          <a:blip r:embed="rId3"/>
          <a:srcRect/>
          <a:stretch>
            <a:fillRect/>
          </a:stretch>
        </p:blipFill>
        <p:spPr bwMode="auto">
          <a:xfrm>
            <a:off x="1042988" y="1663700"/>
            <a:ext cx="6913562" cy="48863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4034" name="Заголовок 6"/>
          <p:cNvSpPr>
            <a:spLocks noGrp="1"/>
          </p:cNvSpPr>
          <p:nvPr>
            <p:ph type="title"/>
          </p:nvPr>
        </p:nvSpPr>
        <p:spPr>
          <a:xfrm>
            <a:off x="179388" y="692150"/>
            <a:ext cx="8785225" cy="936625"/>
          </a:xfrm>
        </p:spPr>
        <p:txBody>
          <a:bodyPr/>
          <a:lstStyle/>
          <a:p>
            <a:pPr algn="ctr"/>
            <a:r>
              <a:rPr lang="uk-UA" sz="2000" b="1" i="1" smtClean="0">
                <a:latin typeface="Times New Roman" pitchFamily="18" charset="0"/>
                <a:cs typeface="Times New Roman" pitchFamily="18" charset="0"/>
              </a:rPr>
              <a:t>Казкове дійство до Дня Святого Миколая </a:t>
            </a:r>
            <a:r>
              <a:rPr lang="uk-UA" sz="2000" b="1" i="1" smtClean="0">
                <a:solidFill>
                  <a:srgbClr val="FF0000"/>
                </a:solidFill>
                <a:latin typeface="Times New Roman" pitchFamily="18" charset="0"/>
                <a:cs typeface="Times New Roman" pitchFamily="18" charset="0"/>
              </a:rPr>
              <a:t>«</a:t>
            </a:r>
            <a:r>
              <a:rPr lang="en-US" sz="2000" b="1" i="1" smtClean="0">
                <a:solidFill>
                  <a:srgbClr val="FF0000"/>
                </a:solidFill>
                <a:latin typeface="Times New Roman" pitchFamily="18" charset="0"/>
                <a:cs typeface="Times New Roman" pitchFamily="18" charset="0"/>
              </a:rPr>
              <a:t>Lost letter</a:t>
            </a:r>
            <a:r>
              <a:rPr lang="uk-UA" sz="2000" b="1" i="1" smtClean="0">
                <a:solidFill>
                  <a:srgbClr val="FF0000"/>
                </a:solidFill>
                <a:latin typeface="Times New Roman" pitchFamily="18" charset="0"/>
                <a:cs typeface="Times New Roman" pitchFamily="18" charset="0"/>
              </a:rPr>
              <a:t>»</a:t>
            </a:r>
            <a:r>
              <a:rPr lang="en-US" sz="2000" b="1" i="1" smtClean="0">
                <a:solidFill>
                  <a:srgbClr val="FF0000"/>
                </a:solidFill>
                <a:latin typeface="Times New Roman" pitchFamily="18" charset="0"/>
                <a:cs typeface="Times New Roman" pitchFamily="18" charset="0"/>
              </a:rPr>
              <a:t> </a:t>
            </a:r>
            <a:r>
              <a:rPr lang="uk-UA" sz="2000" b="1" i="1" smtClean="0">
                <a:solidFill>
                  <a:srgbClr val="FF0000"/>
                </a:solidFill>
                <a:latin typeface="Times New Roman" pitchFamily="18" charset="0"/>
                <a:cs typeface="Times New Roman" pitchFamily="18" charset="0"/>
              </a:rPr>
              <a:t>(«Загублений лист»)</a:t>
            </a:r>
            <a:br>
              <a:rPr lang="uk-UA" sz="2000" b="1" i="1" smtClean="0">
                <a:solidFill>
                  <a:srgbClr val="FF0000"/>
                </a:solidFill>
                <a:latin typeface="Times New Roman" pitchFamily="18" charset="0"/>
                <a:cs typeface="Times New Roman" pitchFamily="18" charset="0"/>
              </a:rPr>
            </a:br>
            <a:r>
              <a:rPr lang="uk-UA" sz="2000" b="1" i="1" smtClean="0">
                <a:latin typeface="Times New Roman" pitchFamily="18" charset="0"/>
                <a:cs typeface="Times New Roman" pitchFamily="18" charset="0"/>
              </a:rPr>
              <a:t>(уч. Мартинишин Н.О.)</a:t>
            </a:r>
          </a:p>
        </p:txBody>
      </p:sp>
      <p:pic>
        <p:nvPicPr>
          <p:cNvPr id="44035" name="Picture 2" descr="C:\Users\ira\Desktop\Desktop43.jpg"/>
          <p:cNvPicPr>
            <a:picLocks noChangeAspect="1" noChangeArrowheads="1"/>
          </p:cNvPicPr>
          <p:nvPr/>
        </p:nvPicPr>
        <p:blipFill>
          <a:blip r:embed="rId3"/>
          <a:srcRect/>
          <a:stretch>
            <a:fillRect/>
          </a:stretch>
        </p:blipFill>
        <p:spPr bwMode="auto">
          <a:xfrm>
            <a:off x="1065213" y="1557338"/>
            <a:ext cx="7013575" cy="4957762"/>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5058" name="Заголовок 6"/>
          <p:cNvSpPr>
            <a:spLocks noGrp="1"/>
          </p:cNvSpPr>
          <p:nvPr>
            <p:ph type="title"/>
          </p:nvPr>
        </p:nvSpPr>
        <p:spPr>
          <a:xfrm>
            <a:off x="457200" y="620713"/>
            <a:ext cx="8401050" cy="1368425"/>
          </a:xfrm>
        </p:spPr>
        <p:txBody>
          <a:bodyPr/>
          <a:lstStyle/>
          <a:p>
            <a:pPr algn="just"/>
            <a:r>
              <a:rPr lang="uk-UA" sz="1400" i="1" smtClean="0">
                <a:latin typeface="Times New Roman" pitchFamily="18" charset="0"/>
                <a:cs typeface="Times New Roman" pitchFamily="18" charset="0"/>
              </a:rPr>
              <a:t>Театральний колектив школи «</a:t>
            </a:r>
            <a:r>
              <a:rPr lang="en-US" sz="1400" i="1" smtClean="0">
                <a:latin typeface="Times New Roman" pitchFamily="18" charset="0"/>
                <a:cs typeface="Times New Roman" pitchFamily="18" charset="0"/>
              </a:rPr>
              <a:t>Rainbow</a:t>
            </a:r>
            <a:r>
              <a:rPr lang="uk-UA" sz="1400" i="1" smtClean="0">
                <a:latin typeface="Times New Roman" pitchFamily="18" charset="0"/>
                <a:cs typeface="Times New Roman" pitchFamily="18" charset="0"/>
              </a:rPr>
              <a:t>» з вчителем </a:t>
            </a:r>
            <a:r>
              <a:rPr lang="uk-UA" sz="1400" b="1" i="1" smtClean="0">
                <a:latin typeface="Times New Roman" pitchFamily="18" charset="0"/>
                <a:cs typeface="Times New Roman" pitchFamily="18" charset="0"/>
              </a:rPr>
              <a:t>Наталією Орестівною Мартинишин </a:t>
            </a:r>
            <a:r>
              <a:rPr lang="uk-UA" sz="1400" i="1" smtClean="0">
                <a:latin typeface="Times New Roman" pitchFamily="18" charset="0"/>
                <a:cs typeface="Times New Roman" pitchFamily="18" charset="0"/>
              </a:rPr>
              <a:t>презентували учням виставу «</a:t>
            </a:r>
            <a:r>
              <a:rPr lang="en-US" sz="1400" i="1" smtClean="0">
                <a:latin typeface="Times New Roman" pitchFamily="18" charset="0"/>
                <a:cs typeface="Times New Roman" pitchFamily="18" charset="0"/>
              </a:rPr>
              <a:t>World Needs Love</a:t>
            </a:r>
            <a:r>
              <a:rPr lang="uk-UA" sz="1400" i="1" smtClean="0">
                <a:latin typeface="Times New Roman" pitchFamily="18" charset="0"/>
                <a:cs typeface="Times New Roman" pitchFamily="18" charset="0"/>
              </a:rPr>
              <a:t>»</a:t>
            </a:r>
            <a:r>
              <a:rPr lang="en-US" sz="1400" i="1" smtClean="0">
                <a:latin typeface="Times New Roman" pitchFamily="18" charset="0"/>
                <a:cs typeface="Times New Roman" pitchFamily="18" charset="0"/>
              </a:rPr>
              <a:t> </a:t>
            </a:r>
            <a:r>
              <a:rPr lang="uk-UA" sz="1400" i="1" smtClean="0">
                <a:latin typeface="Times New Roman" pitchFamily="18" charset="0"/>
                <a:cs typeface="Times New Roman" pitchFamily="18" charset="0"/>
              </a:rPr>
              <a:t>за мотивами творів Керол Рот «</a:t>
            </a:r>
            <a:r>
              <a:rPr lang="en-US" sz="1400" i="1" smtClean="0">
                <a:latin typeface="Times New Roman" pitchFamily="18" charset="0"/>
                <a:cs typeface="Times New Roman" pitchFamily="18" charset="0"/>
              </a:rPr>
              <a:t>Will  you still love me</a:t>
            </a:r>
            <a:r>
              <a:rPr lang="uk-UA" sz="1400" i="1" smtClean="0">
                <a:latin typeface="Times New Roman" pitchFamily="18" charset="0"/>
                <a:cs typeface="Times New Roman" pitchFamily="18" charset="0"/>
              </a:rPr>
              <a:t>»</a:t>
            </a:r>
            <a:r>
              <a:rPr lang="en-US" sz="1400" i="1" smtClean="0">
                <a:latin typeface="Times New Roman" pitchFamily="18" charset="0"/>
                <a:cs typeface="Times New Roman" pitchFamily="18" charset="0"/>
              </a:rPr>
              <a:t> </a:t>
            </a:r>
            <a:r>
              <a:rPr lang="uk-UA" sz="1400" i="1" smtClean="0">
                <a:latin typeface="Times New Roman" pitchFamily="18" charset="0"/>
                <a:cs typeface="Times New Roman" pitchFamily="18" charset="0"/>
              </a:rPr>
              <a:t>та Наталії Задорожної «Чи ти мене сьогодні любиш?» (переклад використаних творів Наталії Задорожної «Чи ти мене сьогодні любиш? та Марії Шалайкевич «Усі ми прагнемо любові», адаптація вистави та її постановка – </a:t>
            </a:r>
            <a:r>
              <a:rPr lang="uk-UA" sz="1400" b="1" i="1" smtClean="0">
                <a:latin typeface="Times New Roman" pitchFamily="18" charset="0"/>
                <a:cs typeface="Times New Roman" pitchFamily="18" charset="0"/>
              </a:rPr>
              <a:t>Наталії Мартинишин</a:t>
            </a:r>
            <a:r>
              <a:rPr lang="uk-UA" sz="1400" i="1" smtClean="0">
                <a:latin typeface="Times New Roman" pitchFamily="18" charset="0"/>
                <a:cs typeface="Times New Roman" pitchFamily="18" charset="0"/>
              </a:rPr>
              <a:t>)</a:t>
            </a:r>
          </a:p>
        </p:txBody>
      </p:sp>
      <p:pic>
        <p:nvPicPr>
          <p:cNvPr id="45059" name="Picture 2" descr="C:\Users\ira\Desktop\Desktop41.jpg"/>
          <p:cNvPicPr>
            <a:picLocks noChangeAspect="1" noChangeArrowheads="1"/>
          </p:cNvPicPr>
          <p:nvPr/>
        </p:nvPicPr>
        <p:blipFill>
          <a:blip r:embed="rId3"/>
          <a:srcRect/>
          <a:stretch>
            <a:fillRect/>
          </a:stretch>
        </p:blipFill>
        <p:spPr bwMode="auto">
          <a:xfrm>
            <a:off x="1301750" y="1916113"/>
            <a:ext cx="6540500" cy="462438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6082" name="Заголовок 6"/>
          <p:cNvSpPr>
            <a:spLocks noGrp="1"/>
          </p:cNvSpPr>
          <p:nvPr>
            <p:ph type="title"/>
          </p:nvPr>
        </p:nvSpPr>
        <p:spPr>
          <a:xfrm>
            <a:off x="457200" y="981075"/>
            <a:ext cx="8229600" cy="719138"/>
          </a:xfrm>
        </p:spPr>
        <p:txBody>
          <a:bodyPr/>
          <a:lstStyle/>
          <a:p>
            <a:pPr algn="ctr"/>
            <a:r>
              <a:rPr lang="uk-UA" sz="2400" b="1" smtClean="0">
                <a:latin typeface="Times New Roman" pitchFamily="18" charset="0"/>
                <a:cs typeface="Times New Roman" pitchFamily="18" charset="0"/>
              </a:rPr>
              <a:t/>
            </a:r>
            <a:br>
              <a:rPr lang="uk-UA" sz="2400" b="1" smtClean="0">
                <a:latin typeface="Times New Roman" pitchFamily="18" charset="0"/>
                <a:cs typeface="Times New Roman" pitchFamily="18" charset="0"/>
              </a:rPr>
            </a:br>
            <a:r>
              <a:rPr lang="uk-UA" sz="2400" b="1" smtClean="0">
                <a:latin typeface="Times New Roman" pitchFamily="18" charset="0"/>
                <a:cs typeface="Times New Roman" pitchFamily="18" charset="0"/>
              </a:rPr>
              <a:t>Реквієм пам'яті жертв голодомору</a:t>
            </a:r>
            <a:r>
              <a:rPr lang="uk-UA" sz="2800" b="1" smtClean="0">
                <a:solidFill>
                  <a:srgbClr val="C00000"/>
                </a:solidFill>
                <a:latin typeface="Times New Roman" pitchFamily="18" charset="0"/>
                <a:cs typeface="Times New Roman" pitchFamily="18" charset="0"/>
              </a:rPr>
              <a:t/>
            </a:r>
            <a:br>
              <a:rPr lang="uk-UA" sz="2800" b="1" smtClean="0">
                <a:solidFill>
                  <a:srgbClr val="C00000"/>
                </a:solidFill>
                <a:latin typeface="Times New Roman" pitchFamily="18" charset="0"/>
                <a:cs typeface="Times New Roman" pitchFamily="18" charset="0"/>
              </a:rPr>
            </a:br>
            <a:r>
              <a:rPr lang="uk-UA" sz="2000" b="1" i="1" smtClean="0">
                <a:latin typeface="Times New Roman" pitchFamily="18" charset="0"/>
                <a:cs typeface="Times New Roman" pitchFamily="18" charset="0"/>
              </a:rPr>
              <a:t>(уч. Лебідь І.І.)</a:t>
            </a:r>
            <a:r>
              <a:rPr lang="uk-UA" sz="2000" b="1" smtClean="0">
                <a:solidFill>
                  <a:srgbClr val="C00000"/>
                </a:solidFill>
                <a:latin typeface="Times New Roman" pitchFamily="18" charset="0"/>
                <a:cs typeface="Times New Roman" pitchFamily="18" charset="0"/>
              </a:rPr>
              <a:t/>
            </a:r>
            <a:br>
              <a:rPr lang="uk-UA" sz="2000" b="1" smtClean="0">
                <a:solidFill>
                  <a:srgbClr val="C00000"/>
                </a:solidFill>
                <a:latin typeface="Times New Roman" pitchFamily="18" charset="0"/>
                <a:cs typeface="Times New Roman" pitchFamily="18" charset="0"/>
              </a:rPr>
            </a:br>
            <a:r>
              <a:rPr lang="ru-RU" sz="2400" b="1" smtClean="0">
                <a:solidFill>
                  <a:srgbClr val="CC0000"/>
                </a:solidFill>
              </a:rPr>
              <a:t> </a:t>
            </a:r>
            <a:br>
              <a:rPr lang="ru-RU" sz="2400" b="1" smtClean="0">
                <a:solidFill>
                  <a:srgbClr val="CC0000"/>
                </a:solidFill>
              </a:rPr>
            </a:br>
            <a:endParaRPr lang="uk-UA" sz="2000" b="1" smtClean="0"/>
          </a:p>
        </p:txBody>
      </p:sp>
      <p:pic>
        <p:nvPicPr>
          <p:cNvPr id="46083" name="Picture 5" descr="C:\Users\ira\Desktop\Desktop20.jpg"/>
          <p:cNvPicPr>
            <a:picLocks noChangeAspect="1" noChangeArrowheads="1"/>
          </p:cNvPicPr>
          <p:nvPr/>
        </p:nvPicPr>
        <p:blipFill>
          <a:blip r:embed="rId3"/>
          <a:srcRect/>
          <a:stretch>
            <a:fillRect/>
          </a:stretch>
        </p:blipFill>
        <p:spPr bwMode="auto">
          <a:xfrm>
            <a:off x="1223963" y="1628775"/>
            <a:ext cx="6696075" cy="474345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7106" name="Заголовок 6"/>
          <p:cNvSpPr>
            <a:spLocks noGrp="1"/>
          </p:cNvSpPr>
          <p:nvPr>
            <p:ph type="title"/>
          </p:nvPr>
        </p:nvSpPr>
        <p:spPr>
          <a:xfrm>
            <a:off x="179388" y="603250"/>
            <a:ext cx="8678862" cy="1093788"/>
          </a:xfrm>
        </p:spPr>
        <p:txBody>
          <a:bodyPr/>
          <a:lstStyle/>
          <a:p>
            <a:pPr algn="ctr"/>
            <a:r>
              <a:rPr lang="uk-UA" sz="2400" b="1" smtClean="0">
                <a:latin typeface="Times New Roman" pitchFamily="18" charset="0"/>
                <a:cs typeface="Times New Roman" pitchFamily="18" charset="0"/>
              </a:rPr>
              <a:t>Виховний захід</a:t>
            </a:r>
            <a:br>
              <a:rPr lang="uk-UA" sz="2400" b="1" smtClean="0">
                <a:latin typeface="Times New Roman" pitchFamily="18" charset="0"/>
                <a:cs typeface="Times New Roman" pitchFamily="18" charset="0"/>
              </a:rPr>
            </a:br>
            <a:r>
              <a:rPr lang="uk-UA" sz="2400" b="1" smtClean="0">
                <a:solidFill>
                  <a:srgbClr val="FF0000"/>
                </a:solidFill>
                <a:latin typeface="Times New Roman" pitchFamily="18" charset="0"/>
                <a:cs typeface="Times New Roman" pitchFamily="18" charset="0"/>
              </a:rPr>
              <a:t>«Чорнобиль – наш біль»</a:t>
            </a:r>
            <a:br>
              <a:rPr lang="uk-UA" sz="2400" b="1" smtClean="0">
                <a:solidFill>
                  <a:srgbClr val="FF0000"/>
                </a:solidFill>
                <a:latin typeface="Times New Roman" pitchFamily="18" charset="0"/>
                <a:cs typeface="Times New Roman" pitchFamily="18" charset="0"/>
              </a:rPr>
            </a:br>
            <a:r>
              <a:rPr lang="uk-UA" sz="2000" b="1" i="1" smtClean="0">
                <a:latin typeface="Times New Roman" pitchFamily="18" charset="0"/>
                <a:cs typeface="Times New Roman" pitchFamily="18" charset="0"/>
              </a:rPr>
              <a:t>(уч. Савчин І.М.)</a:t>
            </a:r>
          </a:p>
        </p:txBody>
      </p:sp>
      <p:sp>
        <p:nvSpPr>
          <p:cNvPr id="47107" name="AutoShape 4" descr="ÐÐ½Ð´ÑÑÑÐ²ÑÑÐºÑ Ð²ÐµÑÐ¾ÑÐ½Ð¸ÑÑ"/>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75786" name="Picture 10" descr="ÐÐ½Ð´ÑÑÑÐ²ÑÑÐºÑ Ð²ÐµÑÐ¾ÑÐ½Ð¸ÑÑ"/>
          <p:cNvPicPr>
            <a:picLocks noChangeAspect="1" noChangeArrowheads="1"/>
          </p:cNvPicPr>
          <p:nvPr/>
        </p:nvPicPr>
        <p:blipFill>
          <a:blip/>
          <a:srcRect/>
          <a:stretch>
            <a:fillRect/>
          </a:stretch>
        </p:blipFill>
        <p:spPr bwMode="auto">
          <a:xfrm>
            <a:off x="4949356" y="3581400"/>
            <a:ext cx="3899214" cy="2924411"/>
          </a:xfrm>
          <a:prstGeom prst="rect">
            <a:avLst/>
          </a:prstGeom>
          <a:ln>
            <a:noFill/>
          </a:ln>
          <a:effectLst>
            <a:softEdge rad="112500"/>
          </a:effectLst>
        </p:spPr>
      </p:pic>
      <p:pic>
        <p:nvPicPr>
          <p:cNvPr id="47109" name="Picture 2" descr="C:\Users\ira\Desktop\звіт\Desktop6.jpg"/>
          <p:cNvPicPr>
            <a:picLocks noChangeAspect="1" noChangeArrowheads="1"/>
          </p:cNvPicPr>
          <p:nvPr/>
        </p:nvPicPr>
        <p:blipFill>
          <a:blip r:embed="rId3"/>
          <a:srcRect/>
          <a:stretch>
            <a:fillRect/>
          </a:stretch>
        </p:blipFill>
        <p:spPr bwMode="auto">
          <a:xfrm>
            <a:off x="1119188" y="1730375"/>
            <a:ext cx="6905625" cy="488315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srcRect/>
          <a:stretch>
            <a:fillRect/>
          </a:stretch>
        </p:blipFill>
        <p:spPr bwMode="auto">
          <a:xfrm>
            <a:off x="0" y="1588"/>
            <a:ext cx="9144000" cy="6858000"/>
          </a:xfrm>
          <a:prstGeom prst="rect">
            <a:avLst/>
          </a:prstGeom>
          <a:noFill/>
          <a:ln w="9525">
            <a:noFill/>
            <a:miter lim="800000"/>
            <a:headEnd/>
            <a:tailEnd/>
          </a:ln>
        </p:spPr>
      </p:pic>
      <p:sp>
        <p:nvSpPr>
          <p:cNvPr id="19458" name="Rectangle 3"/>
          <p:cNvSpPr>
            <a:spLocks noGrp="1"/>
          </p:cNvSpPr>
          <p:nvPr>
            <p:ph type="body" idx="4294967295"/>
          </p:nvPr>
        </p:nvSpPr>
        <p:spPr>
          <a:xfrm>
            <a:off x="468313" y="981075"/>
            <a:ext cx="8147050" cy="1584325"/>
          </a:xfrm>
        </p:spPr>
        <p:txBody>
          <a:bodyPr/>
          <a:lstStyle/>
          <a:p>
            <a:pPr marL="0" algn="ctr" eaLnBrk="1" hangingPunct="1">
              <a:spcBef>
                <a:spcPts val="600"/>
              </a:spcBef>
              <a:spcAft>
                <a:spcPts val="0"/>
              </a:spcAft>
              <a:buFont typeface="Wingdings" pitchFamily="2" charset="2"/>
              <a:buNone/>
              <a:defRPr/>
            </a:pPr>
            <a:r>
              <a:rPr lang="uk-UA" altLang="ru-RU" sz="2400" dirty="0"/>
              <a:t>Похвальним листом </a:t>
            </a:r>
          </a:p>
          <a:p>
            <a:pPr marL="0" algn="ctr" eaLnBrk="1" hangingPunct="1">
              <a:spcBef>
                <a:spcPts val="600"/>
              </a:spcBef>
              <a:spcAft>
                <a:spcPts val="0"/>
              </a:spcAft>
              <a:buFont typeface="Wingdings" pitchFamily="2" charset="2"/>
              <a:buNone/>
              <a:defRPr/>
            </a:pPr>
            <a:r>
              <a:rPr lang="uk-UA" altLang="ru-RU" sz="2400" dirty="0"/>
              <a:t>«</a:t>
            </a:r>
            <a:r>
              <a:rPr lang="uk-UA" altLang="ru-RU" sz="2400" b="1" i="1" dirty="0"/>
              <a:t>За високі досягнення у навчанні</a:t>
            </a:r>
            <a:r>
              <a:rPr lang="uk-UA" altLang="ru-RU" sz="2400" dirty="0"/>
              <a:t>»</a:t>
            </a:r>
          </a:p>
          <a:p>
            <a:pPr marL="0" algn="ctr" eaLnBrk="1" hangingPunct="1">
              <a:spcBef>
                <a:spcPts val="600"/>
              </a:spcBef>
              <a:spcAft>
                <a:spcPts val="0"/>
              </a:spcAft>
              <a:buFont typeface="Wingdings" pitchFamily="2" charset="2"/>
              <a:buNone/>
              <a:defRPr/>
            </a:pPr>
            <a:r>
              <a:rPr lang="uk-UA" altLang="ru-RU" sz="2400" dirty="0"/>
              <a:t> нагороджено 71 учня  школи:</a:t>
            </a:r>
          </a:p>
          <a:p>
            <a:pPr eaLnBrk="1" hangingPunct="1">
              <a:lnSpc>
                <a:spcPct val="80000"/>
              </a:lnSpc>
              <a:buFont typeface="Wingdings" pitchFamily="2" charset="2"/>
              <a:buNone/>
              <a:defRPr/>
            </a:pPr>
            <a:endParaRPr lang="uk-UA" altLang="ru-RU" sz="2000" dirty="0"/>
          </a:p>
          <a:p>
            <a:pPr eaLnBrk="1" hangingPunct="1">
              <a:lnSpc>
                <a:spcPct val="80000"/>
              </a:lnSpc>
              <a:defRPr/>
            </a:pPr>
            <a:endParaRPr lang="uk-UA" altLang="ru-RU" sz="2000" dirty="0"/>
          </a:p>
        </p:txBody>
      </p:sp>
      <p:sp>
        <p:nvSpPr>
          <p:cNvPr id="19459" name="Rectangle 2"/>
          <p:cNvSpPr>
            <a:spLocks/>
          </p:cNvSpPr>
          <p:nvPr/>
        </p:nvSpPr>
        <p:spPr bwMode="auto">
          <a:xfrm>
            <a:off x="457200" y="476250"/>
            <a:ext cx="8229600" cy="431800"/>
          </a:xfrm>
          <a:prstGeom prst="rect">
            <a:avLst/>
          </a:prstGeom>
          <a:noFill/>
          <a:ln w="9525">
            <a:noFill/>
            <a:miter lim="800000"/>
            <a:headEnd/>
            <a:tailEnd/>
          </a:ln>
        </p:spPr>
        <p:txBody>
          <a:bodyPr lIns="0" rIns="0" bIns="0" anchor="b"/>
          <a:lstStyle/>
          <a:p>
            <a:pPr algn="ctr"/>
            <a:endParaRPr lang="en-US" altLang="ru-RU" sz="4400" b="1">
              <a:solidFill>
                <a:srgbClr val="003399"/>
              </a:solidFill>
              <a:latin typeface="Verdana" pitchFamily="34" charset="0"/>
            </a:endParaRPr>
          </a:p>
          <a:p>
            <a:pPr algn="ctr"/>
            <a:endParaRPr lang="en-US" altLang="ru-RU" sz="4400" b="1">
              <a:solidFill>
                <a:srgbClr val="003399"/>
              </a:solidFill>
              <a:latin typeface="Verdana" pitchFamily="34" charset="0"/>
            </a:endParaRPr>
          </a:p>
          <a:p>
            <a:pPr algn="ctr"/>
            <a:endParaRPr lang="en-US" altLang="ru-RU" sz="4400" b="1">
              <a:solidFill>
                <a:srgbClr val="003399"/>
              </a:solidFill>
              <a:latin typeface="Verdana" pitchFamily="34" charset="0"/>
            </a:endParaRPr>
          </a:p>
          <a:p>
            <a:pPr algn="ctr"/>
            <a:endParaRPr lang="en-US" altLang="ru-RU" sz="4400" b="1">
              <a:solidFill>
                <a:srgbClr val="003399"/>
              </a:solidFill>
              <a:latin typeface="Verdana" pitchFamily="34" charset="0"/>
            </a:endParaRPr>
          </a:p>
          <a:p>
            <a:pPr algn="ctr"/>
            <a:endParaRPr lang="en-US" altLang="ru-RU" sz="4400" b="1">
              <a:solidFill>
                <a:srgbClr val="003399"/>
              </a:solidFill>
              <a:latin typeface="Verdana" pitchFamily="34" charset="0"/>
            </a:endParaRPr>
          </a:p>
          <a:p>
            <a:pPr algn="ctr"/>
            <a:endParaRPr lang="en-US" altLang="ru-RU" sz="4400" b="1">
              <a:solidFill>
                <a:srgbClr val="003399"/>
              </a:solidFill>
              <a:latin typeface="Verdana" pitchFamily="34" charset="0"/>
            </a:endParaRPr>
          </a:p>
          <a:p>
            <a:pPr algn="ctr"/>
            <a:endParaRPr lang="en-US" altLang="ru-RU" sz="4400" b="1">
              <a:solidFill>
                <a:srgbClr val="003399"/>
              </a:solidFill>
              <a:latin typeface="Verdana" pitchFamily="34" charset="0"/>
            </a:endParaRPr>
          </a:p>
          <a:p>
            <a:pPr algn="ctr"/>
            <a:endParaRPr lang="en-US" altLang="ru-RU" sz="4400" b="1">
              <a:solidFill>
                <a:srgbClr val="003399"/>
              </a:solidFill>
              <a:latin typeface="Verdana" pitchFamily="34" charset="0"/>
            </a:endParaRPr>
          </a:p>
          <a:p>
            <a:pPr algn="ctr"/>
            <a:endParaRPr lang="en-US" altLang="ru-RU" sz="4400" b="1">
              <a:solidFill>
                <a:srgbClr val="003399"/>
              </a:solidFill>
              <a:latin typeface="Verdana" pitchFamily="34" charset="0"/>
            </a:endParaRPr>
          </a:p>
          <a:p>
            <a:pPr algn="ctr"/>
            <a:endParaRPr lang="en-US" altLang="ru-RU" sz="4400" b="1">
              <a:solidFill>
                <a:srgbClr val="003399"/>
              </a:solidFill>
              <a:latin typeface="Verdana" pitchFamily="34" charset="0"/>
            </a:endParaRPr>
          </a:p>
          <a:p>
            <a:pPr algn="ctr"/>
            <a:endParaRPr lang="en-US" altLang="ru-RU" sz="4400" b="1">
              <a:solidFill>
                <a:srgbClr val="003399"/>
              </a:solidFill>
              <a:latin typeface="Verdana" pitchFamily="34" charset="0"/>
            </a:endParaRPr>
          </a:p>
          <a:p>
            <a:pPr algn="ctr"/>
            <a:r>
              <a:rPr lang="uk-UA" altLang="ru-RU" sz="3200" b="1">
                <a:solidFill>
                  <a:srgbClr val="CC0000"/>
                </a:solidFill>
                <a:latin typeface="Verdana" pitchFamily="34" charset="0"/>
              </a:rPr>
              <a:t>Статистика 201</a:t>
            </a:r>
            <a:r>
              <a:rPr lang="ru-RU" altLang="ru-RU" sz="3200" b="1">
                <a:solidFill>
                  <a:srgbClr val="CC0000"/>
                </a:solidFill>
                <a:latin typeface="Verdana" pitchFamily="34" charset="0"/>
              </a:rPr>
              <a:t>8</a:t>
            </a:r>
            <a:r>
              <a:rPr lang="uk-UA" altLang="ru-RU" sz="3200" b="1">
                <a:solidFill>
                  <a:srgbClr val="CC0000"/>
                </a:solidFill>
                <a:latin typeface="Verdana" pitchFamily="34" charset="0"/>
              </a:rPr>
              <a:t>-201</a:t>
            </a:r>
            <a:r>
              <a:rPr lang="ru-RU" altLang="ru-RU" sz="3200" b="1">
                <a:solidFill>
                  <a:srgbClr val="CC0000"/>
                </a:solidFill>
                <a:latin typeface="Verdana" pitchFamily="34" charset="0"/>
              </a:rPr>
              <a:t>9</a:t>
            </a:r>
            <a:endParaRPr lang="uk-UA" altLang="ru-RU" sz="3200" b="1">
              <a:solidFill>
                <a:srgbClr val="CC0000"/>
              </a:solidFill>
              <a:latin typeface="Verdana" pitchFamily="34" charset="0"/>
            </a:endParaRPr>
          </a:p>
        </p:txBody>
      </p:sp>
      <p:graphicFrame>
        <p:nvGraphicFramePr>
          <p:cNvPr id="19487" name="Group 31"/>
          <p:cNvGraphicFramePr>
            <a:graphicFrameLocks noGrp="1"/>
          </p:cNvGraphicFramePr>
          <p:nvPr/>
        </p:nvGraphicFramePr>
        <p:xfrm>
          <a:off x="2700338" y="2565400"/>
          <a:ext cx="5113337" cy="3626924"/>
        </p:xfrm>
        <a:graphic>
          <a:graphicData uri="http://schemas.openxmlformats.org/drawingml/2006/table">
            <a:tbl>
              <a:tblPr/>
              <a:tblGrid>
                <a:gridCol w="2555875">
                  <a:extLst>
                    <a:ext uri="{9D8B030D-6E8A-4147-A177-3AD203B41FA5}"/>
                  </a:extLst>
                </a:gridCol>
                <a:gridCol w="2557462">
                  <a:extLst>
                    <a:ext uri="{9D8B030D-6E8A-4147-A177-3AD203B41FA5}"/>
                  </a:extLst>
                </a:gridCol>
              </a:tblGrid>
              <a:tr h="4968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3-ті класи</a:t>
                      </a:r>
                    </a:p>
                  </a:txBody>
                  <a:tcPr marT="45706" marB="45706" horzOverflow="overflow">
                    <a:lnL w="12700" cap="flat" cmpd="sng" algn="ctr">
                      <a:solidFill>
                        <a:srgbClr val="008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20 учнів</a:t>
                      </a:r>
                    </a:p>
                  </a:txBody>
                  <a:tcPr marT="45706" marB="45706" horzOverflow="overflow">
                    <a:lnL w="9525" cap="flat" cmpd="sng" algn="ctr">
                      <a:solidFill>
                        <a:srgbClr val="000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extLst>
              </a:tr>
              <a:tr h="4968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4-ті класи</a:t>
                      </a:r>
                    </a:p>
                  </a:txBody>
                  <a:tcPr marT="45706" marB="45706" horzOverflow="overflow">
                    <a:lnL w="12700" cap="flat" cmpd="sng" algn="ctr">
                      <a:solidFill>
                        <a:srgbClr val="008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27 учнів</a:t>
                      </a:r>
                    </a:p>
                  </a:txBody>
                  <a:tcPr marT="45706" marB="45706" horzOverflow="overflow">
                    <a:lnL w="9525" cap="flat" cmpd="sng" algn="ctr">
                      <a:solidFill>
                        <a:srgbClr val="000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DD"/>
                    </a:solidFill>
                  </a:tcPr>
                </a:tc>
                <a:extLst>
                  <a:ext uri="{0D108BD9-81ED-4DB2-BD59-A6C34878D82A}"/>
                </a:extLst>
              </a:tr>
              <a:tr h="4968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a:ln>
                            <a:noFill/>
                          </a:ln>
                          <a:solidFill>
                            <a:schemeClr val="tx1"/>
                          </a:solidFill>
                          <a:effectLst/>
                          <a:latin typeface="Arial" panose="020B0604020202020204" pitchFamily="34" charset="0"/>
                          <a:cs typeface="Arial" panose="020B0604020202020204" pitchFamily="34" charset="0"/>
                        </a:rPr>
                        <a:t>5-ті класи</a:t>
                      </a:r>
                    </a:p>
                  </a:txBody>
                  <a:tcPr marT="45706" marB="45706" horzOverflow="overflow">
                    <a:lnL w="12700" cap="flat" cmpd="sng" algn="ctr">
                      <a:solidFill>
                        <a:srgbClr val="008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8 учнів</a:t>
                      </a:r>
                    </a:p>
                  </a:txBody>
                  <a:tcPr marT="45706" marB="45706" horzOverflow="overflow">
                    <a:lnL w="9525" cap="flat" cmpd="sng" algn="ctr">
                      <a:solidFill>
                        <a:srgbClr val="000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extLst>
              </a:tr>
              <a:tr h="4968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a:ln>
                            <a:noFill/>
                          </a:ln>
                          <a:solidFill>
                            <a:schemeClr val="tx1"/>
                          </a:solidFill>
                          <a:effectLst/>
                          <a:latin typeface="Arial" panose="020B0604020202020204" pitchFamily="34" charset="0"/>
                          <a:cs typeface="Arial" panose="020B0604020202020204" pitchFamily="34" charset="0"/>
                        </a:rPr>
                        <a:t>6-ті класи</a:t>
                      </a:r>
                    </a:p>
                  </a:txBody>
                  <a:tcPr marT="45706" marB="45706" horzOverflow="overflow">
                    <a:lnL w="12700" cap="flat" cmpd="sng" algn="ctr">
                      <a:solidFill>
                        <a:srgbClr val="008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6  учнів</a:t>
                      </a:r>
                    </a:p>
                  </a:txBody>
                  <a:tcPr marT="45706" marB="45706" horzOverflow="overflow">
                    <a:lnL w="9525" cap="flat" cmpd="sng" algn="ctr">
                      <a:solidFill>
                        <a:srgbClr val="000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DD"/>
                    </a:solidFill>
                  </a:tcPr>
                </a:tc>
                <a:extLst>
                  <a:ext uri="{0D108BD9-81ED-4DB2-BD59-A6C34878D82A}"/>
                </a:extLst>
              </a:tr>
              <a:tr h="4968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a:ln>
                            <a:noFill/>
                          </a:ln>
                          <a:solidFill>
                            <a:schemeClr val="tx1"/>
                          </a:solidFill>
                          <a:effectLst/>
                          <a:latin typeface="Arial" panose="020B0604020202020204" pitchFamily="34" charset="0"/>
                          <a:cs typeface="Arial" panose="020B0604020202020204" pitchFamily="34" charset="0"/>
                        </a:rPr>
                        <a:t>7-мі класи</a:t>
                      </a:r>
                    </a:p>
                  </a:txBody>
                  <a:tcPr marT="45706" marB="45706" horzOverflow="overflow">
                    <a:lnL w="12700" cap="flat" cmpd="sng" algn="ctr">
                      <a:solidFill>
                        <a:srgbClr val="008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 учні</a:t>
                      </a:r>
                    </a:p>
                  </a:txBody>
                  <a:tcPr marT="45706" marB="45706" horzOverflow="overflow">
                    <a:lnL w="9525" cap="flat" cmpd="sng" algn="ctr">
                      <a:solidFill>
                        <a:srgbClr val="000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extLst>
              </a:tr>
              <a:tr h="4968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a:ln>
                            <a:noFill/>
                          </a:ln>
                          <a:solidFill>
                            <a:schemeClr val="tx1"/>
                          </a:solidFill>
                          <a:effectLst/>
                          <a:latin typeface="Arial" panose="020B0604020202020204" pitchFamily="34" charset="0"/>
                          <a:cs typeface="Arial" panose="020B0604020202020204" pitchFamily="34" charset="0"/>
                        </a:rPr>
                        <a:t>8-мі класи</a:t>
                      </a:r>
                    </a:p>
                  </a:txBody>
                  <a:tcPr marT="45706" marB="45706" horzOverflow="overflow">
                    <a:lnL w="12700" cap="flat" cmpd="sng" algn="ctr">
                      <a:solidFill>
                        <a:srgbClr val="008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2 учні</a:t>
                      </a:r>
                    </a:p>
                  </a:txBody>
                  <a:tcPr marT="45706" marB="45706" horzOverflow="overflow">
                    <a:lnL w="9525" cap="flat" cmpd="sng" algn="ctr">
                      <a:solidFill>
                        <a:srgbClr val="000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DD"/>
                    </a:solidFill>
                  </a:tcPr>
                </a:tc>
                <a:extLst>
                  <a:ext uri="{0D108BD9-81ED-4DB2-BD59-A6C34878D82A}"/>
                </a:extLst>
              </a:tr>
              <a:tr h="4968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a:ln>
                            <a:noFill/>
                          </a:ln>
                          <a:solidFill>
                            <a:schemeClr val="tx1"/>
                          </a:solidFill>
                          <a:effectLst/>
                          <a:latin typeface="Arial" panose="020B0604020202020204" pitchFamily="34" charset="0"/>
                          <a:cs typeface="Arial" panose="020B0604020202020204" pitchFamily="34" charset="0"/>
                        </a:rPr>
                        <a:t>10-ті класи</a:t>
                      </a:r>
                    </a:p>
                  </a:txBody>
                  <a:tcPr marT="45706" marB="45706" horzOverflow="overflow">
                    <a:lnL w="12700" cap="flat" cmpd="sng" algn="ctr">
                      <a:solidFill>
                        <a:srgbClr val="008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6 учнів </a:t>
                      </a:r>
                    </a:p>
                  </a:txBody>
                  <a:tcPr marT="45706" marB="45706" horzOverflow="overflow">
                    <a:lnL w="9525" cap="flat" cmpd="sng" algn="ctr">
                      <a:solidFill>
                        <a:srgbClr val="000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solidFill>
                      <a:srgbClr val="CCCCCC"/>
                    </a:solidFill>
                  </a:tcPr>
                </a:tc>
                <a:extLst>
                  <a:ext uri="{0D108BD9-81ED-4DB2-BD59-A6C34878D82A}"/>
                </a:extLst>
              </a:tr>
            </a:tbl>
          </a:graphicData>
        </a:graphic>
      </p:graphicFrame>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8130" name="Заголовок 6"/>
          <p:cNvSpPr>
            <a:spLocks noGrp="1"/>
          </p:cNvSpPr>
          <p:nvPr>
            <p:ph type="title"/>
          </p:nvPr>
        </p:nvSpPr>
        <p:spPr>
          <a:xfrm>
            <a:off x="179388" y="692150"/>
            <a:ext cx="8678862" cy="1441450"/>
          </a:xfrm>
        </p:spPr>
        <p:txBody>
          <a:bodyPr/>
          <a:lstStyle/>
          <a:p>
            <a:pPr algn="ctr"/>
            <a:r>
              <a:rPr lang="ru-RU" sz="2400" b="1" smtClean="0">
                <a:latin typeface="Times New Roman" pitchFamily="18" charset="0"/>
                <a:cs typeface="Times New Roman" pitchFamily="18" charset="0"/>
              </a:rPr>
              <a:t>Літературно-мистецьке свято</a:t>
            </a:r>
            <a:br>
              <a:rPr lang="ru-RU" sz="2400" b="1" smtClean="0">
                <a:latin typeface="Times New Roman" pitchFamily="18" charset="0"/>
                <a:cs typeface="Times New Roman" pitchFamily="18" charset="0"/>
              </a:rPr>
            </a:br>
            <a:r>
              <a:rPr lang="ru-RU" sz="2400" b="1" smtClean="0">
                <a:solidFill>
                  <a:srgbClr val="C00000"/>
                </a:solidFill>
                <a:latin typeface="Times New Roman" pitchFamily="18" charset="0"/>
                <a:cs typeface="Times New Roman" pitchFamily="18" charset="0"/>
              </a:rPr>
              <a:t>«Йду з дитинства до Тараса»</a:t>
            </a:r>
            <a:br>
              <a:rPr lang="ru-RU" sz="2400" b="1" smtClean="0">
                <a:solidFill>
                  <a:srgbClr val="C00000"/>
                </a:solidFill>
                <a:latin typeface="Times New Roman" pitchFamily="18" charset="0"/>
                <a:cs typeface="Times New Roman" pitchFamily="18" charset="0"/>
              </a:rPr>
            </a:br>
            <a:r>
              <a:rPr lang="ru-RU" sz="2000" b="1" i="1" smtClean="0">
                <a:latin typeface="Times New Roman" pitchFamily="18" charset="0"/>
                <a:cs typeface="Times New Roman" pitchFamily="18" charset="0"/>
              </a:rPr>
              <a:t>(уч. Данилів М.В.)</a:t>
            </a:r>
            <a:r>
              <a:rPr lang="ru-RU" sz="2000" b="1" i="1" smtClean="0"/>
              <a:t/>
            </a:r>
            <a:br>
              <a:rPr lang="ru-RU" sz="2000" b="1" i="1" smtClean="0"/>
            </a:br>
            <a:endParaRPr lang="uk-UA" sz="2000" b="1" i="1" smtClean="0">
              <a:latin typeface="Times New Roman" pitchFamily="18" charset="0"/>
              <a:cs typeface="Times New Roman" pitchFamily="18" charset="0"/>
            </a:endParaRPr>
          </a:p>
        </p:txBody>
      </p:sp>
      <p:pic>
        <p:nvPicPr>
          <p:cNvPr id="48131" name="Picture 2" descr="C:\Users\ira\Desktop\звіт\IMG-d0dd9272dc2c8f743d1eccfcc2c47671-V.jpg"/>
          <p:cNvPicPr>
            <a:picLocks noChangeAspect="1" noChangeArrowheads="1"/>
          </p:cNvPicPr>
          <p:nvPr/>
        </p:nvPicPr>
        <p:blipFill>
          <a:blip r:embed="rId3"/>
          <a:srcRect/>
          <a:stretch>
            <a:fillRect/>
          </a:stretch>
        </p:blipFill>
        <p:spPr bwMode="auto">
          <a:xfrm>
            <a:off x="1403350" y="1893888"/>
            <a:ext cx="5976938" cy="4392612"/>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9154" name="Заголовок 6"/>
          <p:cNvSpPr>
            <a:spLocks noGrp="1"/>
          </p:cNvSpPr>
          <p:nvPr>
            <p:ph type="title"/>
          </p:nvPr>
        </p:nvSpPr>
        <p:spPr>
          <a:xfrm>
            <a:off x="179388" y="603250"/>
            <a:ext cx="8678862" cy="1312863"/>
          </a:xfrm>
        </p:spPr>
        <p:txBody>
          <a:bodyPr/>
          <a:lstStyle/>
          <a:p>
            <a:pPr algn="ctr"/>
            <a:r>
              <a:rPr lang="ru-RU" sz="2400" b="1" smtClean="0">
                <a:latin typeface="Times New Roman" pitchFamily="18" charset="0"/>
                <a:cs typeface="Times New Roman" pitchFamily="18" charset="0"/>
              </a:rPr>
              <a:t>Позакласний захід англійською мовою </a:t>
            </a:r>
            <a:br>
              <a:rPr lang="ru-RU" sz="2400" b="1" smtClean="0">
                <a:latin typeface="Times New Roman" pitchFamily="18" charset="0"/>
                <a:cs typeface="Times New Roman" pitchFamily="18" charset="0"/>
              </a:rPr>
            </a:br>
            <a:r>
              <a:rPr lang="ru-RU" sz="2400" b="1" smtClean="0">
                <a:solidFill>
                  <a:srgbClr val="CC0000"/>
                </a:solidFill>
                <a:latin typeface="Times New Roman" pitchFamily="18" charset="0"/>
                <a:cs typeface="Times New Roman" pitchFamily="18" charset="0"/>
              </a:rPr>
              <a:t>«Любов творить дива»</a:t>
            </a:r>
            <a:br>
              <a:rPr lang="ru-RU" sz="2400" b="1" smtClean="0">
                <a:solidFill>
                  <a:srgbClr val="CC0000"/>
                </a:solidFill>
                <a:latin typeface="Times New Roman" pitchFamily="18" charset="0"/>
                <a:cs typeface="Times New Roman" pitchFamily="18" charset="0"/>
              </a:rPr>
            </a:br>
            <a:r>
              <a:rPr lang="ru-RU" sz="2000" b="1" i="1" smtClean="0">
                <a:latin typeface="Times New Roman" pitchFamily="18" charset="0"/>
                <a:cs typeface="Times New Roman" pitchFamily="18" charset="0"/>
              </a:rPr>
              <a:t>(уч. Савчин І.М., Чубінська Н.Б.)</a:t>
            </a:r>
            <a:endParaRPr lang="uk-UA" sz="2000" b="1" i="1" smtClean="0">
              <a:latin typeface="Times New Roman" pitchFamily="18" charset="0"/>
              <a:cs typeface="Times New Roman" pitchFamily="18" charset="0"/>
            </a:endParaRPr>
          </a:p>
        </p:txBody>
      </p:sp>
      <p:pic>
        <p:nvPicPr>
          <p:cNvPr id="49155" name="Picture 2" descr="C:\Users\ira\Desktop\звіт\Desktop35.jpg"/>
          <p:cNvPicPr>
            <a:picLocks noChangeAspect="1" noChangeArrowheads="1"/>
          </p:cNvPicPr>
          <p:nvPr/>
        </p:nvPicPr>
        <p:blipFill>
          <a:blip r:embed="rId3"/>
          <a:srcRect/>
          <a:stretch>
            <a:fillRect/>
          </a:stretch>
        </p:blipFill>
        <p:spPr bwMode="auto">
          <a:xfrm>
            <a:off x="1195388" y="1898650"/>
            <a:ext cx="6753225" cy="4773613"/>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0178" name="Заголовок 6"/>
          <p:cNvSpPr>
            <a:spLocks noGrp="1"/>
          </p:cNvSpPr>
          <p:nvPr>
            <p:ph type="title"/>
          </p:nvPr>
        </p:nvSpPr>
        <p:spPr>
          <a:xfrm>
            <a:off x="179388" y="603250"/>
            <a:ext cx="8678862" cy="1093788"/>
          </a:xfrm>
        </p:spPr>
        <p:txBody>
          <a:bodyPr/>
          <a:lstStyle/>
          <a:p>
            <a:pPr algn="ctr"/>
            <a:r>
              <a:rPr lang="uk-UA" sz="2400" b="1" smtClean="0">
                <a:latin typeface="Times New Roman" pitchFamily="18" charset="0"/>
                <a:cs typeface="Times New Roman" pitchFamily="18" charset="0"/>
              </a:rPr>
              <a:t>Літературно-музична композиція</a:t>
            </a:r>
            <a:br>
              <a:rPr lang="uk-UA" sz="2400" b="1" smtClean="0">
                <a:latin typeface="Times New Roman" pitchFamily="18" charset="0"/>
                <a:cs typeface="Times New Roman" pitchFamily="18" charset="0"/>
              </a:rPr>
            </a:br>
            <a:r>
              <a:rPr lang="uk-UA" sz="2400" b="1" smtClean="0">
                <a:solidFill>
                  <a:srgbClr val="FF0000"/>
                </a:solidFill>
                <a:latin typeface="Times New Roman" pitchFamily="18" charset="0"/>
                <a:cs typeface="Times New Roman" pitchFamily="18" charset="0"/>
              </a:rPr>
              <a:t>«У світі все починається з мами»</a:t>
            </a:r>
            <a:br>
              <a:rPr lang="uk-UA" sz="2400" b="1" smtClean="0">
                <a:solidFill>
                  <a:srgbClr val="FF0000"/>
                </a:solidFill>
                <a:latin typeface="Times New Roman" pitchFamily="18" charset="0"/>
                <a:cs typeface="Times New Roman" pitchFamily="18" charset="0"/>
              </a:rPr>
            </a:br>
            <a:r>
              <a:rPr lang="uk-UA" sz="2000" b="1" i="1" smtClean="0">
                <a:latin typeface="Times New Roman" pitchFamily="18" charset="0"/>
                <a:cs typeface="Times New Roman" pitchFamily="18" charset="0"/>
              </a:rPr>
              <a:t>(уч. Гладун С.Б.)</a:t>
            </a:r>
          </a:p>
        </p:txBody>
      </p:sp>
      <p:sp>
        <p:nvSpPr>
          <p:cNvPr id="50179" name="AutoShape 4" descr="ÐÐ½Ð´ÑÑÑÐ²ÑÑÐºÑ Ð²ÐµÑÐ¾ÑÐ½Ð¸ÑÑ"/>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75786" name="Picture 10" descr="ÐÐ½Ð´ÑÑÑÐ²ÑÑÐºÑ Ð²ÐµÑÐ¾ÑÐ½Ð¸ÑÑ"/>
          <p:cNvPicPr>
            <a:picLocks noChangeAspect="1" noChangeArrowheads="1"/>
          </p:cNvPicPr>
          <p:nvPr/>
        </p:nvPicPr>
        <p:blipFill>
          <a:blip/>
          <a:srcRect/>
          <a:stretch>
            <a:fillRect/>
          </a:stretch>
        </p:blipFill>
        <p:spPr bwMode="auto">
          <a:xfrm>
            <a:off x="4949356" y="3581400"/>
            <a:ext cx="3899214" cy="2924411"/>
          </a:xfrm>
          <a:prstGeom prst="rect">
            <a:avLst/>
          </a:prstGeom>
          <a:ln>
            <a:noFill/>
          </a:ln>
          <a:effectLst>
            <a:softEdge rad="112500"/>
          </a:effectLst>
        </p:spPr>
      </p:pic>
      <p:pic>
        <p:nvPicPr>
          <p:cNvPr id="50181" name="Picture 2" descr="C:\Users\ira\Desktop\звіт\Desktop9.jpg"/>
          <p:cNvPicPr>
            <a:picLocks noChangeAspect="1" noChangeArrowheads="1"/>
          </p:cNvPicPr>
          <p:nvPr/>
        </p:nvPicPr>
        <p:blipFill>
          <a:blip r:embed="rId3"/>
          <a:srcRect/>
          <a:stretch>
            <a:fillRect/>
          </a:stretch>
        </p:blipFill>
        <p:spPr bwMode="auto">
          <a:xfrm>
            <a:off x="1201738" y="1773238"/>
            <a:ext cx="6897687" cy="48768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1202" name="Заголовок 6"/>
          <p:cNvSpPr>
            <a:spLocks noGrp="1"/>
          </p:cNvSpPr>
          <p:nvPr>
            <p:ph type="title"/>
          </p:nvPr>
        </p:nvSpPr>
        <p:spPr>
          <a:xfrm>
            <a:off x="179388" y="603250"/>
            <a:ext cx="8678862" cy="1093788"/>
          </a:xfrm>
        </p:spPr>
        <p:txBody>
          <a:bodyPr/>
          <a:lstStyle/>
          <a:p>
            <a:pPr algn="ctr"/>
            <a:r>
              <a:rPr lang="uk-UA" sz="2400" b="1" smtClean="0">
                <a:latin typeface="Times New Roman" pitchFamily="18" charset="0"/>
                <a:cs typeface="Times New Roman" pitchFamily="18" charset="0"/>
              </a:rPr>
              <a:t>Літературне свято</a:t>
            </a:r>
            <a:br>
              <a:rPr lang="uk-UA" sz="2400" b="1" smtClean="0">
                <a:latin typeface="Times New Roman" pitchFamily="18" charset="0"/>
                <a:cs typeface="Times New Roman" pitchFamily="18" charset="0"/>
              </a:rPr>
            </a:br>
            <a:r>
              <a:rPr lang="uk-UA" sz="2400" b="1" smtClean="0">
                <a:solidFill>
                  <a:srgbClr val="FF0000"/>
                </a:solidFill>
                <a:latin typeface="Times New Roman" pitchFamily="18" charset="0"/>
                <a:cs typeface="Times New Roman" pitchFamily="18" charset="0"/>
              </a:rPr>
              <a:t>«Сонячний письменник похмурих буднів»</a:t>
            </a:r>
            <a:br>
              <a:rPr lang="uk-UA" sz="2400" b="1" smtClean="0">
                <a:solidFill>
                  <a:srgbClr val="FF0000"/>
                </a:solidFill>
                <a:latin typeface="Times New Roman" pitchFamily="18" charset="0"/>
                <a:cs typeface="Times New Roman" pitchFamily="18" charset="0"/>
              </a:rPr>
            </a:br>
            <a:r>
              <a:rPr lang="uk-UA" sz="2000" b="1" i="1" smtClean="0">
                <a:latin typeface="Times New Roman" pitchFamily="18" charset="0"/>
                <a:cs typeface="Times New Roman" pitchFamily="18" charset="0"/>
              </a:rPr>
              <a:t>(уч. Жеребецька І.Б.)</a:t>
            </a:r>
          </a:p>
        </p:txBody>
      </p:sp>
      <p:sp>
        <p:nvSpPr>
          <p:cNvPr id="51203" name="AutoShape 4" descr="ÐÐ½Ð´ÑÑÑÐ²ÑÑÐºÑ Ð²ÐµÑÐ¾ÑÐ½Ð¸ÑÑ"/>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75786" name="Picture 10" descr="ÐÐ½Ð´ÑÑÑÐ²ÑÑÐºÑ Ð²ÐµÑÐ¾ÑÐ½Ð¸ÑÑ"/>
          <p:cNvPicPr>
            <a:picLocks noChangeAspect="1" noChangeArrowheads="1"/>
          </p:cNvPicPr>
          <p:nvPr/>
        </p:nvPicPr>
        <p:blipFill>
          <a:blip/>
          <a:srcRect/>
          <a:stretch>
            <a:fillRect/>
          </a:stretch>
        </p:blipFill>
        <p:spPr bwMode="auto">
          <a:xfrm>
            <a:off x="4949356" y="3581400"/>
            <a:ext cx="3899214" cy="2924411"/>
          </a:xfrm>
          <a:prstGeom prst="rect">
            <a:avLst/>
          </a:prstGeom>
          <a:ln>
            <a:noFill/>
          </a:ln>
          <a:effectLst>
            <a:softEdge rad="112500"/>
          </a:effectLst>
        </p:spPr>
      </p:pic>
      <p:pic>
        <p:nvPicPr>
          <p:cNvPr id="51205" name="Picture 2" descr="C:\Users\ira\Desktop\звіт\Desktop19.jpg"/>
          <p:cNvPicPr>
            <a:picLocks noChangeAspect="1" noChangeArrowheads="1"/>
          </p:cNvPicPr>
          <p:nvPr/>
        </p:nvPicPr>
        <p:blipFill>
          <a:blip r:embed="rId3"/>
          <a:srcRect/>
          <a:stretch>
            <a:fillRect/>
          </a:stretch>
        </p:blipFill>
        <p:spPr bwMode="auto">
          <a:xfrm>
            <a:off x="1165225" y="1765300"/>
            <a:ext cx="6813550" cy="4814888"/>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2226" name="Заголовок 6"/>
          <p:cNvSpPr>
            <a:spLocks noGrp="1"/>
          </p:cNvSpPr>
          <p:nvPr>
            <p:ph type="title"/>
          </p:nvPr>
        </p:nvSpPr>
        <p:spPr>
          <a:xfrm>
            <a:off x="179388" y="603250"/>
            <a:ext cx="8678862" cy="1093788"/>
          </a:xfrm>
        </p:spPr>
        <p:txBody>
          <a:bodyPr/>
          <a:lstStyle/>
          <a:p>
            <a:pPr algn="ctr"/>
            <a:r>
              <a:rPr lang="uk-UA" sz="2400" b="1" smtClean="0">
                <a:latin typeface="Times New Roman" pitchFamily="18" charset="0"/>
                <a:cs typeface="Times New Roman" pitchFamily="18" charset="0"/>
              </a:rPr>
              <a:t>Останній урок</a:t>
            </a:r>
            <a:br>
              <a:rPr lang="uk-UA" sz="2400" b="1" smtClean="0">
                <a:latin typeface="Times New Roman" pitchFamily="18" charset="0"/>
                <a:cs typeface="Times New Roman" pitchFamily="18" charset="0"/>
              </a:rPr>
            </a:br>
            <a:r>
              <a:rPr lang="uk-UA" sz="2400" b="1" smtClean="0">
                <a:solidFill>
                  <a:srgbClr val="FF0000"/>
                </a:solidFill>
                <a:latin typeface="Times New Roman" pitchFamily="18" charset="0"/>
                <a:cs typeface="Times New Roman" pitchFamily="18" charset="0"/>
              </a:rPr>
              <a:t>«Я мить чудову пам'ятаю…»</a:t>
            </a:r>
            <a:br>
              <a:rPr lang="uk-UA" sz="2400" b="1" smtClean="0">
                <a:solidFill>
                  <a:srgbClr val="FF0000"/>
                </a:solidFill>
                <a:latin typeface="Times New Roman" pitchFamily="18" charset="0"/>
                <a:cs typeface="Times New Roman" pitchFamily="18" charset="0"/>
              </a:rPr>
            </a:br>
            <a:r>
              <a:rPr lang="uk-UA" sz="2000" b="1" i="1" smtClean="0">
                <a:latin typeface="Times New Roman" pitchFamily="18" charset="0"/>
                <a:cs typeface="Times New Roman" pitchFamily="18" charset="0"/>
              </a:rPr>
              <a:t>(уч. Лебідь І.І., Савчин І.М.)</a:t>
            </a:r>
          </a:p>
        </p:txBody>
      </p:sp>
      <p:sp>
        <p:nvSpPr>
          <p:cNvPr id="52227" name="AutoShape 4" descr="ÐÐ½Ð´ÑÑÑÐ²ÑÑÐºÑ Ð²ÐµÑÐ¾ÑÐ½Ð¸ÑÑ"/>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75786" name="Picture 10" descr="ÐÐ½Ð´ÑÑÑÐ²ÑÑÐºÑ Ð²ÐµÑÐ¾ÑÐ½Ð¸ÑÑ"/>
          <p:cNvPicPr>
            <a:picLocks noChangeAspect="1" noChangeArrowheads="1"/>
          </p:cNvPicPr>
          <p:nvPr/>
        </p:nvPicPr>
        <p:blipFill>
          <a:blip/>
          <a:srcRect/>
          <a:stretch>
            <a:fillRect/>
          </a:stretch>
        </p:blipFill>
        <p:spPr bwMode="auto">
          <a:xfrm>
            <a:off x="4949356" y="3581400"/>
            <a:ext cx="3899214" cy="2924411"/>
          </a:xfrm>
          <a:prstGeom prst="rect">
            <a:avLst/>
          </a:prstGeom>
          <a:ln>
            <a:noFill/>
          </a:ln>
          <a:effectLst>
            <a:softEdge rad="112500"/>
          </a:effectLst>
        </p:spPr>
      </p:pic>
      <p:pic>
        <p:nvPicPr>
          <p:cNvPr id="52229" name="Picture 2" descr="C:\Users\ira\Desktop\Desktop27.jpg"/>
          <p:cNvPicPr>
            <a:picLocks noChangeAspect="1" noChangeArrowheads="1"/>
          </p:cNvPicPr>
          <p:nvPr/>
        </p:nvPicPr>
        <p:blipFill>
          <a:blip r:embed="rId3"/>
          <a:srcRect/>
          <a:stretch>
            <a:fillRect/>
          </a:stretch>
        </p:blipFill>
        <p:spPr bwMode="auto">
          <a:xfrm>
            <a:off x="1116013" y="1679575"/>
            <a:ext cx="6911975" cy="490537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3250" name="Заголовок 6"/>
          <p:cNvSpPr>
            <a:spLocks noGrp="1"/>
          </p:cNvSpPr>
          <p:nvPr>
            <p:ph type="title"/>
          </p:nvPr>
        </p:nvSpPr>
        <p:spPr>
          <a:xfrm>
            <a:off x="457200" y="908050"/>
            <a:ext cx="8229600" cy="360363"/>
          </a:xfrm>
        </p:spPr>
        <p:txBody>
          <a:bodyPr/>
          <a:lstStyle/>
          <a:p>
            <a:pPr algn="ctr"/>
            <a:r>
              <a:rPr lang="uk-UA" sz="3600" b="1" i="1" smtClean="0">
                <a:solidFill>
                  <a:srgbClr val="680000"/>
                </a:solidFill>
                <a:latin typeface="Times New Roman" pitchFamily="18" charset="0"/>
                <a:cs typeface="Times New Roman" pitchFamily="18" charset="0"/>
              </a:rPr>
              <a:t>Участь у проектах</a:t>
            </a:r>
            <a:r>
              <a:rPr lang="en-US" sz="3600" b="1" i="1" smtClean="0">
                <a:solidFill>
                  <a:srgbClr val="680000"/>
                </a:solidFill>
                <a:latin typeface="Times New Roman" pitchFamily="18" charset="0"/>
                <a:cs typeface="Times New Roman" pitchFamily="18" charset="0"/>
              </a:rPr>
              <a:t>:</a:t>
            </a:r>
            <a:r>
              <a:rPr lang="uk-UA" sz="3600" b="1" i="1" smtClean="0">
                <a:solidFill>
                  <a:srgbClr val="680000"/>
                </a:solidFill>
                <a:latin typeface="Times New Roman" pitchFamily="18" charset="0"/>
                <a:cs typeface="Times New Roman" pitchFamily="18" charset="0"/>
              </a:rPr>
              <a:t/>
            </a:r>
            <a:br>
              <a:rPr lang="uk-UA" sz="3600" b="1" i="1" smtClean="0">
                <a:solidFill>
                  <a:srgbClr val="680000"/>
                </a:solidFill>
                <a:latin typeface="Times New Roman" pitchFamily="18" charset="0"/>
                <a:cs typeface="Times New Roman" pitchFamily="18" charset="0"/>
              </a:rPr>
            </a:br>
            <a:endParaRPr lang="uk-UA" sz="3600" b="1" i="1" smtClean="0">
              <a:solidFill>
                <a:srgbClr val="680000"/>
              </a:solidFill>
              <a:latin typeface="Times New Roman" pitchFamily="18" charset="0"/>
              <a:cs typeface="Times New Roman" pitchFamily="18" charset="0"/>
            </a:endParaRPr>
          </a:p>
        </p:txBody>
      </p:sp>
      <p:sp>
        <p:nvSpPr>
          <p:cNvPr id="53251" name="Місце для вмісту 1"/>
          <p:cNvSpPr>
            <a:spLocks noGrp="1"/>
          </p:cNvSpPr>
          <p:nvPr>
            <p:ph idx="1"/>
          </p:nvPr>
        </p:nvSpPr>
        <p:spPr>
          <a:xfrm>
            <a:off x="323850" y="1052513"/>
            <a:ext cx="8424863" cy="5545137"/>
          </a:xfrm>
        </p:spPr>
        <p:txBody>
          <a:bodyPr/>
          <a:lstStyle/>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«Музейна педагогіка»</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«Енергоефективні школи : нова генерація»</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a:t>
            </a:r>
            <a:r>
              <a:rPr lang="en-US" sz="2000" b="1" i="1" smtClean="0">
                <a:solidFill>
                  <a:srgbClr val="680000"/>
                </a:solidFill>
                <a:latin typeface="Times New Roman" pitchFamily="18" charset="0"/>
                <a:cs typeface="Times New Roman" pitchFamily="18" charset="0"/>
              </a:rPr>
              <a:t>Real Life</a:t>
            </a:r>
            <a:r>
              <a:rPr lang="uk-UA" sz="2000" b="1" i="1" smtClean="0">
                <a:solidFill>
                  <a:srgbClr val="680000"/>
                </a:solidFill>
                <a:latin typeface="Times New Roman" pitchFamily="18" charset="0"/>
                <a:cs typeface="Times New Roman" pitchFamily="18" charset="0"/>
              </a:rPr>
              <a:t>»</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Проект «1+1»</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«Міжпредметна інтеграція. Іноземна +»</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Проект «</a:t>
            </a:r>
            <a:r>
              <a:rPr lang="en-US" sz="2000" b="1" i="1" smtClean="0">
                <a:solidFill>
                  <a:srgbClr val="680000"/>
                </a:solidFill>
                <a:latin typeface="Times New Roman" pitchFamily="18" charset="0"/>
                <a:cs typeface="Times New Roman" pitchFamily="18" charset="0"/>
              </a:rPr>
              <a:t>LVIVTeensTalk</a:t>
            </a:r>
            <a:r>
              <a:rPr lang="uk-UA" sz="2000" b="1" i="1" smtClean="0">
                <a:solidFill>
                  <a:srgbClr val="680000"/>
                </a:solidFill>
                <a:latin typeface="Times New Roman" pitchFamily="18" charset="0"/>
                <a:cs typeface="Times New Roman" pitchFamily="18" charset="0"/>
              </a:rPr>
              <a:t>»</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«Година Коду»</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«СонцеЛеви»</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«Особиста гідність. Безпека життя. Громадянська позиція»</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«Академія  практичного  психолога»</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Навігатор на  «Шуварі»</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Навігатор по етикетках</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«Плекаємо обдарованість»</a:t>
            </a:r>
            <a:endParaRPr lang="en-US" sz="2000" b="1" i="1" smtClean="0">
              <a:solidFill>
                <a:srgbClr val="680000"/>
              </a:solidFill>
              <a:latin typeface="Times New Roman" pitchFamily="18" charset="0"/>
              <a:cs typeface="Times New Roman" pitchFamily="18" charset="0"/>
            </a:endParaRP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«Маленький Принц. Львів, що любить тварин»</a:t>
            </a:r>
          </a:p>
          <a:p>
            <a:pPr algn="just">
              <a:spcBef>
                <a:spcPct val="0"/>
              </a:spcBef>
              <a:buClr>
                <a:srgbClr val="680000"/>
              </a:buClr>
              <a:buFont typeface="Wingdings" pitchFamily="2" charset="2"/>
              <a:buChar char="q"/>
            </a:pPr>
            <a:r>
              <a:rPr lang="uk-UA" sz="2000" b="1" i="1" smtClean="0">
                <a:solidFill>
                  <a:srgbClr val="680000"/>
                </a:solidFill>
                <a:latin typeface="Times New Roman" pitchFamily="18" charset="0"/>
                <a:cs typeface="Times New Roman" pitchFamily="18" charset="0"/>
              </a:rPr>
              <a:t>«Е-освіта. Хімія»</a:t>
            </a:r>
          </a:p>
          <a:p>
            <a:pPr>
              <a:spcBef>
                <a:spcPct val="0"/>
              </a:spcBef>
              <a:buClr>
                <a:srgbClr val="680000"/>
              </a:buClr>
              <a:buFont typeface="Wingdings" pitchFamily="2" charset="2"/>
              <a:buChar char="q"/>
            </a:pPr>
            <a:r>
              <a:rPr lang="ru-RU" sz="2000" b="1" i="1" smtClean="0">
                <a:solidFill>
                  <a:srgbClr val="680000"/>
                </a:solidFill>
                <a:latin typeface="Times New Roman" pitchFamily="18" charset="0"/>
                <a:cs typeface="Times New Roman" pitchFamily="18" charset="0"/>
              </a:rPr>
              <a:t>Всеукраїнський соціально-освітній проект з безкоштовного навчання старшокласників основам web-розробки </a:t>
            </a:r>
            <a:br>
              <a:rPr lang="ru-RU" sz="2000" b="1" i="1" smtClean="0">
                <a:solidFill>
                  <a:srgbClr val="680000"/>
                </a:solidFill>
                <a:latin typeface="Times New Roman" pitchFamily="18" charset="0"/>
                <a:cs typeface="Times New Roman" pitchFamily="18" charset="0"/>
              </a:rPr>
            </a:br>
            <a:r>
              <a:rPr lang="ru-RU" sz="2000" b="1" i="1" smtClean="0">
                <a:solidFill>
                  <a:srgbClr val="680000"/>
                </a:solidFill>
                <a:latin typeface="Times New Roman" pitchFamily="18" charset="0"/>
                <a:cs typeface="Times New Roman" pitchFamily="18" charset="0"/>
              </a:rPr>
              <a:t>«</a:t>
            </a:r>
            <a:r>
              <a:rPr lang="en-US" sz="2000" b="1" i="1" smtClean="0">
                <a:solidFill>
                  <a:srgbClr val="680000"/>
                </a:solidFill>
                <a:latin typeface="Times New Roman" pitchFamily="18" charset="0"/>
                <a:cs typeface="Times New Roman" pitchFamily="18" charset="0"/>
              </a:rPr>
              <a:t>WOW Teachers</a:t>
            </a:r>
            <a:r>
              <a:rPr lang="uk-UA" sz="2000" b="1" i="1" smtClean="0">
                <a:solidFill>
                  <a:srgbClr val="680000"/>
                </a:solidFill>
                <a:latin typeface="Times New Roman" pitchFamily="18" charset="0"/>
                <a:cs typeface="Times New Roman" pitchFamily="18" charset="0"/>
              </a:rPr>
              <a:t>»</a:t>
            </a:r>
          </a:p>
          <a:p>
            <a:pPr algn="just">
              <a:buClr>
                <a:srgbClr val="680000"/>
              </a:buClr>
              <a:buFont typeface="Wingdings" pitchFamily="2" charset="2"/>
              <a:buChar char="q"/>
            </a:pPr>
            <a:endParaRPr lang="uk-UA" sz="2000" b="1" i="1" smtClean="0">
              <a:solidFill>
                <a:srgbClr val="680000"/>
              </a:solidFill>
              <a:latin typeface="Times New Roman" pitchFamily="18" charset="0"/>
              <a:cs typeface="Times New Roman" pitchFamily="18" charset="0"/>
            </a:endParaRPr>
          </a:p>
          <a:p>
            <a:pPr algn="just">
              <a:buClr>
                <a:srgbClr val="680000"/>
              </a:buClr>
              <a:buFont typeface="Wingdings" pitchFamily="2" charset="2"/>
              <a:buChar char="q"/>
            </a:pPr>
            <a:endParaRPr lang="uk-UA" sz="2000" b="1" i="1" smtClean="0">
              <a:solidFill>
                <a:srgbClr val="680000"/>
              </a:solidFill>
              <a:latin typeface="Times New Roman" pitchFamily="18" charset="0"/>
              <a:cs typeface="Times New Roman" pitchFamily="18" charset="0"/>
            </a:endParaRPr>
          </a:p>
          <a:p>
            <a:pPr>
              <a:buClr>
                <a:srgbClr val="680000"/>
              </a:buClr>
              <a:buFont typeface="Wingdings" pitchFamily="2" charset="2"/>
              <a:buNone/>
            </a:pPr>
            <a:r>
              <a:rPr lang="uk-UA" sz="2800" b="1" i="1" smtClean="0">
                <a:solidFill>
                  <a:srgbClr val="680000"/>
                </a:solidFill>
                <a:latin typeface="Times New Roman" pitchFamily="18" charset="0"/>
                <a:cs typeface="Times New Roman" pitchFamily="18" charset="0"/>
              </a:rPr>
              <a:t/>
            </a:r>
            <a:br>
              <a:rPr lang="uk-UA" sz="2800" b="1" i="1" smtClean="0">
                <a:solidFill>
                  <a:srgbClr val="680000"/>
                </a:solidFill>
                <a:latin typeface="Times New Roman" pitchFamily="18" charset="0"/>
                <a:cs typeface="Times New Roman" pitchFamily="18" charset="0"/>
              </a:rPr>
            </a:br>
            <a:endParaRPr lang="uk-UA" sz="2800" smtClean="0"/>
          </a:p>
        </p:txBody>
      </p:sp>
    </p:spTree>
  </p:cSld>
  <p:clrMapOvr>
    <a:masterClrMapping/>
  </p:clrMapOvr>
  <p:transition spd="slow">
    <p:blinds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54274" name="Заголовок 1"/>
          <p:cNvSpPr>
            <a:spLocks noGrp="1"/>
          </p:cNvSpPr>
          <p:nvPr>
            <p:ph type="title"/>
          </p:nvPr>
        </p:nvSpPr>
        <p:spPr>
          <a:xfrm>
            <a:off x="746125" y="312738"/>
            <a:ext cx="7886700" cy="1325562"/>
          </a:xfrm>
        </p:spPr>
        <p:txBody>
          <a:bodyPr/>
          <a:lstStyle/>
          <a:p>
            <a:pPr algn="ctr" eaLnBrk="1" hangingPunct="1"/>
            <a:r>
              <a:rPr lang="uk-UA" sz="2800" smtClean="0">
                <a:latin typeface="Monotype Corsiva" pitchFamily="66" charset="0"/>
              </a:rPr>
              <a:t/>
            </a:r>
            <a:br>
              <a:rPr lang="uk-UA" sz="2800" smtClean="0">
                <a:latin typeface="Monotype Corsiva" pitchFamily="66" charset="0"/>
              </a:rPr>
            </a:br>
            <a:r>
              <a:rPr lang="uk-UA" sz="2800" smtClean="0">
                <a:latin typeface="Monotype Corsiva" pitchFamily="66" charset="0"/>
              </a:rPr>
              <a:t>Урок у Національному музеї Т. Шевченка </a:t>
            </a:r>
            <a:br>
              <a:rPr lang="uk-UA" sz="2800" smtClean="0">
                <a:latin typeface="Monotype Corsiva" pitchFamily="66" charset="0"/>
              </a:rPr>
            </a:br>
            <a:r>
              <a:rPr lang="uk-UA" sz="2800" smtClean="0">
                <a:latin typeface="Monotype Corsiva" pitchFamily="66" charset="0"/>
              </a:rPr>
              <a:t>(уч. Подоляк І.В.)</a:t>
            </a:r>
            <a:endParaRPr lang="uk-UA" sz="2800" smtClean="0"/>
          </a:p>
        </p:txBody>
      </p:sp>
      <p:pic>
        <p:nvPicPr>
          <p:cNvPr id="54275" name="Місце для вмісту 4"/>
          <p:cNvPicPr>
            <a:picLocks noGrp="1" noChangeAspect="1"/>
          </p:cNvPicPr>
          <p:nvPr>
            <p:ph idx="1"/>
          </p:nvPr>
        </p:nvPicPr>
        <p:blipFill>
          <a:blip r:embed="rId3"/>
          <a:srcRect/>
          <a:stretch>
            <a:fillRect/>
          </a:stretch>
        </p:blipFill>
        <p:spPr>
          <a:xfrm>
            <a:off x="1160463" y="1638300"/>
            <a:ext cx="6229350" cy="4670425"/>
          </a:xfrm>
        </p:spPr>
      </p:pic>
    </p:spTree>
  </p:cSld>
  <p:clrMapOvr>
    <a:masterClrMapping/>
  </p:clrMapOvr>
  <p:transition spd="slow">
    <p:blinds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55298" name="Заголовок 1"/>
          <p:cNvSpPr>
            <a:spLocks noGrp="1"/>
          </p:cNvSpPr>
          <p:nvPr>
            <p:ph type="title"/>
          </p:nvPr>
        </p:nvSpPr>
        <p:spPr/>
        <p:txBody>
          <a:bodyPr/>
          <a:lstStyle/>
          <a:p>
            <a:pPr algn="ctr" eaLnBrk="1" hangingPunct="1"/>
            <a:r>
              <a:rPr lang="uk-UA" sz="2100" smtClean="0">
                <a:latin typeface="Monotype Corsiva" pitchFamily="66" charset="0"/>
              </a:rPr>
              <a:t>Урок у Львівській національній галереї мистецтв ім. Б. Возницького </a:t>
            </a:r>
            <a:br>
              <a:rPr lang="uk-UA" sz="2100" smtClean="0">
                <a:latin typeface="Monotype Corsiva" pitchFamily="66" charset="0"/>
              </a:rPr>
            </a:br>
            <a:r>
              <a:rPr lang="uk-UA" sz="2100" smtClean="0">
                <a:latin typeface="Monotype Corsiva" pitchFamily="66" charset="0"/>
              </a:rPr>
              <a:t>( уч. Гладун С.Б.)</a:t>
            </a:r>
          </a:p>
        </p:txBody>
      </p:sp>
      <p:pic>
        <p:nvPicPr>
          <p:cNvPr id="55299" name="Picture 2" descr="Музейний урок"/>
          <p:cNvPicPr>
            <a:picLocks noGrp="1" noChangeAspect="1" noChangeArrowheads="1"/>
          </p:cNvPicPr>
          <p:nvPr>
            <p:ph idx="1"/>
          </p:nvPr>
        </p:nvPicPr>
        <p:blipFill>
          <a:blip r:embed="rId3"/>
          <a:srcRect/>
          <a:stretch>
            <a:fillRect/>
          </a:stretch>
        </p:blipFill>
        <p:spPr>
          <a:xfrm>
            <a:off x="974725" y="1557338"/>
            <a:ext cx="7194550" cy="4706937"/>
          </a:xfrm>
        </p:spPr>
      </p:pic>
    </p:spTree>
  </p:cSld>
  <p:clrMapOvr>
    <a:masterClrMapping/>
  </p:clrMapOvr>
  <p:transition spd="slow">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56322" name="Заголовок 1"/>
          <p:cNvSpPr>
            <a:spLocks noGrp="1"/>
          </p:cNvSpPr>
          <p:nvPr>
            <p:ph type="title"/>
          </p:nvPr>
        </p:nvSpPr>
        <p:spPr>
          <a:xfrm>
            <a:off x="457200" y="549275"/>
            <a:ext cx="8229600" cy="1150938"/>
          </a:xfrm>
        </p:spPr>
        <p:txBody>
          <a:bodyPr/>
          <a:lstStyle/>
          <a:p>
            <a:pPr algn="ctr" eaLnBrk="1" hangingPunct="1"/>
            <a:r>
              <a:rPr lang="uk-UA" sz="2100" smtClean="0">
                <a:latin typeface="Monotype Corsiva" pitchFamily="66" charset="0"/>
              </a:rPr>
              <a:t/>
            </a:r>
            <a:br>
              <a:rPr lang="uk-UA" sz="2100" smtClean="0">
                <a:latin typeface="Monotype Corsiva" pitchFamily="66" charset="0"/>
              </a:rPr>
            </a:br>
            <a:r>
              <a:rPr lang="ru-RU" sz="2400" smtClean="0">
                <a:latin typeface="Monotype Corsiva" pitchFamily="66" charset="0"/>
              </a:rPr>
              <a:t>Інтегрований музейний урок  у Національному музеї </a:t>
            </a:r>
            <a:br>
              <a:rPr lang="ru-RU" sz="2400" smtClean="0">
                <a:latin typeface="Monotype Corsiva" pitchFamily="66" charset="0"/>
              </a:rPr>
            </a:br>
            <a:r>
              <a:rPr lang="ru-RU" sz="2400" smtClean="0">
                <a:latin typeface="Monotype Corsiva" pitchFamily="66" charset="0"/>
              </a:rPr>
              <a:t>ім. Андрея Шептицького</a:t>
            </a:r>
            <a:r>
              <a:rPr lang="ru-RU" sz="2400" smtClean="0"/>
              <a:t> </a:t>
            </a:r>
            <a:r>
              <a:rPr lang="ru-RU" sz="2400" smtClean="0">
                <a:latin typeface="Monotype Corsiva" pitchFamily="66" charset="0"/>
              </a:rPr>
              <a:t>"Реалізм і модернізм у мистецтві" </a:t>
            </a:r>
            <a:r>
              <a:rPr lang="uk-UA" sz="2400" smtClean="0">
                <a:latin typeface="Monotype Corsiva" pitchFamily="66" charset="0"/>
              </a:rPr>
              <a:t/>
            </a:r>
            <a:br>
              <a:rPr lang="uk-UA" sz="2400" smtClean="0">
                <a:latin typeface="Monotype Corsiva" pitchFamily="66" charset="0"/>
              </a:rPr>
            </a:br>
            <a:r>
              <a:rPr lang="uk-UA" sz="2100" smtClean="0">
                <a:latin typeface="Monotype Corsiva" pitchFamily="66" charset="0"/>
              </a:rPr>
              <a:t>(уч. Жеребецька І.Б.)</a:t>
            </a:r>
          </a:p>
        </p:txBody>
      </p:sp>
      <p:pic>
        <p:nvPicPr>
          <p:cNvPr id="56323" name="Picture 2" descr="C:\Users\ira\Desktop\Desktop21.jpg"/>
          <p:cNvPicPr>
            <a:picLocks noGrp="1" noChangeAspect="1" noChangeArrowheads="1"/>
          </p:cNvPicPr>
          <p:nvPr>
            <p:ph idx="1"/>
          </p:nvPr>
        </p:nvPicPr>
        <p:blipFill>
          <a:blip r:embed="rId3"/>
          <a:srcRect/>
          <a:stretch>
            <a:fillRect/>
          </a:stretch>
        </p:blipFill>
        <p:spPr>
          <a:xfrm>
            <a:off x="1619250" y="1989138"/>
            <a:ext cx="6121400" cy="4327525"/>
          </a:xfrm>
        </p:spPr>
      </p:pic>
    </p:spTree>
  </p:cSld>
  <p:clrMapOvr>
    <a:masterClrMapping/>
  </p:clrMapOvr>
  <p:transition spd="slow">
    <p:blinds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title"/>
          </p:nvPr>
        </p:nvSpPr>
        <p:spPr>
          <a:xfrm>
            <a:off x="457200" y="457200"/>
            <a:ext cx="8229600" cy="1819275"/>
          </a:xfrm>
        </p:spPr>
        <p:txBody>
          <a:bodyPr rtlCol="0">
            <a:normAutofit fontScale="90000"/>
          </a:bodyPr>
          <a:lstStyle/>
          <a:p>
            <a:pPr algn="ctr" eaLnBrk="1" fontAlgn="auto" hangingPunct="1">
              <a:spcAft>
                <a:spcPts val="0"/>
              </a:spcAft>
              <a:defRPr/>
            </a:pPr>
            <a:r>
              <a:rPr lang="uk-UA" sz="2800" dirty="0">
                <a:latin typeface="Monotype Corsiva" panose="03010101010201010101" pitchFamily="66" charset="0"/>
              </a:rPr>
              <a:t/>
            </a:r>
            <a:br>
              <a:rPr lang="uk-UA" sz="2800" dirty="0">
                <a:latin typeface="Monotype Corsiva" panose="03010101010201010101" pitchFamily="66" charset="0"/>
              </a:rPr>
            </a:br>
            <a:r>
              <a:rPr lang="uk-UA" sz="2800" dirty="0">
                <a:latin typeface="Monotype Corsiva" panose="03010101010201010101" pitchFamily="66" charset="0"/>
              </a:rPr>
              <a:t/>
            </a:r>
            <a:br>
              <a:rPr lang="uk-UA" sz="2800" dirty="0">
                <a:latin typeface="Monotype Corsiva" panose="03010101010201010101" pitchFamily="66" charset="0"/>
              </a:rPr>
            </a:br>
            <a:r>
              <a:rPr lang="uk-UA" sz="2800" dirty="0">
                <a:latin typeface="Monotype Corsiva" panose="03010101010201010101" pitchFamily="66" charset="0"/>
              </a:rPr>
              <a:t>Урок у </a:t>
            </a:r>
            <a:r>
              <a:rPr lang="uk-UA" sz="3100" dirty="0">
                <a:latin typeface="Monotype Corsiva" panose="03010101010201010101" pitchFamily="66" charset="0"/>
              </a:rPr>
              <a:t>музеї “Освітньої і друкарської діяльності </a:t>
            </a:r>
            <a:br>
              <a:rPr lang="uk-UA" sz="3100" dirty="0">
                <a:latin typeface="Monotype Corsiva" panose="03010101010201010101" pitchFamily="66" charset="0"/>
              </a:rPr>
            </a:br>
            <a:r>
              <a:rPr lang="uk-UA" sz="3100" dirty="0">
                <a:latin typeface="Monotype Corsiva" panose="03010101010201010101" pitchFamily="66" charset="0"/>
              </a:rPr>
              <a:t>ДНЗ «Ставропігійське вище професійне училище»</a:t>
            </a:r>
            <a:br>
              <a:rPr lang="uk-UA" sz="3100" dirty="0">
                <a:latin typeface="Monotype Corsiva" panose="03010101010201010101" pitchFamily="66" charset="0"/>
              </a:rPr>
            </a:br>
            <a:r>
              <a:rPr lang="uk-UA" sz="3100" dirty="0">
                <a:latin typeface="Monotype Corsiva" panose="03010101010201010101" pitchFamily="66" charset="0"/>
              </a:rPr>
              <a:t>( уч. Данилів М.В.)</a:t>
            </a:r>
            <a:br>
              <a:rPr lang="uk-UA" sz="3100" dirty="0">
                <a:latin typeface="Monotype Corsiva" panose="03010101010201010101" pitchFamily="66" charset="0"/>
              </a:rPr>
            </a:br>
            <a:endParaRPr lang="uk-UA" sz="3100" dirty="0">
              <a:latin typeface="Monotype Corsiva" panose="03010101010201010101" pitchFamily="66" charset="0"/>
            </a:endParaRPr>
          </a:p>
        </p:txBody>
      </p:sp>
      <p:pic>
        <p:nvPicPr>
          <p:cNvPr id="41987" name="Місце для вмісту 4"/>
          <p:cNvPicPr>
            <a:picLocks noGrp="1" noChangeAspect="1"/>
          </p:cNvPicPr>
          <p:nvPr>
            <p:ph idx="1"/>
          </p:nvPr>
        </p:nvPicPr>
        <p:blipFill>
          <a:blip r:embed="rId3"/>
          <a:srcRect/>
          <a:stretch>
            <a:fillRect/>
          </a:stretch>
        </p:blipFill>
        <p:spPr>
          <a:xfrm>
            <a:off x="1475656" y="2276872"/>
            <a:ext cx="5768091" cy="3844245"/>
          </a:xfrm>
          <a:effectLst>
            <a:softEdge rad="112500"/>
          </a:effectLst>
        </p:spPr>
      </p:pic>
    </p:spTree>
  </p:cSld>
  <p:clrMapOvr>
    <a:masterClrMapping/>
  </p:clrMapOvr>
  <p:transition spd="slow">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srcRect/>
          <a:stretch>
            <a:fillRect/>
          </a:stretch>
        </p:blipFill>
        <p:spPr bwMode="auto">
          <a:xfrm>
            <a:off x="0" y="-6350"/>
            <a:ext cx="9134475" cy="6864350"/>
          </a:xfrm>
          <a:prstGeom prst="rect">
            <a:avLst/>
          </a:prstGeom>
          <a:noFill/>
          <a:ln w="9525">
            <a:noFill/>
            <a:miter lim="800000"/>
            <a:headEnd/>
            <a:tailEnd/>
          </a:ln>
        </p:spPr>
      </p:pic>
      <p:sp>
        <p:nvSpPr>
          <p:cNvPr id="20482" name="Rectangle 2"/>
          <p:cNvSpPr>
            <a:spLocks noGrp="1"/>
          </p:cNvSpPr>
          <p:nvPr>
            <p:ph type="title" idx="4294967295"/>
          </p:nvPr>
        </p:nvSpPr>
        <p:spPr>
          <a:xfrm>
            <a:off x="611188" y="457200"/>
            <a:ext cx="8075612" cy="595313"/>
          </a:xfrm>
        </p:spPr>
        <p:txBody>
          <a:bodyPr lIns="0" rIns="0" bIns="0" anchor="b"/>
          <a:lstStyle/>
          <a:p>
            <a:pPr algn="ctr" eaLnBrk="1" hangingPunct="1"/>
            <a:r>
              <a:rPr lang="uk-UA" altLang="ru-RU" sz="3600" b="1" smtClean="0">
                <a:solidFill>
                  <a:srgbClr val="680000"/>
                </a:solidFill>
              </a:rPr>
              <a:t>Профільність навчання</a:t>
            </a:r>
          </a:p>
        </p:txBody>
      </p:sp>
      <p:sp>
        <p:nvSpPr>
          <p:cNvPr id="20483" name="Rectangle 3"/>
          <p:cNvSpPr>
            <a:spLocks noGrp="1"/>
          </p:cNvSpPr>
          <p:nvPr>
            <p:ph type="body" idx="4294967295"/>
          </p:nvPr>
        </p:nvSpPr>
        <p:spPr>
          <a:xfrm>
            <a:off x="395288" y="1196975"/>
            <a:ext cx="8302625" cy="4752975"/>
          </a:xfrm>
        </p:spPr>
        <p:txBody>
          <a:bodyPr/>
          <a:lstStyle/>
          <a:p>
            <a:pPr algn="just" eaLnBrk="1" hangingPunct="1">
              <a:buClr>
                <a:srgbClr val="680000"/>
              </a:buClr>
              <a:buFont typeface="Wingdings" pitchFamily="2" charset="2"/>
              <a:buChar char="q"/>
            </a:pPr>
            <a:r>
              <a:rPr lang="uk-UA" altLang="ru-RU" sz="1800" smtClean="0">
                <a:latin typeface="Arial" charset="0"/>
              </a:rPr>
              <a:t>У </a:t>
            </a:r>
            <a:r>
              <a:rPr lang="uk-UA" altLang="ru-RU" sz="1800" smtClean="0"/>
              <a:t>2018-2019 н.р. </a:t>
            </a:r>
            <a:r>
              <a:rPr lang="uk-UA" altLang="ru-RU" sz="1800" smtClean="0">
                <a:latin typeface="Arial" charset="0"/>
              </a:rPr>
              <a:t>усі учні старшої школи охоплені </a:t>
            </a:r>
            <a:r>
              <a:rPr lang="uk-UA" altLang="ru-RU" sz="1800" smtClean="0"/>
              <a:t>профільним навчанням </a:t>
            </a:r>
            <a:r>
              <a:rPr lang="uk-UA" altLang="ru-RU" sz="1800" smtClean="0">
                <a:latin typeface="Arial" charset="0"/>
              </a:rPr>
              <a:t>– це </a:t>
            </a:r>
            <a:r>
              <a:rPr lang="uk-UA" altLang="ru-RU" sz="1800" smtClean="0"/>
              <a:t> 99 учнів 10-11 класів</a:t>
            </a:r>
            <a:r>
              <a:rPr lang="uk-UA" altLang="ru-RU" sz="1800" smtClean="0">
                <a:latin typeface="Arial" charset="0"/>
              </a:rPr>
              <a:t>.</a:t>
            </a:r>
          </a:p>
          <a:p>
            <a:pPr algn="just" eaLnBrk="1" hangingPunct="1">
              <a:buClr>
                <a:srgbClr val="680000"/>
              </a:buClr>
              <a:buFont typeface="Wingdings" pitchFamily="2" charset="2"/>
              <a:buChar char="q"/>
            </a:pPr>
            <a:r>
              <a:rPr lang="uk-UA" altLang="ru-RU" sz="1800" smtClean="0"/>
              <a:t>10А, 11А економічного профілю навчання.</a:t>
            </a:r>
          </a:p>
          <a:p>
            <a:pPr algn="just" eaLnBrk="1" hangingPunct="1">
              <a:buClr>
                <a:srgbClr val="680000"/>
              </a:buClr>
              <a:buFont typeface="Wingdings" pitchFamily="2" charset="2"/>
              <a:buChar char="q"/>
            </a:pPr>
            <a:r>
              <a:rPr lang="uk-UA" altLang="ru-RU" sz="1800" smtClean="0"/>
              <a:t>11Б  хіміко-біологічного профілю навчання.</a:t>
            </a:r>
          </a:p>
          <a:p>
            <a:pPr algn="just" eaLnBrk="1" hangingPunct="1">
              <a:buClr>
                <a:srgbClr val="680000"/>
              </a:buClr>
              <a:buFont typeface="Wingdings" pitchFamily="2" charset="2"/>
              <a:buChar char="q"/>
            </a:pPr>
            <a:r>
              <a:rPr lang="uk-UA" altLang="ru-RU" sz="1800" smtClean="0"/>
              <a:t>10Б універсального профілю навчання.</a:t>
            </a:r>
          </a:p>
          <a:p>
            <a:pPr lvl="1" algn="just" eaLnBrk="1" hangingPunct="1">
              <a:spcBef>
                <a:spcPct val="0"/>
              </a:spcBef>
              <a:buClr>
                <a:srgbClr val="680000"/>
              </a:buClr>
              <a:buFont typeface="Wingdings" pitchFamily="2" charset="2"/>
              <a:buChar char="q"/>
            </a:pPr>
            <a:r>
              <a:rPr lang="uk-UA" altLang="ru-RU" sz="1800" smtClean="0"/>
              <a:t>у 10А класі поглиблено вивчалась економіка 3 години і алгебра 3 години.</a:t>
            </a:r>
          </a:p>
          <a:p>
            <a:pPr lvl="1" algn="just" eaLnBrk="1" hangingPunct="1">
              <a:spcBef>
                <a:spcPct val="0"/>
              </a:spcBef>
              <a:buClr>
                <a:srgbClr val="680000"/>
              </a:buClr>
              <a:buFont typeface="Wingdings" pitchFamily="2" charset="2"/>
              <a:buChar char="q"/>
            </a:pPr>
            <a:r>
              <a:rPr lang="uk-UA" altLang="ru-RU" sz="1800" smtClean="0">
                <a:latin typeface="Arial" charset="0"/>
              </a:rPr>
              <a:t>в</a:t>
            </a:r>
            <a:r>
              <a:rPr lang="uk-UA" altLang="ru-RU" sz="1800" smtClean="0"/>
              <a:t> 11А класі на вивчення економіки було виділено 3 години, на вивчення алгебри  - 3 години.</a:t>
            </a:r>
          </a:p>
          <a:p>
            <a:pPr lvl="1" algn="just" eaLnBrk="1" hangingPunct="1">
              <a:spcBef>
                <a:spcPct val="0"/>
              </a:spcBef>
              <a:buClr>
                <a:srgbClr val="680000"/>
              </a:buClr>
              <a:buFont typeface="Wingdings" pitchFamily="2" charset="2"/>
              <a:buChar char="q"/>
            </a:pPr>
            <a:r>
              <a:rPr lang="uk-UA" altLang="ru-RU" sz="1800" smtClean="0"/>
              <a:t>У 10А та 11А класах введено  факультативний курс “Фінансова грамотність”.</a:t>
            </a:r>
            <a:endParaRPr lang="en-US" altLang="ru-RU" sz="1800" smtClean="0"/>
          </a:p>
          <a:p>
            <a:pPr lvl="1" algn="just" eaLnBrk="1" hangingPunct="1">
              <a:spcBef>
                <a:spcPct val="0"/>
              </a:spcBef>
              <a:buClr>
                <a:srgbClr val="680000"/>
              </a:buClr>
              <a:buFont typeface="Wingdings" pitchFamily="2" charset="2"/>
              <a:buChar char="q"/>
            </a:pPr>
            <a:r>
              <a:rPr lang="uk-UA" altLang="ru-RU" sz="1800" smtClean="0"/>
              <a:t>у 10Б класі збільшено кількість годин на вивчення української мови – 3 години, англійської мови – 3 години, історії – 2 години, німецької мови – 1 година.</a:t>
            </a:r>
          </a:p>
          <a:p>
            <a:pPr lvl="1" algn="just" eaLnBrk="1" hangingPunct="1">
              <a:spcBef>
                <a:spcPct val="0"/>
              </a:spcBef>
              <a:buClr>
                <a:srgbClr val="680000"/>
              </a:buClr>
              <a:buFont typeface="Wingdings" pitchFamily="2" charset="2"/>
              <a:buChar char="q"/>
            </a:pPr>
            <a:r>
              <a:rPr lang="uk-UA" altLang="ru-RU" sz="1800" smtClean="0">
                <a:latin typeface="Arial" charset="0"/>
              </a:rPr>
              <a:t>в</a:t>
            </a:r>
            <a:r>
              <a:rPr lang="uk-UA" altLang="ru-RU" sz="1800" smtClean="0"/>
              <a:t> 11Б на вивчення біології було виділено 5 годин, на вивчення хімії  - 6 годин.</a:t>
            </a:r>
          </a:p>
          <a:p>
            <a:pPr lvl="1" eaLnBrk="1" hangingPunct="1"/>
            <a:endParaRPr lang="uk-UA" altLang="ru-RU" sz="2000" smtClean="0"/>
          </a:p>
        </p:txBody>
      </p:sp>
    </p:spTree>
  </p:cSld>
  <p:clrMapOvr>
    <a:masterClrMapping/>
  </p:clrMapOvr>
  <p:transition spd="slow">
    <p:blinds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Рисунок 3"/>
          <p:cNvPicPr>
            <a:picLocks noChangeAspect="1"/>
          </p:cNvPicPr>
          <p:nvPr/>
        </p:nvPicPr>
        <p:blipFill>
          <a:blip r:embed="rId2"/>
          <a:srcRect/>
          <a:stretch>
            <a:fillRect/>
          </a:stretch>
        </p:blipFill>
        <p:spPr bwMode="auto">
          <a:xfrm>
            <a:off x="0" y="0"/>
            <a:ext cx="9144000" cy="6932613"/>
          </a:xfrm>
          <a:prstGeom prst="rect">
            <a:avLst/>
          </a:prstGeom>
          <a:noFill/>
          <a:ln w="9525">
            <a:noFill/>
            <a:miter lim="800000"/>
            <a:headEnd/>
            <a:tailEnd/>
          </a:ln>
        </p:spPr>
      </p:pic>
      <p:sp>
        <p:nvSpPr>
          <p:cNvPr id="2" name="Заголовок 1"/>
          <p:cNvSpPr>
            <a:spLocks noGrp="1"/>
          </p:cNvSpPr>
          <p:nvPr>
            <p:ph type="title"/>
          </p:nvPr>
        </p:nvSpPr>
        <p:spPr>
          <a:xfrm>
            <a:off x="457200" y="115888"/>
            <a:ext cx="8229600" cy="1039812"/>
          </a:xfrm>
        </p:spPr>
        <p:txBody>
          <a:bodyPr>
            <a:normAutofit fontScale="90000"/>
          </a:bodyPr>
          <a:lstStyle/>
          <a:p>
            <a:pPr algn="ctr">
              <a:defRPr/>
            </a:pPr>
            <a:r>
              <a:rPr lang="uk-UA" sz="3600" b="1" dirty="0">
                <a:latin typeface="Monotype Corsiva" panose="03010101010201010101" pitchFamily="66" charset="0"/>
              </a:rPr>
              <a:t>Проект </a:t>
            </a:r>
            <a:r>
              <a:rPr lang="uk-UA" sz="3600" b="1" dirty="0">
                <a:solidFill>
                  <a:srgbClr val="C00000"/>
                </a:solidFill>
                <a:latin typeface="Monotype Corsiva" panose="03010101010201010101" pitchFamily="66" charset="0"/>
              </a:rPr>
              <a:t>«Енергоефективні школи : нова генерація»</a:t>
            </a:r>
            <a:br>
              <a:rPr lang="uk-UA" sz="3600" b="1" dirty="0">
                <a:solidFill>
                  <a:srgbClr val="C00000"/>
                </a:solidFill>
                <a:latin typeface="Monotype Corsiva" panose="03010101010201010101" pitchFamily="66" charset="0"/>
              </a:rPr>
            </a:br>
            <a:r>
              <a:rPr lang="uk-UA" sz="3100" dirty="0">
                <a:latin typeface="Monotype Corsiva" panose="03010101010201010101" pitchFamily="66" charset="0"/>
              </a:rPr>
              <a:t>(уч. Камінська М.Т.)</a:t>
            </a:r>
          </a:p>
        </p:txBody>
      </p:sp>
      <p:pic>
        <p:nvPicPr>
          <p:cNvPr id="58371" name="Picture 2" descr="C:\Users\ira\Desktop\Desktop30.jpg"/>
          <p:cNvPicPr>
            <a:picLocks noChangeAspect="1" noChangeArrowheads="1"/>
          </p:cNvPicPr>
          <p:nvPr/>
        </p:nvPicPr>
        <p:blipFill>
          <a:blip r:embed="rId3"/>
          <a:srcRect/>
          <a:stretch>
            <a:fillRect/>
          </a:stretch>
        </p:blipFill>
        <p:spPr bwMode="auto">
          <a:xfrm>
            <a:off x="684213" y="1196975"/>
            <a:ext cx="7704137" cy="5446713"/>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Рисунок 5"/>
          <p:cNvPicPr>
            <a:picLocks noChangeAspect="1"/>
          </p:cNvPicPr>
          <p:nvPr/>
        </p:nvPicPr>
        <p:blipFill>
          <a:blip r:embed="rId2"/>
          <a:srcRect/>
          <a:stretch>
            <a:fillRect/>
          </a:stretch>
        </p:blipFill>
        <p:spPr bwMode="auto">
          <a:xfrm>
            <a:off x="0" y="0"/>
            <a:ext cx="9144000" cy="6932613"/>
          </a:xfrm>
          <a:prstGeom prst="rect">
            <a:avLst/>
          </a:prstGeom>
          <a:noFill/>
          <a:ln w="9525">
            <a:noFill/>
            <a:miter lim="800000"/>
            <a:headEnd/>
            <a:tailEnd/>
          </a:ln>
        </p:spPr>
      </p:pic>
      <p:sp>
        <p:nvSpPr>
          <p:cNvPr id="59394" name="Заголовок 1"/>
          <p:cNvSpPr>
            <a:spLocks noGrp="1"/>
          </p:cNvSpPr>
          <p:nvPr>
            <p:ph type="title"/>
          </p:nvPr>
        </p:nvSpPr>
        <p:spPr>
          <a:xfrm>
            <a:off x="457200" y="115888"/>
            <a:ext cx="8229600" cy="1141412"/>
          </a:xfrm>
        </p:spPr>
        <p:txBody>
          <a:bodyPr/>
          <a:lstStyle/>
          <a:p>
            <a:pPr algn="ctr"/>
            <a:r>
              <a:rPr lang="uk-UA" sz="2800" b="1" smtClean="0">
                <a:latin typeface="Times New Roman" pitchFamily="18" charset="0"/>
                <a:cs typeface="Times New Roman" pitchFamily="18" charset="0"/>
              </a:rPr>
              <a:t>Міський проект </a:t>
            </a:r>
            <a:r>
              <a:rPr lang="uk-UA" sz="2800" b="1" smtClean="0">
                <a:solidFill>
                  <a:srgbClr val="FF0000"/>
                </a:solidFill>
                <a:latin typeface="Times New Roman" pitchFamily="18" charset="0"/>
                <a:cs typeface="Times New Roman" pitchFamily="18" charset="0"/>
              </a:rPr>
              <a:t>«</a:t>
            </a:r>
            <a:r>
              <a:rPr lang="en-US" sz="2800" b="1" smtClean="0">
                <a:solidFill>
                  <a:srgbClr val="FF0000"/>
                </a:solidFill>
                <a:latin typeface="Times New Roman" pitchFamily="18" charset="0"/>
                <a:cs typeface="Times New Roman" pitchFamily="18" charset="0"/>
              </a:rPr>
              <a:t>Real Life»</a:t>
            </a:r>
            <a:r>
              <a:rPr lang="en-US" b="1" smtClean="0"/>
              <a:t/>
            </a:r>
            <a:br>
              <a:rPr lang="en-US" b="1" smtClean="0"/>
            </a:br>
            <a:r>
              <a:rPr lang="uk-UA" sz="2400" b="1" i="1" smtClean="0">
                <a:latin typeface="Times New Roman" pitchFamily="18" charset="0"/>
                <a:cs typeface="Times New Roman" pitchFamily="18" charset="0"/>
              </a:rPr>
              <a:t>(уч. Чубінська Н.Б., Мартинишин Н.О., Савчин І.М.)</a:t>
            </a:r>
            <a:endParaRPr lang="uk-UA" sz="2400" i="1" smtClean="0">
              <a:latin typeface="Times New Roman" pitchFamily="18" charset="0"/>
              <a:cs typeface="Times New Roman" pitchFamily="18" charset="0"/>
            </a:endParaRPr>
          </a:p>
        </p:txBody>
      </p:sp>
      <p:pic>
        <p:nvPicPr>
          <p:cNvPr id="59395" name="Picture 2" descr="C:\Users\ira\Desktop\Desktop39.jpg"/>
          <p:cNvPicPr>
            <a:picLocks noChangeAspect="1" noChangeArrowheads="1"/>
          </p:cNvPicPr>
          <p:nvPr/>
        </p:nvPicPr>
        <p:blipFill>
          <a:blip r:embed="rId3"/>
          <a:srcRect/>
          <a:stretch>
            <a:fillRect/>
          </a:stretch>
        </p:blipFill>
        <p:spPr bwMode="auto">
          <a:xfrm>
            <a:off x="684213" y="1225550"/>
            <a:ext cx="7848600" cy="55499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Рисунок 5"/>
          <p:cNvPicPr>
            <a:picLocks noChangeAspect="1"/>
          </p:cNvPicPr>
          <p:nvPr/>
        </p:nvPicPr>
        <p:blipFill>
          <a:blip r:embed="rId2"/>
          <a:srcRect/>
          <a:stretch>
            <a:fillRect/>
          </a:stretch>
        </p:blipFill>
        <p:spPr bwMode="auto">
          <a:xfrm>
            <a:off x="0" y="0"/>
            <a:ext cx="9144000" cy="6932613"/>
          </a:xfrm>
          <a:prstGeom prst="rect">
            <a:avLst/>
          </a:prstGeom>
          <a:noFill/>
          <a:ln w="9525">
            <a:noFill/>
            <a:miter lim="800000"/>
            <a:headEnd/>
            <a:tailEnd/>
          </a:ln>
        </p:spPr>
      </p:pic>
      <p:sp>
        <p:nvSpPr>
          <p:cNvPr id="60418" name="Заголовок 1"/>
          <p:cNvSpPr>
            <a:spLocks noGrp="1"/>
          </p:cNvSpPr>
          <p:nvPr>
            <p:ph type="title"/>
          </p:nvPr>
        </p:nvSpPr>
        <p:spPr>
          <a:xfrm>
            <a:off x="457200" y="115888"/>
            <a:ext cx="8229600" cy="1141412"/>
          </a:xfrm>
        </p:spPr>
        <p:txBody>
          <a:bodyPr/>
          <a:lstStyle/>
          <a:p>
            <a:pPr algn="ctr"/>
            <a:r>
              <a:rPr lang="uk-UA" sz="2800" b="1" smtClean="0">
                <a:latin typeface="Times New Roman" pitchFamily="18" charset="0"/>
                <a:cs typeface="Times New Roman" pitchFamily="18" charset="0"/>
              </a:rPr>
              <a:t>Проект </a:t>
            </a:r>
            <a:r>
              <a:rPr lang="uk-UA" sz="2800" b="1" smtClean="0">
                <a:solidFill>
                  <a:srgbClr val="FF0000"/>
                </a:solidFill>
                <a:latin typeface="Times New Roman" pitchFamily="18" charset="0"/>
                <a:cs typeface="Times New Roman" pitchFamily="18" charset="0"/>
              </a:rPr>
              <a:t>«1+1</a:t>
            </a:r>
            <a:r>
              <a:rPr lang="en-US" sz="2800" b="1" smtClean="0">
                <a:solidFill>
                  <a:srgbClr val="FF0000"/>
                </a:solidFill>
                <a:latin typeface="Times New Roman" pitchFamily="18" charset="0"/>
                <a:cs typeface="Times New Roman" pitchFamily="18" charset="0"/>
              </a:rPr>
              <a:t>»</a:t>
            </a:r>
            <a:r>
              <a:rPr lang="en-US" b="1" smtClean="0">
                <a:solidFill>
                  <a:srgbClr val="FF0000"/>
                </a:solidFill>
              </a:rPr>
              <a:t/>
            </a:r>
            <a:br>
              <a:rPr lang="en-US" b="1" smtClean="0">
                <a:solidFill>
                  <a:srgbClr val="FF0000"/>
                </a:solidFill>
              </a:rPr>
            </a:br>
            <a:r>
              <a:rPr lang="uk-UA" sz="2400" b="1" i="1" smtClean="0">
                <a:latin typeface="Times New Roman" pitchFamily="18" charset="0"/>
                <a:cs typeface="Times New Roman" pitchFamily="18" charset="0"/>
              </a:rPr>
              <a:t>(учителі англійської мови)</a:t>
            </a:r>
            <a:endParaRPr lang="uk-UA" sz="2400" i="1" smtClean="0">
              <a:latin typeface="Times New Roman" pitchFamily="18" charset="0"/>
              <a:cs typeface="Times New Roman" pitchFamily="18" charset="0"/>
            </a:endParaRPr>
          </a:p>
        </p:txBody>
      </p:sp>
      <p:pic>
        <p:nvPicPr>
          <p:cNvPr id="60419" name="Picture 2" descr="C:\Users\ira\Desktop\Desktop36.jpg"/>
          <p:cNvPicPr>
            <a:picLocks noChangeAspect="1" noChangeArrowheads="1"/>
          </p:cNvPicPr>
          <p:nvPr/>
        </p:nvPicPr>
        <p:blipFill>
          <a:blip r:embed="rId3"/>
          <a:srcRect/>
          <a:stretch>
            <a:fillRect/>
          </a:stretch>
        </p:blipFill>
        <p:spPr bwMode="auto">
          <a:xfrm>
            <a:off x="711200" y="1230313"/>
            <a:ext cx="7721600" cy="54578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Рисунок 5"/>
          <p:cNvPicPr>
            <a:picLocks noChangeAspect="1"/>
          </p:cNvPicPr>
          <p:nvPr/>
        </p:nvPicPr>
        <p:blipFill>
          <a:blip r:embed="rId2"/>
          <a:srcRect/>
          <a:stretch>
            <a:fillRect/>
          </a:stretch>
        </p:blipFill>
        <p:spPr bwMode="auto">
          <a:xfrm>
            <a:off x="0" y="0"/>
            <a:ext cx="9180513" cy="6915150"/>
          </a:xfrm>
          <a:prstGeom prst="rect">
            <a:avLst/>
          </a:prstGeom>
          <a:noFill/>
          <a:ln w="9525">
            <a:noFill/>
            <a:miter lim="800000"/>
            <a:headEnd/>
            <a:tailEnd/>
          </a:ln>
        </p:spPr>
      </p:pic>
      <p:sp>
        <p:nvSpPr>
          <p:cNvPr id="61442" name="Заголовок 1"/>
          <p:cNvSpPr>
            <a:spLocks noGrp="1"/>
          </p:cNvSpPr>
          <p:nvPr>
            <p:ph type="title"/>
          </p:nvPr>
        </p:nvSpPr>
        <p:spPr>
          <a:xfrm>
            <a:off x="457200" y="115888"/>
            <a:ext cx="8229600" cy="1141412"/>
          </a:xfrm>
        </p:spPr>
        <p:txBody>
          <a:bodyPr/>
          <a:lstStyle/>
          <a:p>
            <a:pPr algn="ctr"/>
            <a:r>
              <a:rPr lang="uk-UA" sz="2800" b="1" smtClean="0">
                <a:latin typeface="Times New Roman" pitchFamily="18" charset="0"/>
                <a:cs typeface="Times New Roman" pitchFamily="18" charset="0"/>
              </a:rPr>
              <a:t>Проект </a:t>
            </a:r>
            <a:r>
              <a:rPr lang="uk-UA" sz="2800" b="1" smtClean="0">
                <a:solidFill>
                  <a:srgbClr val="FF0000"/>
                </a:solidFill>
                <a:latin typeface="Times New Roman" pitchFamily="18" charset="0"/>
                <a:cs typeface="Times New Roman" pitchFamily="18" charset="0"/>
              </a:rPr>
              <a:t>«Міжпредметна інтеграція. Іноземна +</a:t>
            </a:r>
            <a:r>
              <a:rPr lang="en-US" sz="2800" b="1" smtClean="0">
                <a:solidFill>
                  <a:srgbClr val="FF0000"/>
                </a:solidFill>
                <a:latin typeface="Times New Roman" pitchFamily="18" charset="0"/>
                <a:cs typeface="Times New Roman" pitchFamily="18" charset="0"/>
              </a:rPr>
              <a:t>»</a:t>
            </a:r>
            <a:r>
              <a:rPr lang="en-US" b="1" smtClean="0">
                <a:solidFill>
                  <a:srgbClr val="FF0000"/>
                </a:solidFill>
              </a:rPr>
              <a:t/>
            </a:r>
            <a:br>
              <a:rPr lang="en-US" b="1" smtClean="0">
                <a:solidFill>
                  <a:srgbClr val="FF0000"/>
                </a:solidFill>
              </a:rPr>
            </a:br>
            <a:r>
              <a:rPr lang="uk-UA" sz="2400" b="1" i="1" smtClean="0">
                <a:latin typeface="Times New Roman" pitchFamily="18" charset="0"/>
                <a:cs typeface="Times New Roman" pitchFamily="18" charset="0"/>
              </a:rPr>
              <a:t>(уч. Мартинишин Н.О., Чубінська Н.Б.)</a:t>
            </a:r>
            <a:endParaRPr lang="uk-UA" sz="2400" i="1" smtClean="0">
              <a:latin typeface="Times New Roman" pitchFamily="18" charset="0"/>
              <a:cs typeface="Times New Roman" pitchFamily="18" charset="0"/>
            </a:endParaRPr>
          </a:p>
        </p:txBody>
      </p:sp>
      <p:pic>
        <p:nvPicPr>
          <p:cNvPr id="61443" name="Picture 2" descr="C:\Users\ira\Desktop\Desktop37.jpg"/>
          <p:cNvPicPr>
            <a:picLocks noChangeAspect="1" noChangeArrowheads="1"/>
          </p:cNvPicPr>
          <p:nvPr/>
        </p:nvPicPr>
        <p:blipFill>
          <a:blip r:embed="rId3"/>
          <a:srcRect/>
          <a:stretch>
            <a:fillRect/>
          </a:stretch>
        </p:blipFill>
        <p:spPr bwMode="auto">
          <a:xfrm>
            <a:off x="755650" y="1239838"/>
            <a:ext cx="7561263" cy="53467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Рисунок 5"/>
          <p:cNvPicPr>
            <a:picLocks noChangeAspect="1"/>
          </p:cNvPicPr>
          <p:nvPr/>
        </p:nvPicPr>
        <p:blipFill>
          <a:blip r:embed="rId2"/>
          <a:srcRect/>
          <a:stretch>
            <a:fillRect/>
          </a:stretch>
        </p:blipFill>
        <p:spPr bwMode="auto">
          <a:xfrm>
            <a:off x="0" y="0"/>
            <a:ext cx="9180513" cy="6915150"/>
          </a:xfrm>
          <a:prstGeom prst="rect">
            <a:avLst/>
          </a:prstGeom>
          <a:noFill/>
          <a:ln w="9525">
            <a:noFill/>
            <a:miter lim="800000"/>
            <a:headEnd/>
            <a:tailEnd/>
          </a:ln>
        </p:spPr>
      </p:pic>
      <p:sp>
        <p:nvSpPr>
          <p:cNvPr id="62466" name="Заголовок 1"/>
          <p:cNvSpPr>
            <a:spLocks noGrp="1"/>
          </p:cNvSpPr>
          <p:nvPr>
            <p:ph type="title"/>
          </p:nvPr>
        </p:nvSpPr>
        <p:spPr>
          <a:xfrm>
            <a:off x="457200" y="115888"/>
            <a:ext cx="8229600" cy="1141412"/>
          </a:xfrm>
        </p:spPr>
        <p:txBody>
          <a:bodyPr/>
          <a:lstStyle/>
          <a:p>
            <a:pPr algn="ctr"/>
            <a:r>
              <a:rPr lang="en-US" sz="2800" b="1" smtClean="0">
                <a:latin typeface="Times New Roman" pitchFamily="18" charset="0"/>
                <a:cs typeface="Times New Roman" pitchFamily="18" charset="0"/>
              </a:rPr>
              <a:t> </a:t>
            </a:r>
            <a:r>
              <a:rPr lang="uk-UA" sz="2800" b="1" smtClean="0">
                <a:latin typeface="Times New Roman" pitchFamily="18" charset="0"/>
                <a:cs typeface="Times New Roman" pitchFamily="18" charset="0"/>
              </a:rPr>
              <a:t>Проект </a:t>
            </a:r>
            <a:r>
              <a:rPr lang="uk-UA" sz="2800" b="1" smtClean="0">
                <a:solidFill>
                  <a:srgbClr val="FF0000"/>
                </a:solidFill>
                <a:latin typeface="Times New Roman" pitchFamily="18" charset="0"/>
                <a:cs typeface="Times New Roman" pitchFamily="18" charset="0"/>
              </a:rPr>
              <a:t>«</a:t>
            </a:r>
            <a:r>
              <a:rPr lang="en-US" sz="2800" b="1" smtClean="0">
                <a:solidFill>
                  <a:srgbClr val="FF0000"/>
                </a:solidFill>
                <a:latin typeface="Times New Roman" pitchFamily="18" charset="0"/>
                <a:cs typeface="Times New Roman" pitchFamily="18" charset="0"/>
              </a:rPr>
              <a:t>LVIVTeensTalk»</a:t>
            </a:r>
            <a:r>
              <a:rPr lang="en-US" b="1" smtClean="0">
                <a:solidFill>
                  <a:srgbClr val="FF0000"/>
                </a:solidFill>
              </a:rPr>
              <a:t/>
            </a:r>
            <a:br>
              <a:rPr lang="en-US" b="1" smtClean="0">
                <a:solidFill>
                  <a:srgbClr val="FF0000"/>
                </a:solidFill>
              </a:rPr>
            </a:br>
            <a:r>
              <a:rPr lang="uk-UA" sz="2400" b="1" i="1" smtClean="0">
                <a:latin typeface="Times New Roman" pitchFamily="18" charset="0"/>
                <a:cs typeface="Times New Roman" pitchFamily="18" charset="0"/>
              </a:rPr>
              <a:t>(уч. Савчин І.М.)</a:t>
            </a:r>
            <a:endParaRPr lang="uk-UA" sz="2400" i="1" smtClean="0">
              <a:latin typeface="Times New Roman" pitchFamily="18" charset="0"/>
              <a:cs typeface="Times New Roman" pitchFamily="18" charset="0"/>
            </a:endParaRPr>
          </a:p>
        </p:txBody>
      </p:sp>
      <p:pic>
        <p:nvPicPr>
          <p:cNvPr id="62467" name="Picture 2" descr="C:\Users\ira\Desktop\Desktop40.jpg"/>
          <p:cNvPicPr>
            <a:picLocks noChangeAspect="1" noChangeArrowheads="1"/>
          </p:cNvPicPr>
          <p:nvPr/>
        </p:nvPicPr>
        <p:blipFill>
          <a:blip r:embed="rId3"/>
          <a:srcRect/>
          <a:stretch>
            <a:fillRect/>
          </a:stretch>
        </p:blipFill>
        <p:spPr bwMode="auto">
          <a:xfrm>
            <a:off x="684213" y="1268413"/>
            <a:ext cx="7608887" cy="538003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Рисунок 3"/>
          <p:cNvPicPr>
            <a:picLocks noChangeAspect="1"/>
          </p:cNvPicPr>
          <p:nvPr/>
        </p:nvPicPr>
        <p:blipFill>
          <a:blip r:embed="rId2"/>
          <a:srcRect/>
          <a:stretch>
            <a:fillRect/>
          </a:stretch>
        </p:blipFill>
        <p:spPr bwMode="auto">
          <a:xfrm>
            <a:off x="0" y="0"/>
            <a:ext cx="9144000" cy="6932613"/>
          </a:xfrm>
          <a:prstGeom prst="rect">
            <a:avLst/>
          </a:prstGeom>
          <a:noFill/>
          <a:ln w="9525">
            <a:noFill/>
            <a:miter lim="800000"/>
            <a:headEnd/>
            <a:tailEnd/>
          </a:ln>
        </p:spPr>
      </p:pic>
      <p:sp>
        <p:nvSpPr>
          <p:cNvPr id="63490" name="Заголовок 1"/>
          <p:cNvSpPr>
            <a:spLocks noGrp="1"/>
          </p:cNvSpPr>
          <p:nvPr>
            <p:ph type="title"/>
          </p:nvPr>
        </p:nvSpPr>
        <p:spPr>
          <a:xfrm>
            <a:off x="457200" y="188913"/>
            <a:ext cx="8229600" cy="1152525"/>
          </a:xfrm>
        </p:spPr>
        <p:txBody>
          <a:bodyPr/>
          <a:lstStyle/>
          <a:p>
            <a:pPr algn="ctr"/>
            <a:r>
              <a:rPr lang="uk-UA" sz="2800" b="1" i="1" smtClean="0">
                <a:latin typeface="Times New Roman" pitchFamily="18" charset="0"/>
                <a:cs typeface="Times New Roman" pitchFamily="18" charset="0"/>
              </a:rPr>
              <a:t>Година Коду</a:t>
            </a:r>
            <a:r>
              <a:rPr lang="uk-UA" sz="3600" b="1" i="1" smtClean="0">
                <a:latin typeface="Times New Roman" pitchFamily="18" charset="0"/>
                <a:cs typeface="Times New Roman" pitchFamily="18" charset="0"/>
              </a:rPr>
              <a:t/>
            </a:r>
            <a:br>
              <a:rPr lang="uk-UA" sz="3600" b="1" i="1" smtClean="0">
                <a:latin typeface="Times New Roman" pitchFamily="18" charset="0"/>
                <a:cs typeface="Times New Roman" pitchFamily="18" charset="0"/>
              </a:rPr>
            </a:br>
            <a:r>
              <a:rPr lang="uk-UA" sz="2400" i="1" smtClean="0">
                <a:latin typeface="Times New Roman" pitchFamily="18" charset="0"/>
                <a:cs typeface="Times New Roman" pitchFamily="18" charset="0"/>
              </a:rPr>
              <a:t>(уч.Федека О.І., Камінська М.Т., Любчак І.О., Кожан Л.В.)</a:t>
            </a:r>
          </a:p>
        </p:txBody>
      </p:sp>
      <p:pic>
        <p:nvPicPr>
          <p:cNvPr id="63491" name="Picture 2" descr="F:\Downloads\47679866_1951523298256656_5438227151415410688_n.jpg"/>
          <p:cNvPicPr>
            <a:picLocks noChangeAspect="1" noChangeArrowheads="1"/>
          </p:cNvPicPr>
          <p:nvPr/>
        </p:nvPicPr>
        <p:blipFill>
          <a:blip r:embed="rId3"/>
          <a:srcRect/>
          <a:stretch>
            <a:fillRect/>
          </a:stretch>
        </p:blipFill>
        <p:spPr bwMode="auto">
          <a:xfrm>
            <a:off x="900113" y="1628775"/>
            <a:ext cx="3562350" cy="4751388"/>
          </a:xfrm>
          <a:prstGeom prst="rect">
            <a:avLst/>
          </a:prstGeom>
          <a:noFill/>
          <a:ln w="9525">
            <a:noFill/>
            <a:miter lim="800000"/>
            <a:headEnd/>
            <a:tailEnd/>
          </a:ln>
        </p:spPr>
      </p:pic>
      <p:pic>
        <p:nvPicPr>
          <p:cNvPr id="63492" name="Picture 3" descr="F:\Downloads\47508291_1951523151590004_1371357906284314624_n.jpg"/>
          <p:cNvPicPr>
            <a:picLocks noChangeAspect="1" noChangeArrowheads="1"/>
          </p:cNvPicPr>
          <p:nvPr/>
        </p:nvPicPr>
        <p:blipFill>
          <a:blip r:embed="rId4"/>
          <a:srcRect/>
          <a:stretch>
            <a:fillRect/>
          </a:stretch>
        </p:blipFill>
        <p:spPr bwMode="auto">
          <a:xfrm>
            <a:off x="4716463" y="1604963"/>
            <a:ext cx="3509962" cy="47752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Рисунок 3"/>
          <p:cNvPicPr>
            <a:picLocks noChangeAspect="1"/>
          </p:cNvPicPr>
          <p:nvPr/>
        </p:nvPicPr>
        <p:blipFill>
          <a:blip r:embed="rId2"/>
          <a:srcRect/>
          <a:stretch>
            <a:fillRect/>
          </a:stretch>
        </p:blipFill>
        <p:spPr bwMode="auto">
          <a:xfrm>
            <a:off x="0" y="7938"/>
            <a:ext cx="9144000" cy="6932612"/>
          </a:xfrm>
          <a:prstGeom prst="rect">
            <a:avLst/>
          </a:prstGeom>
          <a:noFill/>
          <a:ln w="9525">
            <a:noFill/>
            <a:miter lim="800000"/>
            <a:headEnd/>
            <a:tailEnd/>
          </a:ln>
        </p:spPr>
      </p:pic>
      <p:sp>
        <p:nvSpPr>
          <p:cNvPr id="64514" name="Заголовок 1"/>
          <p:cNvSpPr>
            <a:spLocks noGrp="1"/>
          </p:cNvSpPr>
          <p:nvPr>
            <p:ph type="title"/>
          </p:nvPr>
        </p:nvSpPr>
        <p:spPr>
          <a:xfrm>
            <a:off x="457200" y="188913"/>
            <a:ext cx="8229600" cy="936625"/>
          </a:xfrm>
        </p:spPr>
        <p:txBody>
          <a:bodyPr/>
          <a:lstStyle/>
          <a:p>
            <a:pPr algn="ctr"/>
            <a:r>
              <a:rPr lang="uk-UA" sz="2800" b="1" i="1" smtClean="0">
                <a:latin typeface="Times New Roman" pitchFamily="18" charset="0"/>
                <a:cs typeface="Times New Roman" pitchFamily="18" charset="0"/>
              </a:rPr>
              <a:t>Проект </a:t>
            </a:r>
            <a:r>
              <a:rPr lang="uk-UA" sz="2800" b="1" i="1" smtClean="0">
                <a:solidFill>
                  <a:srgbClr val="C00000"/>
                </a:solidFill>
                <a:latin typeface="Times New Roman" pitchFamily="18" charset="0"/>
                <a:cs typeface="Times New Roman" pitchFamily="18" charset="0"/>
              </a:rPr>
              <a:t>«СонцеЛеви»</a:t>
            </a:r>
            <a:br>
              <a:rPr lang="uk-UA" sz="2800" b="1" i="1" smtClean="0">
                <a:solidFill>
                  <a:srgbClr val="C00000"/>
                </a:solidFill>
                <a:latin typeface="Times New Roman" pitchFamily="18" charset="0"/>
                <a:cs typeface="Times New Roman" pitchFamily="18" charset="0"/>
              </a:rPr>
            </a:br>
            <a:r>
              <a:rPr lang="uk-UA" sz="2400" i="1" smtClean="0">
                <a:latin typeface="Times New Roman" pitchFamily="18" charset="0"/>
                <a:cs typeface="Times New Roman" pitchFamily="18" charset="0"/>
              </a:rPr>
              <a:t>(уч. Гладун С.Б.)</a:t>
            </a:r>
          </a:p>
        </p:txBody>
      </p:sp>
      <p:pic>
        <p:nvPicPr>
          <p:cNvPr id="64515" name="Picture 2" descr="C:\Users\ira\Desktop\Desktop66-600x450.jpg"/>
          <p:cNvPicPr>
            <a:picLocks noChangeAspect="1" noChangeArrowheads="1"/>
          </p:cNvPicPr>
          <p:nvPr/>
        </p:nvPicPr>
        <p:blipFill>
          <a:blip r:embed="rId3"/>
          <a:srcRect/>
          <a:stretch>
            <a:fillRect/>
          </a:stretch>
        </p:blipFill>
        <p:spPr bwMode="auto">
          <a:xfrm>
            <a:off x="323850" y="1196975"/>
            <a:ext cx="3600450" cy="2700338"/>
          </a:xfrm>
          <a:prstGeom prst="rect">
            <a:avLst/>
          </a:prstGeom>
          <a:noFill/>
          <a:ln w="9525">
            <a:noFill/>
            <a:miter lim="800000"/>
            <a:headEnd/>
            <a:tailEnd/>
          </a:ln>
        </p:spPr>
      </p:pic>
      <p:pic>
        <p:nvPicPr>
          <p:cNvPr id="64516" name="Picture 3" descr="C:\Users\ira\Desktop\Desktop8.jpg"/>
          <p:cNvPicPr>
            <a:picLocks noChangeAspect="1" noChangeArrowheads="1"/>
          </p:cNvPicPr>
          <p:nvPr/>
        </p:nvPicPr>
        <p:blipFill>
          <a:blip r:embed="rId4"/>
          <a:srcRect/>
          <a:stretch>
            <a:fillRect/>
          </a:stretch>
        </p:blipFill>
        <p:spPr bwMode="auto">
          <a:xfrm>
            <a:off x="900113" y="4089400"/>
            <a:ext cx="4586287" cy="2736850"/>
          </a:xfrm>
          <a:prstGeom prst="rect">
            <a:avLst/>
          </a:prstGeom>
          <a:noFill/>
          <a:ln w="9525">
            <a:noFill/>
            <a:miter lim="800000"/>
            <a:headEnd/>
            <a:tailEnd/>
          </a:ln>
        </p:spPr>
      </p:pic>
      <p:pic>
        <p:nvPicPr>
          <p:cNvPr id="64517" name="Picture 4" descr="F:\Downloads\IMG_7985.jpg"/>
          <p:cNvPicPr>
            <a:picLocks noChangeAspect="1" noChangeArrowheads="1"/>
          </p:cNvPicPr>
          <p:nvPr/>
        </p:nvPicPr>
        <p:blipFill>
          <a:blip r:embed="rId5"/>
          <a:srcRect/>
          <a:stretch>
            <a:fillRect/>
          </a:stretch>
        </p:blipFill>
        <p:spPr bwMode="auto">
          <a:xfrm>
            <a:off x="4441825" y="1114425"/>
            <a:ext cx="4244975" cy="3970338"/>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Рисунок 3"/>
          <p:cNvPicPr>
            <a:picLocks noChangeAspect="1"/>
          </p:cNvPicPr>
          <p:nvPr/>
        </p:nvPicPr>
        <p:blipFill>
          <a:blip r:embed="rId2"/>
          <a:srcRect/>
          <a:stretch>
            <a:fillRect/>
          </a:stretch>
        </p:blipFill>
        <p:spPr bwMode="auto">
          <a:xfrm>
            <a:off x="0" y="0"/>
            <a:ext cx="9180513" cy="6932613"/>
          </a:xfrm>
          <a:prstGeom prst="rect">
            <a:avLst/>
          </a:prstGeom>
          <a:noFill/>
          <a:ln w="9525">
            <a:noFill/>
            <a:miter lim="800000"/>
            <a:headEnd/>
            <a:tailEnd/>
          </a:ln>
        </p:spPr>
      </p:pic>
      <p:sp>
        <p:nvSpPr>
          <p:cNvPr id="65538" name="Заголовок 1"/>
          <p:cNvSpPr>
            <a:spLocks noGrp="1"/>
          </p:cNvSpPr>
          <p:nvPr>
            <p:ph type="title"/>
          </p:nvPr>
        </p:nvSpPr>
        <p:spPr>
          <a:xfrm>
            <a:off x="457200" y="188913"/>
            <a:ext cx="8229600" cy="1152525"/>
          </a:xfrm>
        </p:spPr>
        <p:txBody>
          <a:bodyPr/>
          <a:lstStyle/>
          <a:p>
            <a:pPr algn="ctr"/>
            <a:r>
              <a:rPr lang="uk-UA" sz="2800" b="1" i="1" smtClean="0">
                <a:latin typeface="Times New Roman" pitchFamily="18" charset="0"/>
                <a:cs typeface="Times New Roman" pitchFamily="18" charset="0"/>
              </a:rPr>
              <a:t>Проект </a:t>
            </a:r>
            <a:r>
              <a:rPr lang="uk-UA" sz="2800" b="1" i="1" smtClean="0">
                <a:solidFill>
                  <a:srgbClr val="C00000"/>
                </a:solidFill>
                <a:latin typeface="Times New Roman" pitchFamily="18" charset="0"/>
                <a:cs typeface="Times New Roman" pitchFamily="18" charset="0"/>
              </a:rPr>
              <a:t>«Особиста гідність. Безпека життя. Громадянська позиція»</a:t>
            </a:r>
            <a:br>
              <a:rPr lang="uk-UA" sz="2800" b="1" i="1" smtClean="0">
                <a:solidFill>
                  <a:srgbClr val="C00000"/>
                </a:solidFill>
                <a:latin typeface="Times New Roman" pitchFamily="18" charset="0"/>
                <a:cs typeface="Times New Roman" pitchFamily="18" charset="0"/>
              </a:rPr>
            </a:br>
            <a:r>
              <a:rPr lang="uk-UA" sz="2400" i="1" smtClean="0">
                <a:latin typeface="Times New Roman" pitchFamily="18" charset="0"/>
                <a:cs typeface="Times New Roman" pitchFamily="18" charset="0"/>
              </a:rPr>
              <a:t>(пр.психолог Лебідь І.І.)</a:t>
            </a:r>
          </a:p>
        </p:txBody>
      </p:sp>
      <p:pic>
        <p:nvPicPr>
          <p:cNvPr id="65539" name="Picture 2" descr="C:\Users\ira\Desktop\Desktop35.jpg"/>
          <p:cNvPicPr>
            <a:picLocks noChangeAspect="1" noChangeArrowheads="1"/>
          </p:cNvPicPr>
          <p:nvPr/>
        </p:nvPicPr>
        <p:blipFill>
          <a:blip r:embed="rId3"/>
          <a:srcRect/>
          <a:stretch>
            <a:fillRect/>
          </a:stretch>
        </p:blipFill>
        <p:spPr bwMode="auto">
          <a:xfrm>
            <a:off x="927100" y="1484313"/>
            <a:ext cx="7391400" cy="522763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Рисунок 3"/>
          <p:cNvPicPr>
            <a:picLocks noChangeAspect="1"/>
          </p:cNvPicPr>
          <p:nvPr/>
        </p:nvPicPr>
        <p:blipFill>
          <a:blip r:embed="rId2"/>
          <a:srcRect/>
          <a:stretch>
            <a:fillRect/>
          </a:stretch>
        </p:blipFill>
        <p:spPr bwMode="auto">
          <a:xfrm>
            <a:off x="0" y="0"/>
            <a:ext cx="9180513" cy="6932613"/>
          </a:xfrm>
          <a:prstGeom prst="rect">
            <a:avLst/>
          </a:prstGeom>
          <a:noFill/>
          <a:ln w="9525">
            <a:noFill/>
            <a:miter lim="800000"/>
            <a:headEnd/>
            <a:tailEnd/>
          </a:ln>
        </p:spPr>
      </p:pic>
      <p:sp>
        <p:nvSpPr>
          <p:cNvPr id="66562" name="Заголовок 1"/>
          <p:cNvSpPr>
            <a:spLocks noGrp="1"/>
          </p:cNvSpPr>
          <p:nvPr>
            <p:ph type="title"/>
          </p:nvPr>
        </p:nvSpPr>
        <p:spPr>
          <a:xfrm>
            <a:off x="457200" y="188913"/>
            <a:ext cx="8229600" cy="1152525"/>
          </a:xfrm>
        </p:spPr>
        <p:txBody>
          <a:bodyPr/>
          <a:lstStyle/>
          <a:p>
            <a:pPr algn="ctr"/>
            <a:r>
              <a:rPr lang="uk-UA" sz="2800" b="1" i="1" smtClean="0">
                <a:latin typeface="Times New Roman" pitchFamily="18" charset="0"/>
                <a:cs typeface="Times New Roman" pitchFamily="18" charset="0"/>
              </a:rPr>
              <a:t>Проект </a:t>
            </a:r>
            <a:r>
              <a:rPr lang="uk-UA" sz="2800" b="1" i="1" smtClean="0">
                <a:solidFill>
                  <a:srgbClr val="C00000"/>
                </a:solidFill>
                <a:latin typeface="Times New Roman" pitchFamily="18" charset="0"/>
                <a:cs typeface="Times New Roman" pitchFamily="18" charset="0"/>
              </a:rPr>
              <a:t>«Академія практичного психолога»</a:t>
            </a:r>
            <a:br>
              <a:rPr lang="uk-UA" sz="2800" b="1" i="1" smtClean="0">
                <a:solidFill>
                  <a:srgbClr val="C00000"/>
                </a:solidFill>
                <a:latin typeface="Times New Roman" pitchFamily="18" charset="0"/>
                <a:cs typeface="Times New Roman" pitchFamily="18" charset="0"/>
              </a:rPr>
            </a:br>
            <a:r>
              <a:rPr lang="uk-UA" sz="2400" i="1" smtClean="0">
                <a:latin typeface="Times New Roman" pitchFamily="18" charset="0"/>
                <a:cs typeface="Times New Roman" pitchFamily="18" charset="0"/>
              </a:rPr>
              <a:t>(пр. психолог  Лебідь І.І.)</a:t>
            </a:r>
          </a:p>
        </p:txBody>
      </p:sp>
      <p:pic>
        <p:nvPicPr>
          <p:cNvPr id="66563" name="Picture 2" descr="C:\Users\ira\Desktop\Desktop49.jpg"/>
          <p:cNvPicPr>
            <a:picLocks noChangeAspect="1" noChangeArrowheads="1"/>
          </p:cNvPicPr>
          <p:nvPr/>
        </p:nvPicPr>
        <p:blipFill>
          <a:blip r:embed="rId3"/>
          <a:srcRect/>
          <a:stretch>
            <a:fillRect/>
          </a:stretch>
        </p:blipFill>
        <p:spPr bwMode="auto">
          <a:xfrm>
            <a:off x="755650" y="1230313"/>
            <a:ext cx="7977188" cy="564038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Рисунок 7"/>
          <p:cNvPicPr>
            <a:picLocks noChangeAspect="1"/>
          </p:cNvPicPr>
          <p:nvPr/>
        </p:nvPicPr>
        <p:blipFill>
          <a:blip r:embed="rId2"/>
          <a:srcRect/>
          <a:stretch>
            <a:fillRect/>
          </a:stretch>
        </p:blipFill>
        <p:spPr bwMode="auto">
          <a:xfrm>
            <a:off x="0" y="0"/>
            <a:ext cx="9144000" cy="6932613"/>
          </a:xfrm>
          <a:prstGeom prst="rect">
            <a:avLst/>
          </a:prstGeom>
          <a:noFill/>
          <a:ln w="9525">
            <a:noFill/>
            <a:miter lim="800000"/>
            <a:headEnd/>
            <a:tailEnd/>
          </a:ln>
        </p:spPr>
      </p:pic>
      <p:sp>
        <p:nvSpPr>
          <p:cNvPr id="67586" name="Заголовок 1"/>
          <p:cNvSpPr>
            <a:spLocks noGrp="1"/>
          </p:cNvSpPr>
          <p:nvPr>
            <p:ph type="title"/>
          </p:nvPr>
        </p:nvSpPr>
        <p:spPr>
          <a:xfrm>
            <a:off x="117475" y="0"/>
            <a:ext cx="8675688" cy="914400"/>
          </a:xfrm>
        </p:spPr>
        <p:txBody>
          <a:bodyPr/>
          <a:lstStyle/>
          <a:p>
            <a:pPr algn="ctr"/>
            <a:r>
              <a:rPr lang="uk-UA" sz="2800" b="1" i="1" smtClean="0">
                <a:latin typeface="Times New Roman" pitchFamily="18" charset="0"/>
                <a:cs typeface="Times New Roman" pitchFamily="18" charset="0"/>
              </a:rPr>
              <a:t>Проект </a:t>
            </a:r>
            <a:r>
              <a:rPr lang="uk-UA" sz="2800" b="1" i="1" smtClean="0">
                <a:solidFill>
                  <a:srgbClr val="C00000"/>
                </a:solidFill>
                <a:latin typeface="Times New Roman" pitchFamily="18" charset="0"/>
                <a:cs typeface="Times New Roman" pitchFamily="18" charset="0"/>
              </a:rPr>
              <a:t> «Навігатор на «Шуварі»</a:t>
            </a:r>
            <a:br>
              <a:rPr lang="uk-UA" sz="2800" b="1" i="1" smtClean="0">
                <a:solidFill>
                  <a:srgbClr val="C00000"/>
                </a:solidFill>
                <a:latin typeface="Times New Roman" pitchFamily="18" charset="0"/>
                <a:cs typeface="Times New Roman" pitchFamily="18" charset="0"/>
              </a:rPr>
            </a:br>
            <a:r>
              <a:rPr lang="uk-UA" sz="2400" i="1" smtClean="0">
                <a:latin typeface="Times New Roman" pitchFamily="18" charset="0"/>
                <a:cs typeface="Times New Roman" pitchFamily="18" charset="0"/>
              </a:rPr>
              <a:t>(уч. Вілюра С.Й.)</a:t>
            </a:r>
          </a:p>
        </p:txBody>
      </p:sp>
      <p:pic>
        <p:nvPicPr>
          <p:cNvPr id="67587" name="Picture 2" descr="C:\Users\ira\Desktop\Desktop69.jpg"/>
          <p:cNvPicPr>
            <a:picLocks noChangeAspect="1" noChangeArrowheads="1"/>
          </p:cNvPicPr>
          <p:nvPr/>
        </p:nvPicPr>
        <p:blipFill>
          <a:blip r:embed="rId3"/>
          <a:srcRect/>
          <a:stretch>
            <a:fillRect/>
          </a:stretch>
        </p:blipFill>
        <p:spPr bwMode="auto">
          <a:xfrm>
            <a:off x="323850" y="908050"/>
            <a:ext cx="4319588" cy="3241675"/>
          </a:xfrm>
          <a:prstGeom prst="rect">
            <a:avLst/>
          </a:prstGeom>
          <a:noFill/>
          <a:ln w="9525">
            <a:noFill/>
            <a:miter lim="800000"/>
            <a:headEnd/>
            <a:tailEnd/>
          </a:ln>
        </p:spPr>
      </p:pic>
      <p:pic>
        <p:nvPicPr>
          <p:cNvPr id="67588" name="Picture 3" descr="C:\Users\ira\Desktop\Desktop23-600x424.jpg"/>
          <p:cNvPicPr>
            <a:picLocks noChangeAspect="1" noChangeArrowheads="1"/>
          </p:cNvPicPr>
          <p:nvPr/>
        </p:nvPicPr>
        <p:blipFill>
          <a:blip r:embed="rId4"/>
          <a:srcRect/>
          <a:stretch>
            <a:fillRect/>
          </a:stretch>
        </p:blipFill>
        <p:spPr bwMode="auto">
          <a:xfrm>
            <a:off x="2843213" y="3470275"/>
            <a:ext cx="4794250" cy="3387725"/>
          </a:xfrm>
          <a:prstGeom prst="rect">
            <a:avLst/>
          </a:prstGeom>
          <a:noFill/>
          <a:ln w="9525">
            <a:noFill/>
            <a:miter lim="800000"/>
            <a:headEnd/>
            <a:tailEnd/>
          </a:ln>
        </p:spPr>
      </p:pic>
      <p:pic>
        <p:nvPicPr>
          <p:cNvPr id="67589" name="Picture 4" descr="C:\Users\ira\Desktop\Desktop9-600x424.jpg"/>
          <p:cNvPicPr>
            <a:picLocks noChangeAspect="1" noChangeArrowheads="1"/>
          </p:cNvPicPr>
          <p:nvPr/>
        </p:nvPicPr>
        <p:blipFill>
          <a:blip r:embed="rId5"/>
          <a:srcRect/>
          <a:stretch>
            <a:fillRect/>
          </a:stretch>
        </p:blipFill>
        <p:spPr bwMode="auto">
          <a:xfrm>
            <a:off x="5167313" y="908050"/>
            <a:ext cx="3468687" cy="2452688"/>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srcRect/>
          <a:stretch>
            <a:fillRect/>
          </a:stretch>
        </p:blipFill>
        <p:spPr bwMode="auto">
          <a:xfrm>
            <a:off x="0" y="-6350"/>
            <a:ext cx="9144000" cy="6872288"/>
          </a:xfrm>
          <a:prstGeom prst="rect">
            <a:avLst/>
          </a:prstGeom>
          <a:noFill/>
          <a:ln w="9525">
            <a:noFill/>
            <a:miter lim="800000"/>
            <a:headEnd/>
            <a:tailEnd/>
          </a:ln>
        </p:spPr>
      </p:pic>
      <p:sp>
        <p:nvSpPr>
          <p:cNvPr id="21506" name="Rectangle 2"/>
          <p:cNvSpPr>
            <a:spLocks noGrp="1"/>
          </p:cNvSpPr>
          <p:nvPr>
            <p:ph type="title" idx="4294967295"/>
          </p:nvPr>
        </p:nvSpPr>
        <p:spPr>
          <a:xfrm>
            <a:off x="539750" y="457200"/>
            <a:ext cx="8147050" cy="668338"/>
          </a:xfrm>
        </p:spPr>
        <p:txBody>
          <a:bodyPr lIns="0" rIns="0" bIns="0" anchor="b"/>
          <a:lstStyle/>
          <a:p>
            <a:pPr algn="ctr" eaLnBrk="1" hangingPunct="1"/>
            <a:r>
              <a:rPr lang="uk-UA" altLang="ru-RU" sz="3200" b="1" smtClean="0">
                <a:solidFill>
                  <a:srgbClr val="680000"/>
                </a:solidFill>
              </a:rPr>
              <a:t>Допрофільне навчання</a:t>
            </a:r>
          </a:p>
        </p:txBody>
      </p:sp>
      <p:sp>
        <p:nvSpPr>
          <p:cNvPr id="21507" name="Rectangle 3"/>
          <p:cNvSpPr>
            <a:spLocks noGrp="1"/>
          </p:cNvSpPr>
          <p:nvPr>
            <p:ph type="body" idx="4294967295"/>
          </p:nvPr>
        </p:nvSpPr>
        <p:spPr>
          <a:xfrm>
            <a:off x="468313" y="1557338"/>
            <a:ext cx="8147050" cy="3384550"/>
          </a:xfrm>
        </p:spPr>
        <p:txBody>
          <a:bodyPr/>
          <a:lstStyle/>
          <a:p>
            <a:pPr algn="just" eaLnBrk="1" hangingPunct="1">
              <a:buClr>
                <a:srgbClr val="680000"/>
              </a:buClr>
              <a:buFont typeface="Wingdings" pitchFamily="2" charset="2"/>
              <a:buChar char="q"/>
              <a:defRPr/>
            </a:pPr>
            <a:r>
              <a:rPr lang="uk-UA" sz="2000" dirty="0"/>
              <a:t>З 2008-2009 н.р. розпочався етап допрофільного навчання (8,9 класи) – становлення профільних намірів учнів.</a:t>
            </a:r>
          </a:p>
          <a:p>
            <a:pPr algn="just" eaLnBrk="1" hangingPunct="1">
              <a:buClr>
                <a:srgbClr val="680000"/>
              </a:buClr>
              <a:buFont typeface="Wingdings" pitchFamily="2" charset="2"/>
              <a:buChar char="q"/>
              <a:defRPr/>
            </a:pPr>
            <a:r>
              <a:rPr lang="uk-UA" sz="2000" dirty="0"/>
              <a:t>У цьому навчальному році допрофільним навчанням було охоплено </a:t>
            </a:r>
            <a:r>
              <a:rPr lang="uk-UA" sz="2000" dirty="0">
                <a:latin typeface="Arial" charset="0"/>
              </a:rPr>
              <a:t>207</a:t>
            </a:r>
            <a:r>
              <a:rPr lang="uk-UA" sz="2000" dirty="0"/>
              <a:t> учнів  школи.</a:t>
            </a:r>
          </a:p>
          <a:p>
            <a:pPr marL="0" indent="0" algn="just" eaLnBrk="1" hangingPunct="1">
              <a:buClr>
                <a:srgbClr val="680000"/>
              </a:buClr>
              <a:buFont typeface="Wingdings" pitchFamily="2" charset="2"/>
              <a:buNone/>
              <a:defRPr/>
            </a:pPr>
            <a:endParaRPr lang="uk-UA" sz="2000" dirty="0"/>
          </a:p>
          <a:p>
            <a:pPr marL="0" indent="0" algn="just" eaLnBrk="1" hangingPunct="1">
              <a:buClr>
                <a:srgbClr val="680000"/>
              </a:buClr>
              <a:buFont typeface="Wingdings" pitchFamily="2" charset="2"/>
              <a:buNone/>
              <a:defRPr/>
            </a:pPr>
            <a:r>
              <a:rPr lang="uk-UA" sz="2000" dirty="0"/>
              <a:t>    </a:t>
            </a:r>
            <a:r>
              <a:rPr lang="uk-UA" sz="2000" b="1" dirty="0"/>
              <a:t>Напрями допрофільної підготовки у 201</a:t>
            </a:r>
            <a:r>
              <a:rPr lang="uk-UA" sz="2000" b="1" dirty="0">
                <a:latin typeface="Arial" charset="0"/>
              </a:rPr>
              <a:t>8</a:t>
            </a:r>
            <a:r>
              <a:rPr lang="uk-UA" sz="2000" b="1" dirty="0"/>
              <a:t>-20</a:t>
            </a:r>
            <a:r>
              <a:rPr lang="uk-UA" sz="2000" b="1" dirty="0">
                <a:latin typeface="Arial" charset="0"/>
              </a:rPr>
              <a:t>19</a:t>
            </a:r>
            <a:r>
              <a:rPr lang="uk-UA" sz="2000" b="1" dirty="0"/>
              <a:t> н.р</a:t>
            </a:r>
          </a:p>
          <a:p>
            <a:pPr algn="just" eaLnBrk="1" hangingPunct="1">
              <a:buClr>
                <a:srgbClr val="680000"/>
              </a:buClr>
              <a:buFont typeface="Wingdings" pitchFamily="2" charset="2"/>
              <a:buChar char="q"/>
              <a:defRPr/>
            </a:pPr>
            <a:r>
              <a:rPr lang="uk-UA" sz="2000" dirty="0"/>
              <a:t>8</a:t>
            </a:r>
            <a:r>
              <a:rPr lang="uk-UA" sz="2000" dirty="0">
                <a:latin typeface="Arial" charset="0"/>
              </a:rPr>
              <a:t>В,Г</a:t>
            </a:r>
            <a:r>
              <a:rPr lang="uk-UA" sz="2000" dirty="0"/>
              <a:t> класи  та  9Б,В - економічний профіль</a:t>
            </a:r>
          </a:p>
          <a:p>
            <a:pPr algn="just" eaLnBrk="1" hangingPunct="1">
              <a:buClr>
                <a:srgbClr val="680000"/>
              </a:buClr>
              <a:buFont typeface="Wingdings" pitchFamily="2" charset="2"/>
              <a:buChar char="q"/>
              <a:defRPr/>
            </a:pPr>
            <a:r>
              <a:rPr lang="uk-UA" sz="2000" dirty="0"/>
              <a:t>8</a:t>
            </a:r>
            <a:r>
              <a:rPr lang="uk-UA" sz="2000" dirty="0">
                <a:latin typeface="Arial" charset="0"/>
              </a:rPr>
              <a:t>А, Б </a:t>
            </a:r>
            <a:r>
              <a:rPr lang="uk-UA" sz="2000" dirty="0"/>
              <a:t>класи та 9А - біолого-хімічний профіль</a:t>
            </a:r>
          </a:p>
        </p:txBody>
      </p:sp>
    </p:spTree>
  </p:cSld>
  <p:clrMapOvr>
    <a:masterClrMapping/>
  </p:clrMapOvr>
  <p:transition spd="slow">
    <p:blinds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Рисунок 3"/>
          <p:cNvPicPr>
            <a:picLocks noChangeAspect="1"/>
          </p:cNvPicPr>
          <p:nvPr/>
        </p:nvPicPr>
        <p:blipFill>
          <a:blip r:embed="rId2"/>
          <a:srcRect/>
          <a:stretch>
            <a:fillRect/>
          </a:stretch>
        </p:blipFill>
        <p:spPr bwMode="auto">
          <a:xfrm>
            <a:off x="0" y="1588"/>
            <a:ext cx="9144000" cy="6905625"/>
          </a:xfrm>
          <a:prstGeom prst="rect">
            <a:avLst/>
          </a:prstGeom>
          <a:noFill/>
          <a:ln w="9525">
            <a:noFill/>
            <a:miter lim="800000"/>
            <a:headEnd/>
            <a:tailEnd/>
          </a:ln>
        </p:spPr>
      </p:pic>
      <p:sp>
        <p:nvSpPr>
          <p:cNvPr id="68610" name="Заголовок 1"/>
          <p:cNvSpPr>
            <a:spLocks noGrp="1"/>
          </p:cNvSpPr>
          <p:nvPr>
            <p:ph type="title"/>
          </p:nvPr>
        </p:nvSpPr>
        <p:spPr>
          <a:xfrm>
            <a:off x="457200" y="115888"/>
            <a:ext cx="8229600" cy="1152525"/>
          </a:xfrm>
        </p:spPr>
        <p:txBody>
          <a:bodyPr/>
          <a:lstStyle/>
          <a:p>
            <a:pPr algn="ctr"/>
            <a:r>
              <a:rPr lang="uk-UA" sz="2800" b="1" i="1" smtClean="0">
                <a:latin typeface="Times New Roman" pitchFamily="18" charset="0"/>
                <a:cs typeface="Times New Roman" pitchFamily="18" charset="0"/>
              </a:rPr>
              <a:t>Проект </a:t>
            </a:r>
            <a:r>
              <a:rPr lang="uk-UA" sz="2800" b="1" i="1" smtClean="0">
                <a:solidFill>
                  <a:srgbClr val="C00000"/>
                </a:solidFill>
                <a:latin typeface="Times New Roman" pitchFamily="18" charset="0"/>
                <a:cs typeface="Times New Roman" pitchFamily="18" charset="0"/>
              </a:rPr>
              <a:t>«Плекаємо обдарованість»</a:t>
            </a:r>
            <a:br>
              <a:rPr lang="uk-UA" sz="2800" b="1" i="1" smtClean="0">
                <a:solidFill>
                  <a:srgbClr val="C00000"/>
                </a:solidFill>
                <a:latin typeface="Times New Roman" pitchFamily="18" charset="0"/>
                <a:cs typeface="Times New Roman" pitchFamily="18" charset="0"/>
              </a:rPr>
            </a:br>
            <a:r>
              <a:rPr lang="uk-UA" sz="2400" i="1" smtClean="0">
                <a:latin typeface="Times New Roman" pitchFamily="18" charset="0"/>
                <a:cs typeface="Times New Roman" pitchFamily="18" charset="0"/>
              </a:rPr>
              <a:t>(уч. Козловська Н.Д.)</a:t>
            </a:r>
          </a:p>
        </p:txBody>
      </p:sp>
      <p:pic>
        <p:nvPicPr>
          <p:cNvPr id="68611" name="Picture 2" descr="C:\Users\ira\Desktop\Desktop33.jpg"/>
          <p:cNvPicPr>
            <a:picLocks noChangeAspect="1" noChangeArrowheads="1"/>
          </p:cNvPicPr>
          <p:nvPr/>
        </p:nvPicPr>
        <p:blipFill>
          <a:blip r:embed="rId3"/>
          <a:srcRect/>
          <a:stretch>
            <a:fillRect/>
          </a:stretch>
        </p:blipFill>
        <p:spPr bwMode="auto">
          <a:xfrm>
            <a:off x="4352925" y="3068638"/>
            <a:ext cx="4540250" cy="3455987"/>
          </a:xfrm>
          <a:prstGeom prst="rect">
            <a:avLst/>
          </a:prstGeom>
          <a:noFill/>
          <a:ln w="9525">
            <a:noFill/>
            <a:miter lim="800000"/>
            <a:headEnd/>
            <a:tailEnd/>
          </a:ln>
        </p:spPr>
      </p:pic>
      <p:pic>
        <p:nvPicPr>
          <p:cNvPr id="68612" name="Picture 3" descr="C:\Users\ira\Desktop\козловська-600x424.jpg"/>
          <p:cNvPicPr>
            <a:picLocks noChangeAspect="1" noChangeArrowheads="1"/>
          </p:cNvPicPr>
          <p:nvPr/>
        </p:nvPicPr>
        <p:blipFill>
          <a:blip r:embed="rId4"/>
          <a:srcRect/>
          <a:stretch>
            <a:fillRect/>
          </a:stretch>
        </p:blipFill>
        <p:spPr bwMode="auto">
          <a:xfrm>
            <a:off x="112713" y="1268413"/>
            <a:ext cx="4143375" cy="33242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Рисунок 3"/>
          <p:cNvPicPr>
            <a:picLocks noChangeAspect="1"/>
          </p:cNvPicPr>
          <p:nvPr/>
        </p:nvPicPr>
        <p:blipFill>
          <a:blip r:embed="rId2"/>
          <a:srcRect/>
          <a:stretch>
            <a:fillRect/>
          </a:stretch>
        </p:blipFill>
        <p:spPr bwMode="auto">
          <a:xfrm>
            <a:off x="0" y="1588"/>
            <a:ext cx="9144000" cy="6905625"/>
          </a:xfrm>
          <a:prstGeom prst="rect">
            <a:avLst/>
          </a:prstGeom>
          <a:noFill/>
          <a:ln w="9525">
            <a:noFill/>
            <a:miter lim="800000"/>
            <a:headEnd/>
            <a:tailEnd/>
          </a:ln>
        </p:spPr>
      </p:pic>
      <p:sp>
        <p:nvSpPr>
          <p:cNvPr id="69634" name="Заголовок 1"/>
          <p:cNvSpPr>
            <a:spLocks noGrp="1"/>
          </p:cNvSpPr>
          <p:nvPr>
            <p:ph type="title"/>
          </p:nvPr>
        </p:nvSpPr>
        <p:spPr>
          <a:xfrm>
            <a:off x="0" y="115888"/>
            <a:ext cx="9144000" cy="1152525"/>
          </a:xfrm>
        </p:spPr>
        <p:txBody>
          <a:bodyPr/>
          <a:lstStyle/>
          <a:p>
            <a:pPr algn="ctr"/>
            <a:r>
              <a:rPr lang="uk-UA" sz="2800" b="1" i="1" smtClean="0">
                <a:latin typeface="Times New Roman" pitchFamily="18" charset="0"/>
                <a:cs typeface="Times New Roman" pitchFamily="18" charset="0"/>
              </a:rPr>
              <a:t>Проект </a:t>
            </a:r>
            <a:r>
              <a:rPr lang="uk-UA" sz="2800" b="1" i="1" smtClean="0">
                <a:solidFill>
                  <a:srgbClr val="C00000"/>
                </a:solidFill>
                <a:latin typeface="Times New Roman" pitchFamily="18" charset="0"/>
                <a:cs typeface="Times New Roman" pitchFamily="18" charset="0"/>
              </a:rPr>
              <a:t>«Маленький Принц. Львів, що любить тварин»</a:t>
            </a:r>
            <a:br>
              <a:rPr lang="uk-UA" sz="2800" b="1" i="1" smtClean="0">
                <a:solidFill>
                  <a:srgbClr val="C00000"/>
                </a:solidFill>
                <a:latin typeface="Times New Roman" pitchFamily="18" charset="0"/>
                <a:cs typeface="Times New Roman" pitchFamily="18" charset="0"/>
              </a:rPr>
            </a:br>
            <a:r>
              <a:rPr lang="uk-UA" sz="2400" i="1" smtClean="0">
                <a:latin typeface="Times New Roman" pitchFamily="18" charset="0"/>
                <a:cs typeface="Times New Roman" pitchFamily="18" charset="0"/>
              </a:rPr>
              <a:t>(уч. Вілюра С.Й.)</a:t>
            </a:r>
          </a:p>
        </p:txBody>
      </p:sp>
      <p:pic>
        <p:nvPicPr>
          <p:cNvPr id="69635" name="Picture 2" descr="F:\Downloads\IMG_1395.JPG"/>
          <p:cNvPicPr>
            <a:picLocks noChangeAspect="1" noChangeArrowheads="1"/>
          </p:cNvPicPr>
          <p:nvPr/>
        </p:nvPicPr>
        <p:blipFill>
          <a:blip r:embed="rId3"/>
          <a:srcRect/>
          <a:stretch>
            <a:fillRect/>
          </a:stretch>
        </p:blipFill>
        <p:spPr bwMode="auto">
          <a:xfrm>
            <a:off x="2555875" y="1103313"/>
            <a:ext cx="4248150" cy="56642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Рисунок 3"/>
          <p:cNvPicPr>
            <a:picLocks noChangeAspect="1"/>
          </p:cNvPicPr>
          <p:nvPr/>
        </p:nvPicPr>
        <p:blipFill>
          <a:blip r:embed="rId2"/>
          <a:srcRect/>
          <a:stretch>
            <a:fillRect/>
          </a:stretch>
        </p:blipFill>
        <p:spPr bwMode="auto">
          <a:xfrm>
            <a:off x="0" y="1588"/>
            <a:ext cx="9144000" cy="6905625"/>
          </a:xfrm>
          <a:prstGeom prst="rect">
            <a:avLst/>
          </a:prstGeom>
          <a:noFill/>
          <a:ln w="9525">
            <a:noFill/>
            <a:miter lim="800000"/>
            <a:headEnd/>
            <a:tailEnd/>
          </a:ln>
        </p:spPr>
      </p:pic>
      <p:sp>
        <p:nvSpPr>
          <p:cNvPr id="70658" name="Заголовок 1"/>
          <p:cNvSpPr>
            <a:spLocks noGrp="1"/>
          </p:cNvSpPr>
          <p:nvPr>
            <p:ph type="title"/>
          </p:nvPr>
        </p:nvSpPr>
        <p:spPr>
          <a:xfrm>
            <a:off x="457200" y="115888"/>
            <a:ext cx="8229600" cy="1152525"/>
          </a:xfrm>
        </p:spPr>
        <p:txBody>
          <a:bodyPr/>
          <a:lstStyle/>
          <a:p>
            <a:pPr algn="ctr"/>
            <a:r>
              <a:rPr lang="uk-UA" sz="2800" b="1" i="1" smtClean="0">
                <a:latin typeface="Times New Roman" pitchFamily="18" charset="0"/>
                <a:cs typeface="Times New Roman" pitchFamily="18" charset="0"/>
              </a:rPr>
              <a:t>Проект </a:t>
            </a:r>
            <a:r>
              <a:rPr lang="uk-UA" sz="2800" b="1" i="1" smtClean="0">
                <a:solidFill>
                  <a:srgbClr val="C00000"/>
                </a:solidFill>
                <a:latin typeface="Times New Roman" pitchFamily="18" charset="0"/>
                <a:cs typeface="Times New Roman" pitchFamily="18" charset="0"/>
              </a:rPr>
              <a:t>«Е-освіта. Хімія»</a:t>
            </a:r>
            <a:br>
              <a:rPr lang="uk-UA" sz="2800" b="1" i="1" smtClean="0">
                <a:solidFill>
                  <a:srgbClr val="C00000"/>
                </a:solidFill>
                <a:latin typeface="Times New Roman" pitchFamily="18" charset="0"/>
                <a:cs typeface="Times New Roman" pitchFamily="18" charset="0"/>
              </a:rPr>
            </a:br>
            <a:r>
              <a:rPr lang="uk-UA" sz="2400" i="1" smtClean="0">
                <a:latin typeface="Times New Roman" pitchFamily="18" charset="0"/>
                <a:cs typeface="Times New Roman" pitchFamily="18" charset="0"/>
              </a:rPr>
              <a:t>(уч. Єдинак І.Я., Чучвера І.В.)</a:t>
            </a:r>
          </a:p>
        </p:txBody>
      </p:sp>
      <p:pic>
        <p:nvPicPr>
          <p:cNvPr id="70659" name="Рисунок 5" descr="D:\Iryna\Зображення\IMG-7c2aa71e53a94687761b4afac3da5d65-V.jpg"/>
          <p:cNvPicPr>
            <a:picLocks noChangeAspect="1" noChangeArrowheads="1"/>
          </p:cNvPicPr>
          <p:nvPr/>
        </p:nvPicPr>
        <p:blipFill>
          <a:blip r:embed="rId3"/>
          <a:srcRect/>
          <a:stretch>
            <a:fillRect/>
          </a:stretch>
        </p:blipFill>
        <p:spPr bwMode="auto">
          <a:xfrm>
            <a:off x="395288" y="1268413"/>
            <a:ext cx="2736850" cy="2120900"/>
          </a:xfrm>
          <a:prstGeom prst="rect">
            <a:avLst/>
          </a:prstGeom>
          <a:noFill/>
          <a:ln w="9525">
            <a:noFill/>
            <a:miter lim="800000"/>
            <a:headEnd/>
            <a:tailEnd/>
          </a:ln>
        </p:spPr>
      </p:pic>
      <p:pic>
        <p:nvPicPr>
          <p:cNvPr id="70660" name="Рисунок 6" descr="D:\Iryna\Зображення\IMG-e5ff17d13a480733d55d09b4a4ebe014-V.jpg"/>
          <p:cNvPicPr>
            <a:picLocks noChangeAspect="1" noChangeArrowheads="1"/>
          </p:cNvPicPr>
          <p:nvPr/>
        </p:nvPicPr>
        <p:blipFill>
          <a:blip r:embed="rId4"/>
          <a:srcRect/>
          <a:stretch>
            <a:fillRect/>
          </a:stretch>
        </p:blipFill>
        <p:spPr bwMode="auto">
          <a:xfrm>
            <a:off x="3132138" y="2381250"/>
            <a:ext cx="2735262" cy="2016125"/>
          </a:xfrm>
          <a:prstGeom prst="rect">
            <a:avLst/>
          </a:prstGeom>
          <a:noFill/>
          <a:ln w="9525">
            <a:noFill/>
            <a:miter lim="800000"/>
            <a:headEnd/>
            <a:tailEnd/>
          </a:ln>
        </p:spPr>
      </p:pic>
      <p:pic>
        <p:nvPicPr>
          <p:cNvPr id="70661" name="Рисунок 7" descr="D:\Iryna\Зображення\IMG-f82bae6dbe4e4e01d6044ff1a14d1869-V.jpg"/>
          <p:cNvPicPr>
            <a:picLocks noChangeAspect="1" noChangeArrowheads="1"/>
          </p:cNvPicPr>
          <p:nvPr/>
        </p:nvPicPr>
        <p:blipFill>
          <a:blip r:embed="rId5"/>
          <a:srcRect/>
          <a:stretch>
            <a:fillRect/>
          </a:stretch>
        </p:blipFill>
        <p:spPr bwMode="auto">
          <a:xfrm>
            <a:off x="5867400" y="1341438"/>
            <a:ext cx="2944813" cy="2112962"/>
          </a:xfrm>
          <a:prstGeom prst="rect">
            <a:avLst/>
          </a:prstGeom>
          <a:noFill/>
          <a:ln w="9525">
            <a:noFill/>
            <a:miter lim="800000"/>
            <a:headEnd/>
            <a:tailEnd/>
          </a:ln>
        </p:spPr>
      </p:pic>
      <p:pic>
        <p:nvPicPr>
          <p:cNvPr id="70662" name="Рисунок 8" descr="D:\Iryna\Зображення\IMG_20190501_161316.jpg"/>
          <p:cNvPicPr>
            <a:picLocks noChangeAspect="1" noChangeArrowheads="1"/>
          </p:cNvPicPr>
          <p:nvPr/>
        </p:nvPicPr>
        <p:blipFill>
          <a:blip r:embed="rId6"/>
          <a:srcRect/>
          <a:stretch>
            <a:fillRect/>
          </a:stretch>
        </p:blipFill>
        <p:spPr bwMode="auto">
          <a:xfrm>
            <a:off x="187325" y="3948113"/>
            <a:ext cx="3168650" cy="2736850"/>
          </a:xfrm>
          <a:prstGeom prst="rect">
            <a:avLst/>
          </a:prstGeom>
          <a:noFill/>
          <a:ln w="9525">
            <a:noFill/>
            <a:miter lim="800000"/>
            <a:headEnd/>
            <a:tailEnd/>
          </a:ln>
        </p:spPr>
      </p:pic>
      <p:pic>
        <p:nvPicPr>
          <p:cNvPr id="70663" name="Рисунок 9" descr="D:\Iryna\Зображення\IMG_20190421_140603.jpg"/>
          <p:cNvPicPr>
            <a:picLocks noChangeAspect="1" noChangeArrowheads="1"/>
          </p:cNvPicPr>
          <p:nvPr/>
        </p:nvPicPr>
        <p:blipFill>
          <a:blip r:embed="rId7"/>
          <a:srcRect/>
          <a:stretch>
            <a:fillRect/>
          </a:stretch>
        </p:blipFill>
        <p:spPr bwMode="auto">
          <a:xfrm>
            <a:off x="5580063" y="3527425"/>
            <a:ext cx="2736850" cy="3328988"/>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Рисунок 3"/>
          <p:cNvPicPr>
            <a:picLocks noChangeAspect="1"/>
          </p:cNvPicPr>
          <p:nvPr/>
        </p:nvPicPr>
        <p:blipFill>
          <a:blip r:embed="rId2"/>
          <a:srcRect/>
          <a:stretch>
            <a:fillRect/>
          </a:stretch>
        </p:blipFill>
        <p:spPr bwMode="auto">
          <a:xfrm>
            <a:off x="0" y="1588"/>
            <a:ext cx="9144000" cy="6905625"/>
          </a:xfrm>
          <a:prstGeom prst="rect">
            <a:avLst/>
          </a:prstGeom>
          <a:noFill/>
          <a:ln w="9525">
            <a:noFill/>
            <a:miter lim="800000"/>
            <a:headEnd/>
            <a:tailEnd/>
          </a:ln>
        </p:spPr>
      </p:pic>
      <p:sp>
        <p:nvSpPr>
          <p:cNvPr id="71682" name="Заголовок 1"/>
          <p:cNvSpPr>
            <a:spLocks noGrp="1"/>
          </p:cNvSpPr>
          <p:nvPr>
            <p:ph type="title"/>
          </p:nvPr>
        </p:nvSpPr>
        <p:spPr>
          <a:xfrm>
            <a:off x="457200" y="115888"/>
            <a:ext cx="8229600" cy="1225550"/>
          </a:xfrm>
        </p:spPr>
        <p:txBody>
          <a:bodyPr/>
          <a:lstStyle/>
          <a:p>
            <a:pPr algn="ctr"/>
            <a:r>
              <a:rPr lang="ru-RU" sz="2000" i="1" smtClean="0"/>
              <a:t/>
            </a:r>
            <a:br>
              <a:rPr lang="ru-RU" sz="2000" i="1" smtClean="0"/>
            </a:br>
            <a:r>
              <a:rPr lang="ru-RU" sz="2000" i="1" smtClean="0"/>
              <a:t/>
            </a:r>
            <a:br>
              <a:rPr lang="ru-RU" sz="2000" i="1" smtClean="0"/>
            </a:br>
            <a:r>
              <a:rPr lang="ru-RU" sz="2400" b="1" i="1" smtClean="0">
                <a:latin typeface="Times New Roman" pitchFamily="18" charset="0"/>
                <a:cs typeface="Times New Roman" pitchFamily="18" charset="0"/>
              </a:rPr>
              <a:t>Всеукраїнський соціально-освітній проект </a:t>
            </a:r>
            <a:br>
              <a:rPr lang="ru-RU" sz="2400" b="1" i="1" smtClean="0">
                <a:latin typeface="Times New Roman" pitchFamily="18" charset="0"/>
                <a:cs typeface="Times New Roman" pitchFamily="18" charset="0"/>
              </a:rPr>
            </a:br>
            <a:r>
              <a:rPr lang="ru-RU" sz="2400" b="1" i="1" smtClean="0">
                <a:latin typeface="Times New Roman" pitchFamily="18" charset="0"/>
                <a:cs typeface="Times New Roman" pitchFamily="18" charset="0"/>
              </a:rPr>
              <a:t>з безкоштовного навчання старшокласників </a:t>
            </a:r>
            <a:br>
              <a:rPr lang="ru-RU" sz="2400" b="1" i="1" smtClean="0">
                <a:latin typeface="Times New Roman" pitchFamily="18" charset="0"/>
                <a:cs typeface="Times New Roman" pitchFamily="18" charset="0"/>
              </a:rPr>
            </a:br>
            <a:r>
              <a:rPr lang="ru-RU" sz="2400" b="1" i="1" smtClean="0">
                <a:latin typeface="Times New Roman" pitchFamily="18" charset="0"/>
                <a:cs typeface="Times New Roman" pitchFamily="18" charset="0"/>
              </a:rPr>
              <a:t>основам web-розробки </a:t>
            </a:r>
            <a:r>
              <a:rPr lang="ru-RU" sz="2400" i="1" smtClean="0">
                <a:solidFill>
                  <a:srgbClr val="FF0000"/>
                </a:solidFill>
                <a:latin typeface="Times New Roman" pitchFamily="18" charset="0"/>
                <a:cs typeface="Times New Roman" pitchFamily="18" charset="0"/>
              </a:rPr>
              <a:t>«</a:t>
            </a:r>
            <a:r>
              <a:rPr lang="en-US" sz="2400" b="1" i="1" smtClean="0">
                <a:solidFill>
                  <a:srgbClr val="FF0000"/>
                </a:solidFill>
                <a:latin typeface="Times New Roman" pitchFamily="18" charset="0"/>
                <a:cs typeface="Times New Roman" pitchFamily="18" charset="0"/>
              </a:rPr>
              <a:t>WOW Teachers</a:t>
            </a:r>
            <a:r>
              <a:rPr lang="uk-UA" sz="2400" b="1" i="1" smtClean="0">
                <a:solidFill>
                  <a:srgbClr val="FF0000"/>
                </a:solidFill>
                <a:latin typeface="Times New Roman" pitchFamily="18" charset="0"/>
                <a:cs typeface="Times New Roman" pitchFamily="18" charset="0"/>
              </a:rPr>
              <a:t>»</a:t>
            </a:r>
            <a:r>
              <a:rPr lang="en-US" sz="2400" b="1" smtClean="0">
                <a:solidFill>
                  <a:srgbClr val="FF0000"/>
                </a:solidFill>
                <a:latin typeface="Times New Roman" pitchFamily="18" charset="0"/>
                <a:cs typeface="Times New Roman" pitchFamily="18" charset="0"/>
              </a:rPr>
              <a:t/>
            </a:r>
            <a:br>
              <a:rPr lang="en-US" sz="2400" b="1" smtClean="0">
                <a:solidFill>
                  <a:srgbClr val="FF0000"/>
                </a:solidFill>
                <a:latin typeface="Times New Roman" pitchFamily="18" charset="0"/>
                <a:cs typeface="Times New Roman" pitchFamily="18" charset="0"/>
              </a:rPr>
            </a:br>
            <a:r>
              <a:rPr lang="uk-UA" sz="2400" i="1" smtClean="0">
                <a:latin typeface="Times New Roman" pitchFamily="18" charset="0"/>
                <a:cs typeface="Times New Roman" pitchFamily="18" charset="0"/>
              </a:rPr>
              <a:t>(уч. Любчак І.О.)</a:t>
            </a:r>
          </a:p>
        </p:txBody>
      </p:sp>
      <p:pic>
        <p:nvPicPr>
          <p:cNvPr id="71683" name="Picture 2" descr="F:\Downloads\Fotoram.io.jpg"/>
          <p:cNvPicPr>
            <a:picLocks noChangeAspect="1" noChangeArrowheads="1"/>
          </p:cNvPicPr>
          <p:nvPr/>
        </p:nvPicPr>
        <p:blipFill>
          <a:blip r:embed="rId3"/>
          <a:srcRect/>
          <a:stretch>
            <a:fillRect/>
          </a:stretch>
        </p:blipFill>
        <p:spPr bwMode="auto">
          <a:xfrm>
            <a:off x="584200" y="2276475"/>
            <a:ext cx="7975600" cy="406717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2"/>
          <a:srcRect/>
          <a:stretch>
            <a:fillRect/>
          </a:stretch>
        </p:blipFill>
        <p:spPr bwMode="auto">
          <a:xfrm>
            <a:off x="31221" y="44624"/>
            <a:ext cx="9144000" cy="6858000"/>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2706" name="Rectangle 3"/>
          <p:cNvSpPr>
            <a:spLocks noGrp="1"/>
          </p:cNvSpPr>
          <p:nvPr>
            <p:ph type="body" idx="4294967295"/>
          </p:nvPr>
        </p:nvSpPr>
        <p:spPr>
          <a:xfrm>
            <a:off x="971550" y="836613"/>
            <a:ext cx="7272338" cy="5616575"/>
          </a:xfrm>
        </p:spPr>
        <p:txBody>
          <a:bodyPr/>
          <a:lstStyle/>
          <a:p>
            <a:pPr algn="ctr" eaLnBrk="1" hangingPunct="1">
              <a:lnSpc>
                <a:spcPct val="90000"/>
              </a:lnSpc>
              <a:buFont typeface="Wingdings" pitchFamily="2" charset="2"/>
              <a:buChar char="q"/>
            </a:pPr>
            <a:r>
              <a:rPr lang="uk-UA" altLang="ru-RU" sz="3600" smtClean="0"/>
              <a:t>      </a:t>
            </a:r>
            <a:r>
              <a:rPr lang="uk-UA" altLang="ru-RU" sz="2800" smtClean="0"/>
              <a:t>Діяльність педагогічного 	колективу школи  спрямована на  розвиток  творчого потенціалу особистості,   створення сприятливих умов для навчання і виховання інтелектуальних і творчо обдарованих дітей. </a:t>
            </a:r>
            <a:endParaRPr lang="en-US" altLang="ru-RU" sz="2800" smtClean="0"/>
          </a:p>
          <a:p>
            <a:pPr algn="ctr" eaLnBrk="1" hangingPunct="1">
              <a:lnSpc>
                <a:spcPct val="90000"/>
              </a:lnSpc>
              <a:buFont typeface="Wingdings" pitchFamily="2" charset="2"/>
              <a:buChar char="q"/>
            </a:pPr>
            <a:r>
              <a:rPr lang="uk-UA" altLang="ru-RU" sz="2800" smtClean="0"/>
              <a:t>У 2018-2019 н. р. команда школи  достойно виступила у ІІ </a:t>
            </a:r>
            <a:r>
              <a:rPr lang="en-US" altLang="ru-RU" sz="2800" smtClean="0"/>
              <a:t> </a:t>
            </a:r>
            <a:r>
              <a:rPr lang="uk-UA" altLang="ru-RU" sz="2800" smtClean="0"/>
              <a:t> етапі  Всеукраїнських предметних олімпіад.</a:t>
            </a:r>
          </a:p>
        </p:txBody>
      </p:sp>
    </p:spTree>
  </p:cSld>
  <p:clrMapOvr>
    <a:masterClrMapping/>
  </p:clrMapOvr>
  <p:transition spd="slow">
    <p:blinds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p:cNvPicPr>
            <a:picLocks noChangeAspect="1" noChangeArrowheads="1"/>
          </p:cNvPicPr>
          <p:nvPr/>
        </p:nvPicPr>
        <p:blipFill>
          <a:blip r:embed="rId2"/>
          <a:srcRect/>
          <a:stretch>
            <a:fillRect/>
          </a:stretch>
        </p:blipFill>
        <p:spPr bwMode="auto">
          <a:xfrm>
            <a:off x="-22224" y="-14288"/>
            <a:ext cx="9143998" cy="6872288"/>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1202" name="Rectangle 3"/>
          <p:cNvSpPr>
            <a:spLocks noGrp="1" noChangeArrowheads="1"/>
          </p:cNvSpPr>
          <p:nvPr>
            <p:ph type="body" idx="4294967295"/>
          </p:nvPr>
        </p:nvSpPr>
        <p:spPr>
          <a:xfrm>
            <a:off x="-180975" y="188913"/>
            <a:ext cx="9577388" cy="4824412"/>
          </a:xfrm>
        </p:spPr>
        <p:txBody>
          <a:bodyPr/>
          <a:lstStyle/>
          <a:p>
            <a:pPr algn="ctr" eaLnBrk="1" hangingPunct="1">
              <a:lnSpc>
                <a:spcPct val="80000"/>
              </a:lnSpc>
              <a:spcBef>
                <a:spcPts val="0"/>
              </a:spcBef>
              <a:buFont typeface="Wingdings" pitchFamily="2" charset="2"/>
              <a:buNone/>
              <a:defRPr/>
            </a:pPr>
            <a:r>
              <a:rPr lang="uk-UA" altLang="ru-RU" sz="2800" b="1" i="1" dirty="0">
                <a:solidFill>
                  <a:srgbClr val="680000"/>
                </a:solidFill>
                <a:latin typeface="Times New Roman" pitchFamily="18" charset="0"/>
                <a:cs typeface="Times New Roman" pitchFamily="18" charset="0"/>
              </a:rPr>
              <a:t>Переможці та призери ІІ етапу</a:t>
            </a:r>
          </a:p>
          <a:p>
            <a:pPr algn="ctr" eaLnBrk="1" hangingPunct="1">
              <a:lnSpc>
                <a:spcPct val="80000"/>
              </a:lnSpc>
              <a:spcBef>
                <a:spcPts val="0"/>
              </a:spcBef>
              <a:buFont typeface="Wingdings" pitchFamily="2" charset="2"/>
              <a:buNone/>
              <a:defRPr/>
            </a:pPr>
            <a:r>
              <a:rPr lang="uk-UA" altLang="ru-RU" sz="2800" b="1" i="1" dirty="0">
                <a:solidFill>
                  <a:srgbClr val="680000"/>
                </a:solidFill>
                <a:latin typeface="Times New Roman" pitchFamily="18" charset="0"/>
                <a:cs typeface="Times New Roman" pitchFamily="18" charset="0"/>
              </a:rPr>
              <a:t> Всеукраїнських предметних олімпіад</a:t>
            </a:r>
          </a:p>
          <a:p>
            <a:pPr marL="0" indent="0" eaLnBrk="1" hangingPunct="1">
              <a:lnSpc>
                <a:spcPct val="80000"/>
              </a:lnSpc>
              <a:spcBef>
                <a:spcPts val="0"/>
              </a:spcBef>
              <a:buFont typeface="Wingdings" pitchFamily="2" charset="2"/>
              <a:buNone/>
              <a:defRPr/>
            </a:pPr>
            <a:endParaRPr lang="uk-UA" altLang="ru-RU" sz="1800" b="1" dirty="0">
              <a:latin typeface="Times New Roman" pitchFamily="18" charset="0"/>
              <a:cs typeface="Times New Roman" pitchFamily="18" charset="0"/>
            </a:endParaRPr>
          </a:p>
          <a:p>
            <a:pPr marL="0" indent="0" eaLnBrk="1" hangingPunct="1">
              <a:lnSpc>
                <a:spcPct val="80000"/>
              </a:lnSpc>
              <a:spcBef>
                <a:spcPts val="0"/>
              </a:spcBef>
              <a:buFont typeface="Wingdings" pitchFamily="2" charset="2"/>
              <a:buNone/>
              <a:defRPr/>
            </a:pPr>
            <a:endParaRPr lang="uk-UA" altLang="ru-RU" sz="1800" b="1" dirty="0">
              <a:latin typeface="Times New Roman" pitchFamily="18" charset="0"/>
              <a:cs typeface="Times New Roman" pitchFamily="18" charset="0"/>
            </a:endParaRPr>
          </a:p>
          <a:p>
            <a:pPr eaLnBrk="1" hangingPunct="1">
              <a:lnSpc>
                <a:spcPct val="80000"/>
              </a:lnSpc>
              <a:spcBef>
                <a:spcPts val="600"/>
              </a:spcBef>
              <a:spcAft>
                <a:spcPts val="0"/>
              </a:spcAft>
              <a:buClr>
                <a:srgbClr val="680000"/>
              </a:buClr>
              <a:buFont typeface="Wingdings" pitchFamily="2" charset="2"/>
              <a:buChar char="§"/>
              <a:defRPr/>
            </a:pPr>
            <a:r>
              <a:rPr lang="uk-UA" altLang="ru-RU" sz="1800" b="1" dirty="0">
                <a:latin typeface="Times New Roman" pitchFamily="18" charset="0"/>
                <a:cs typeface="Times New Roman" pitchFamily="18" charset="0"/>
              </a:rPr>
              <a:t>Руська Катерина </a:t>
            </a:r>
            <a:r>
              <a:rPr lang="uk-UA" altLang="ru-RU" sz="1800" dirty="0">
                <a:latin typeface="Times New Roman" pitchFamily="18" charset="0"/>
                <a:cs typeface="Times New Roman" pitchFamily="18" charset="0"/>
              </a:rPr>
              <a:t>7 клас </a:t>
            </a:r>
            <a:r>
              <a:rPr lang="uk-UA" altLang="ru-RU" sz="1800" b="1" dirty="0">
                <a:latin typeface="Times New Roman" pitchFamily="18" charset="0"/>
                <a:cs typeface="Times New Roman" pitchFamily="18" charset="0"/>
              </a:rPr>
              <a:t>– ІІ місце з української мови та літератури </a:t>
            </a:r>
            <a:r>
              <a:rPr lang="uk-UA" altLang="ru-RU" sz="1800" dirty="0">
                <a:latin typeface="Times New Roman" pitchFamily="18" charset="0"/>
                <a:cs typeface="Times New Roman" pitchFamily="18" charset="0"/>
              </a:rPr>
              <a:t>(уч. Гладун С.Б.)</a:t>
            </a:r>
          </a:p>
          <a:p>
            <a:pPr eaLnBrk="1" hangingPunct="1">
              <a:lnSpc>
                <a:spcPct val="80000"/>
              </a:lnSpc>
              <a:spcBef>
                <a:spcPts val="600"/>
              </a:spcBef>
              <a:spcAft>
                <a:spcPts val="0"/>
              </a:spcAft>
              <a:buClr>
                <a:srgbClr val="680000"/>
              </a:buClr>
              <a:buFont typeface="Wingdings" pitchFamily="2" charset="2"/>
              <a:buChar char="§"/>
              <a:defRPr/>
            </a:pPr>
            <a:r>
              <a:rPr lang="uk-UA" altLang="ru-RU" sz="1800" b="1" dirty="0">
                <a:latin typeface="Times New Roman" pitchFamily="18" charset="0"/>
                <a:cs typeface="Times New Roman" pitchFamily="18" charset="0"/>
              </a:rPr>
              <a:t>Остюк Ірина </a:t>
            </a:r>
            <a:r>
              <a:rPr lang="uk-UA" altLang="ru-RU" sz="1800" dirty="0">
                <a:latin typeface="Times New Roman" pitchFamily="18" charset="0"/>
                <a:cs typeface="Times New Roman" pitchFamily="18" charset="0"/>
              </a:rPr>
              <a:t>8 клас – </a:t>
            </a:r>
            <a:r>
              <a:rPr lang="uk-UA" altLang="ru-RU" sz="1800" b="1" dirty="0">
                <a:latin typeface="Times New Roman" pitchFamily="18" charset="0"/>
                <a:cs typeface="Times New Roman" pitchFamily="18" charset="0"/>
              </a:rPr>
              <a:t>ІІ місце з української мови та літератури</a:t>
            </a:r>
            <a:r>
              <a:rPr lang="uk-UA" altLang="ru-RU" sz="1800" dirty="0">
                <a:latin typeface="Times New Roman" pitchFamily="18" charset="0"/>
                <a:cs typeface="Times New Roman" pitchFamily="18" charset="0"/>
              </a:rPr>
              <a:t>   (уч. Подоляк І.В.)</a:t>
            </a:r>
          </a:p>
          <a:p>
            <a:pPr eaLnBrk="1" hangingPunct="1">
              <a:lnSpc>
                <a:spcPct val="80000"/>
              </a:lnSpc>
              <a:spcBef>
                <a:spcPts val="600"/>
              </a:spcBef>
              <a:spcAft>
                <a:spcPts val="0"/>
              </a:spcAft>
              <a:buClr>
                <a:srgbClr val="680000"/>
              </a:buClr>
              <a:buFont typeface="Wingdings" pitchFamily="2" charset="2"/>
              <a:buChar char="§"/>
              <a:defRPr/>
            </a:pPr>
            <a:r>
              <a:rPr lang="uk-UA" altLang="ru-RU" sz="1800" b="1" dirty="0">
                <a:latin typeface="Times New Roman" pitchFamily="18" charset="0"/>
                <a:cs typeface="Times New Roman" pitchFamily="18" charset="0"/>
              </a:rPr>
              <a:t>Лебідь Ростислав </a:t>
            </a:r>
            <a:r>
              <a:rPr lang="uk-UA" altLang="ru-RU" sz="1800" dirty="0">
                <a:latin typeface="Times New Roman" pitchFamily="18" charset="0"/>
                <a:cs typeface="Times New Roman" pitchFamily="18" charset="0"/>
              </a:rPr>
              <a:t>9 клас – </a:t>
            </a:r>
            <a:r>
              <a:rPr lang="uk-UA" altLang="ru-RU" sz="1800" b="1" dirty="0">
                <a:latin typeface="Times New Roman" pitchFamily="18" charset="0"/>
                <a:cs typeface="Times New Roman" pitchFamily="18" charset="0"/>
              </a:rPr>
              <a:t>ІІ місце з української мови та літератури</a:t>
            </a:r>
            <a:r>
              <a:rPr lang="uk-UA" altLang="ru-RU" sz="1800" dirty="0">
                <a:latin typeface="Times New Roman" pitchFamily="18" charset="0"/>
                <a:cs typeface="Times New Roman" pitchFamily="18" charset="0"/>
              </a:rPr>
              <a:t>  (уч. Ткач І.Є.)</a:t>
            </a:r>
          </a:p>
          <a:p>
            <a:pPr eaLnBrk="1" hangingPunct="1">
              <a:lnSpc>
                <a:spcPct val="80000"/>
              </a:lnSpc>
              <a:spcBef>
                <a:spcPts val="600"/>
              </a:spcBef>
              <a:spcAft>
                <a:spcPts val="0"/>
              </a:spcAft>
              <a:buClr>
                <a:srgbClr val="680000"/>
              </a:buClr>
              <a:buFont typeface="Wingdings" pitchFamily="2" charset="2"/>
              <a:buChar char="§"/>
              <a:defRPr/>
            </a:pPr>
            <a:r>
              <a:rPr lang="uk-UA" altLang="ru-RU" sz="1800" b="1" dirty="0">
                <a:latin typeface="Times New Roman" pitchFamily="18" charset="0"/>
                <a:cs typeface="Times New Roman" pitchFamily="18" charset="0"/>
              </a:rPr>
              <a:t>Бугрій Христина </a:t>
            </a:r>
            <a:r>
              <a:rPr lang="uk-UA" altLang="ru-RU" sz="1800" dirty="0">
                <a:latin typeface="Times New Roman" pitchFamily="18" charset="0"/>
                <a:cs typeface="Times New Roman" pitchFamily="18" charset="0"/>
              </a:rPr>
              <a:t>11 клас -  </a:t>
            </a:r>
            <a:r>
              <a:rPr lang="uk-UA" altLang="ru-RU" sz="1800" b="1" dirty="0">
                <a:latin typeface="Times New Roman" pitchFamily="18" charset="0"/>
                <a:cs typeface="Times New Roman" pitchFamily="18" charset="0"/>
              </a:rPr>
              <a:t>ІІІ місце з української мови та літератури </a:t>
            </a:r>
            <a:r>
              <a:rPr lang="uk-UA" altLang="ru-RU" sz="1800" dirty="0">
                <a:latin typeface="Times New Roman" pitchFamily="18" charset="0"/>
                <a:cs typeface="Times New Roman" pitchFamily="18" charset="0"/>
              </a:rPr>
              <a:t>(уч. Коваль Н.М.)</a:t>
            </a:r>
          </a:p>
          <a:p>
            <a:pPr eaLnBrk="1" hangingPunct="1">
              <a:lnSpc>
                <a:spcPct val="80000"/>
              </a:lnSpc>
              <a:spcBef>
                <a:spcPts val="600"/>
              </a:spcBef>
              <a:spcAft>
                <a:spcPts val="0"/>
              </a:spcAft>
              <a:buClr>
                <a:srgbClr val="680000"/>
              </a:buClr>
              <a:buFont typeface="Wingdings" pitchFamily="2" charset="2"/>
              <a:buChar char="§"/>
              <a:defRPr/>
            </a:pPr>
            <a:r>
              <a:rPr lang="uk-UA" altLang="ru-RU" sz="1800" b="1" dirty="0">
                <a:latin typeface="Times New Roman" pitchFamily="18" charset="0"/>
                <a:cs typeface="Times New Roman" pitchFamily="18" charset="0"/>
              </a:rPr>
              <a:t>Павлисько Ганна </a:t>
            </a:r>
            <a:r>
              <a:rPr lang="uk-UA" altLang="ru-RU" sz="1800" dirty="0">
                <a:latin typeface="Times New Roman" pitchFamily="18" charset="0"/>
                <a:cs typeface="Times New Roman" pitchFamily="18" charset="0"/>
              </a:rPr>
              <a:t>6 клас – </a:t>
            </a:r>
            <a:r>
              <a:rPr lang="uk-UA" altLang="ru-RU" sz="1800" b="1" dirty="0">
                <a:latin typeface="Times New Roman" pitchFamily="18" charset="0"/>
                <a:cs typeface="Times New Roman" pitchFamily="18" charset="0"/>
              </a:rPr>
              <a:t>І місце з математики </a:t>
            </a:r>
            <a:r>
              <a:rPr lang="uk-UA" altLang="ru-RU" sz="1800" dirty="0">
                <a:latin typeface="Times New Roman" pitchFamily="18" charset="0"/>
                <a:cs typeface="Times New Roman" pitchFamily="18" charset="0"/>
              </a:rPr>
              <a:t>(уч. Грень Г.Ю.)    </a:t>
            </a:r>
          </a:p>
          <a:p>
            <a:pPr eaLnBrk="1" hangingPunct="1">
              <a:lnSpc>
                <a:spcPct val="80000"/>
              </a:lnSpc>
              <a:spcBef>
                <a:spcPts val="600"/>
              </a:spcBef>
              <a:spcAft>
                <a:spcPts val="0"/>
              </a:spcAft>
              <a:buClr>
                <a:srgbClr val="680000"/>
              </a:buClr>
              <a:buFont typeface="Wingdings" pitchFamily="2" charset="2"/>
              <a:buChar char="§"/>
              <a:defRPr/>
            </a:pPr>
            <a:r>
              <a:rPr lang="uk-UA" altLang="ru-RU" sz="1800" b="1" dirty="0">
                <a:latin typeface="Times New Roman" pitchFamily="18" charset="0"/>
                <a:cs typeface="Times New Roman" pitchFamily="18" charset="0"/>
              </a:rPr>
              <a:t>Мартинишин Владислав</a:t>
            </a:r>
            <a:r>
              <a:rPr lang="uk-UA" altLang="ru-RU" sz="1800" dirty="0">
                <a:latin typeface="Times New Roman" pitchFamily="18" charset="0"/>
                <a:cs typeface="Times New Roman" pitchFamily="18" charset="0"/>
              </a:rPr>
              <a:t> 7 клас – </a:t>
            </a:r>
            <a:r>
              <a:rPr lang="uk-UA" altLang="ru-RU" sz="1800" b="1" dirty="0">
                <a:latin typeface="Times New Roman" pitchFamily="18" charset="0"/>
                <a:cs typeface="Times New Roman" pitchFamily="18" charset="0"/>
              </a:rPr>
              <a:t>ІІ місце з математики </a:t>
            </a:r>
            <a:r>
              <a:rPr lang="uk-UA" altLang="ru-RU" sz="1800" dirty="0">
                <a:latin typeface="Times New Roman" pitchFamily="18" charset="0"/>
                <a:cs typeface="Times New Roman" pitchFamily="18" charset="0"/>
              </a:rPr>
              <a:t>(уч. Гриців Л.В.)</a:t>
            </a:r>
          </a:p>
          <a:p>
            <a:pPr eaLnBrk="1" hangingPunct="1">
              <a:lnSpc>
                <a:spcPct val="80000"/>
              </a:lnSpc>
              <a:spcBef>
                <a:spcPts val="600"/>
              </a:spcBef>
              <a:spcAft>
                <a:spcPts val="0"/>
              </a:spcAft>
              <a:buClr>
                <a:srgbClr val="680000"/>
              </a:buClr>
              <a:buFont typeface="Wingdings" pitchFamily="2" charset="2"/>
              <a:buChar char="§"/>
              <a:defRPr/>
            </a:pPr>
            <a:r>
              <a:rPr lang="uk-UA" altLang="ru-RU" sz="1800" b="1" dirty="0">
                <a:latin typeface="Times New Roman" pitchFamily="18" charset="0"/>
                <a:cs typeface="Times New Roman" pitchFamily="18" charset="0"/>
              </a:rPr>
              <a:t>Єдинак Михайло </a:t>
            </a:r>
            <a:r>
              <a:rPr lang="uk-UA" altLang="ru-RU" sz="1800" dirty="0">
                <a:latin typeface="Times New Roman" pitchFamily="18" charset="0"/>
                <a:cs typeface="Times New Roman" pitchFamily="18" charset="0"/>
              </a:rPr>
              <a:t>8 клас – </a:t>
            </a:r>
            <a:r>
              <a:rPr lang="uk-UA" altLang="ru-RU" sz="1800" b="1" dirty="0">
                <a:latin typeface="Times New Roman" pitchFamily="18" charset="0"/>
                <a:cs typeface="Times New Roman" pitchFamily="18" charset="0"/>
              </a:rPr>
              <a:t>ІІІ місце з математики</a:t>
            </a:r>
            <a:r>
              <a:rPr lang="uk-UA" altLang="ru-RU" sz="1800" dirty="0">
                <a:latin typeface="Times New Roman" pitchFamily="18" charset="0"/>
                <a:cs typeface="Times New Roman" pitchFamily="18" charset="0"/>
              </a:rPr>
              <a:t> (уч. Антощук І.І.)</a:t>
            </a:r>
          </a:p>
          <a:p>
            <a:pPr eaLnBrk="1" hangingPunct="1">
              <a:lnSpc>
                <a:spcPct val="80000"/>
              </a:lnSpc>
              <a:spcBef>
                <a:spcPts val="600"/>
              </a:spcBef>
              <a:spcAft>
                <a:spcPts val="0"/>
              </a:spcAft>
              <a:buClr>
                <a:srgbClr val="680000"/>
              </a:buClr>
              <a:buFont typeface="Wingdings" pitchFamily="2" charset="2"/>
              <a:buChar char="§"/>
              <a:defRPr/>
            </a:pPr>
            <a:r>
              <a:rPr lang="uk-UA" altLang="ru-RU" sz="1800" b="1" dirty="0">
                <a:latin typeface="Times New Roman" pitchFamily="18" charset="0"/>
                <a:cs typeface="Times New Roman" pitchFamily="18" charset="0"/>
              </a:rPr>
              <a:t>Цвик Ярослав </a:t>
            </a:r>
            <a:r>
              <a:rPr lang="uk-UA" altLang="ru-RU" sz="1800" dirty="0">
                <a:latin typeface="Times New Roman" pitchFamily="18" charset="0"/>
                <a:cs typeface="Times New Roman" pitchFamily="18" charset="0"/>
              </a:rPr>
              <a:t>9 клас – </a:t>
            </a:r>
            <a:r>
              <a:rPr lang="uk-UA" altLang="ru-RU" sz="1800" b="1" dirty="0">
                <a:latin typeface="Times New Roman" pitchFamily="18" charset="0"/>
                <a:cs typeface="Times New Roman" pitchFamily="18" charset="0"/>
              </a:rPr>
              <a:t>ІІ місце з математики </a:t>
            </a:r>
            <a:r>
              <a:rPr lang="uk-UA" altLang="ru-RU" sz="1800" dirty="0">
                <a:latin typeface="Times New Roman" pitchFamily="18" charset="0"/>
                <a:cs typeface="Times New Roman" pitchFamily="18" charset="0"/>
              </a:rPr>
              <a:t>(уч. Скабара Т.В.)</a:t>
            </a:r>
          </a:p>
          <a:p>
            <a:pPr eaLnBrk="1" hangingPunct="1">
              <a:lnSpc>
                <a:spcPct val="80000"/>
              </a:lnSpc>
              <a:spcBef>
                <a:spcPts val="600"/>
              </a:spcBef>
              <a:spcAft>
                <a:spcPts val="0"/>
              </a:spcAft>
              <a:buClr>
                <a:srgbClr val="680000"/>
              </a:buClr>
              <a:buFont typeface="Wingdings" pitchFamily="2" charset="2"/>
              <a:buChar char="§"/>
              <a:defRPr/>
            </a:pPr>
            <a:r>
              <a:rPr lang="uk-UA" altLang="ru-RU" sz="1800" b="1" dirty="0">
                <a:latin typeface="Times New Roman" pitchFamily="18" charset="0"/>
                <a:cs typeface="Times New Roman" pitchFamily="18" charset="0"/>
              </a:rPr>
              <a:t>Бугрій Христина </a:t>
            </a:r>
            <a:r>
              <a:rPr lang="uk-UA" altLang="ru-RU" sz="1800" dirty="0">
                <a:latin typeface="Times New Roman" pitchFamily="18" charset="0"/>
                <a:cs typeface="Times New Roman" pitchFamily="18" charset="0"/>
              </a:rPr>
              <a:t>11 клас – </a:t>
            </a:r>
            <a:r>
              <a:rPr lang="uk-UA" altLang="ru-RU" sz="1800" b="1" dirty="0">
                <a:latin typeface="Times New Roman" pitchFamily="18" charset="0"/>
                <a:cs typeface="Times New Roman" pitchFamily="18" charset="0"/>
              </a:rPr>
              <a:t>ІІ місце з математики </a:t>
            </a:r>
            <a:r>
              <a:rPr lang="uk-UA" altLang="ru-RU" sz="1800" dirty="0">
                <a:latin typeface="Times New Roman" pitchFamily="18" charset="0"/>
                <a:cs typeface="Times New Roman" pitchFamily="18" charset="0"/>
              </a:rPr>
              <a:t>(уч. Іщак В.І.)</a:t>
            </a:r>
          </a:p>
          <a:p>
            <a:pPr eaLnBrk="1" hangingPunct="1">
              <a:lnSpc>
                <a:spcPct val="80000"/>
              </a:lnSpc>
              <a:spcBef>
                <a:spcPts val="600"/>
              </a:spcBef>
              <a:spcAft>
                <a:spcPts val="0"/>
              </a:spcAft>
              <a:buClr>
                <a:srgbClr val="680000"/>
              </a:buClr>
              <a:buFont typeface="Wingdings" pitchFamily="2" charset="2"/>
              <a:buChar char="§"/>
              <a:defRPr/>
            </a:pPr>
            <a:r>
              <a:rPr lang="uk-UA" altLang="ru-RU" sz="1800" b="1" dirty="0">
                <a:latin typeface="Times New Roman" pitchFamily="18" charset="0"/>
                <a:cs typeface="Times New Roman" pitchFamily="18" charset="0"/>
              </a:rPr>
              <a:t>Максимів Назарій </a:t>
            </a:r>
            <a:r>
              <a:rPr lang="uk-UA" altLang="ru-RU" sz="1800" dirty="0">
                <a:latin typeface="Times New Roman" pitchFamily="18" charset="0"/>
                <a:cs typeface="Times New Roman" pitchFamily="18" charset="0"/>
              </a:rPr>
              <a:t>11 клас – </a:t>
            </a:r>
            <a:r>
              <a:rPr lang="uk-UA" altLang="ru-RU" sz="1800" b="1" dirty="0">
                <a:latin typeface="Times New Roman" pitchFamily="18" charset="0"/>
                <a:cs typeface="Times New Roman" pitchFamily="18" charset="0"/>
              </a:rPr>
              <a:t>ІІІ місце з інформаційних технологій </a:t>
            </a:r>
            <a:r>
              <a:rPr lang="uk-UA" altLang="ru-RU" sz="1800" dirty="0">
                <a:latin typeface="Times New Roman" pitchFamily="18" charset="0"/>
                <a:cs typeface="Times New Roman" pitchFamily="18" charset="0"/>
              </a:rPr>
              <a:t>(уч. Федека О.І.)</a:t>
            </a:r>
          </a:p>
          <a:p>
            <a:pPr eaLnBrk="1" hangingPunct="1">
              <a:lnSpc>
                <a:spcPct val="80000"/>
              </a:lnSpc>
              <a:spcBef>
                <a:spcPts val="600"/>
              </a:spcBef>
              <a:spcAft>
                <a:spcPts val="0"/>
              </a:spcAft>
              <a:buClr>
                <a:srgbClr val="680000"/>
              </a:buClr>
              <a:buFont typeface="Wingdings" pitchFamily="2" charset="2"/>
              <a:buChar char="§"/>
              <a:defRPr/>
            </a:pPr>
            <a:r>
              <a:rPr lang="uk-UA" altLang="ru-RU" sz="1800" b="1" dirty="0">
                <a:latin typeface="Times New Roman" pitchFamily="18" charset="0"/>
                <a:cs typeface="Times New Roman" pitchFamily="18" charset="0"/>
              </a:rPr>
              <a:t>Бугрій Христина </a:t>
            </a:r>
            <a:r>
              <a:rPr lang="uk-UA" altLang="ru-RU" sz="1800" dirty="0">
                <a:latin typeface="Times New Roman" pitchFamily="18" charset="0"/>
                <a:cs typeface="Times New Roman" pitchFamily="18" charset="0"/>
              </a:rPr>
              <a:t>11 клас </a:t>
            </a:r>
            <a:r>
              <a:rPr lang="uk-UA" altLang="ru-RU" sz="1800" b="1" dirty="0">
                <a:latin typeface="Times New Roman" pitchFamily="18" charset="0"/>
                <a:cs typeface="Times New Roman" pitchFamily="18" charset="0"/>
              </a:rPr>
              <a:t>– ІІІ місце з інформатики </a:t>
            </a:r>
            <a:r>
              <a:rPr lang="uk-UA" altLang="ru-RU" sz="1800" dirty="0">
                <a:latin typeface="Times New Roman" pitchFamily="18" charset="0"/>
                <a:cs typeface="Times New Roman" pitchFamily="18" charset="0"/>
              </a:rPr>
              <a:t>(уч. Кожан Л.В.)  </a:t>
            </a:r>
          </a:p>
          <a:p>
            <a:pPr eaLnBrk="1" hangingPunct="1">
              <a:lnSpc>
                <a:spcPct val="80000"/>
              </a:lnSpc>
              <a:spcBef>
                <a:spcPts val="600"/>
              </a:spcBef>
              <a:spcAft>
                <a:spcPts val="0"/>
              </a:spcAft>
              <a:buFont typeface="Wingdings" pitchFamily="2" charset="2"/>
              <a:buNone/>
              <a:defRPr/>
            </a:pPr>
            <a:endParaRPr lang="uk-UA" altLang="ru-RU" sz="500" b="1" dirty="0">
              <a:latin typeface="Times New Roman" pitchFamily="18" charset="0"/>
              <a:cs typeface="Times New Roman" pitchFamily="18" charset="0"/>
            </a:endParaRPr>
          </a:p>
          <a:p>
            <a:pPr eaLnBrk="1" hangingPunct="1">
              <a:lnSpc>
                <a:spcPct val="80000"/>
              </a:lnSpc>
              <a:spcBef>
                <a:spcPts val="600"/>
              </a:spcBef>
              <a:spcAft>
                <a:spcPts val="0"/>
              </a:spcAft>
              <a:buFont typeface="Wingdings" pitchFamily="2" charset="2"/>
              <a:buNone/>
              <a:defRPr/>
            </a:pPr>
            <a:endParaRPr lang="uk-UA" altLang="ru-RU" sz="500" b="1" dirty="0">
              <a:latin typeface="Times New Roman" pitchFamily="18" charset="0"/>
              <a:cs typeface="Times New Roman" pitchFamily="18" charset="0"/>
            </a:endParaRPr>
          </a:p>
          <a:p>
            <a:pPr eaLnBrk="1" hangingPunct="1">
              <a:lnSpc>
                <a:spcPct val="80000"/>
              </a:lnSpc>
              <a:spcBef>
                <a:spcPts val="600"/>
              </a:spcBef>
              <a:spcAft>
                <a:spcPts val="0"/>
              </a:spcAft>
              <a:defRPr/>
            </a:pPr>
            <a:endParaRPr lang="uk-UA" altLang="ru-RU" b="1" dirty="0">
              <a:latin typeface="Times New Roman" pitchFamily="18" charset="0"/>
              <a:cs typeface="Times New Roman" pitchFamily="18" charset="0"/>
            </a:endParaRPr>
          </a:p>
          <a:p>
            <a:pPr eaLnBrk="1" hangingPunct="1">
              <a:lnSpc>
                <a:spcPct val="80000"/>
              </a:lnSpc>
              <a:defRPr/>
            </a:pPr>
            <a:endParaRPr lang="ru-RU" altLang="ru-RU" dirty="0"/>
          </a:p>
        </p:txBody>
      </p:sp>
    </p:spTree>
  </p:cSld>
  <p:clrMapOvr>
    <a:masterClrMapping/>
  </p:clrMapOvr>
  <p:transition spd="slow">
    <p:blinds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2"/>
          <a:srcRect/>
          <a:stretch>
            <a:fillRect/>
          </a:stretch>
        </p:blipFill>
        <p:spPr bwMode="auto">
          <a:xfrm>
            <a:off x="-22225" y="-14288"/>
            <a:ext cx="9144000" cy="6886576"/>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2226" name="Rectangle 3"/>
          <p:cNvSpPr>
            <a:spLocks noGrp="1" noChangeArrowheads="1"/>
          </p:cNvSpPr>
          <p:nvPr>
            <p:ph type="body" idx="4294967295"/>
          </p:nvPr>
        </p:nvSpPr>
        <p:spPr>
          <a:xfrm>
            <a:off x="179388" y="188913"/>
            <a:ext cx="9145587" cy="5634037"/>
          </a:xfrm>
        </p:spPr>
        <p:txBody>
          <a:bodyPr/>
          <a:lstStyle/>
          <a:p>
            <a:pPr eaLnBrk="1" hangingPunct="1">
              <a:lnSpc>
                <a:spcPct val="80000"/>
              </a:lnSpc>
              <a:buClr>
                <a:srgbClr val="680000"/>
              </a:buClr>
              <a:buFont typeface="Wingdings" pitchFamily="2" charset="2"/>
              <a:buChar char="§"/>
              <a:defRPr/>
            </a:pPr>
            <a:endParaRPr lang="uk-UA" altLang="ru-RU" sz="1800" b="1" dirty="0">
              <a:latin typeface="Times New Roman" pitchFamily="18" charset="0"/>
              <a:cs typeface="Times New Roman" pitchFamily="18" charset="0"/>
            </a:endParaRPr>
          </a:p>
          <a:p>
            <a:pPr eaLnBrk="1" hangingPunct="1">
              <a:lnSpc>
                <a:spcPct val="80000"/>
              </a:lnSpc>
              <a:spcBef>
                <a:spcPts val="600"/>
              </a:spcBef>
              <a:buClr>
                <a:srgbClr val="680000"/>
              </a:buClr>
              <a:buFont typeface="Wingdings" pitchFamily="2" charset="2"/>
              <a:buChar char="§"/>
              <a:defRPr/>
            </a:pPr>
            <a:r>
              <a:rPr lang="uk-UA" altLang="ru-RU" sz="1800" b="1" dirty="0">
                <a:latin typeface="Times New Roman" pitchFamily="18" charset="0"/>
                <a:cs typeface="Times New Roman" pitchFamily="18" charset="0"/>
              </a:rPr>
              <a:t>Бугрій Христина </a:t>
            </a:r>
            <a:r>
              <a:rPr lang="uk-UA" altLang="ru-RU" sz="1800" dirty="0">
                <a:latin typeface="Times New Roman" pitchFamily="18" charset="0"/>
                <a:cs typeface="Times New Roman" pitchFamily="18" charset="0"/>
              </a:rPr>
              <a:t>11 клас </a:t>
            </a:r>
            <a:r>
              <a:rPr lang="uk-UA" altLang="ru-RU" sz="1800" b="1" dirty="0">
                <a:latin typeface="Times New Roman" pitchFamily="18" charset="0"/>
                <a:cs typeface="Times New Roman" pitchFamily="18" charset="0"/>
              </a:rPr>
              <a:t>– ІІ місце з фізики </a:t>
            </a:r>
            <a:r>
              <a:rPr lang="uk-UA" altLang="ru-RU" sz="1800" dirty="0">
                <a:latin typeface="Times New Roman" pitchFamily="18" charset="0"/>
                <a:cs typeface="Times New Roman" pitchFamily="18" charset="0"/>
              </a:rPr>
              <a:t>(уч. Борщевський А.І.)</a:t>
            </a:r>
          </a:p>
          <a:p>
            <a:pPr eaLnBrk="1" hangingPunct="1">
              <a:lnSpc>
                <a:spcPct val="80000"/>
              </a:lnSpc>
              <a:spcBef>
                <a:spcPts val="600"/>
              </a:spcBef>
              <a:buClr>
                <a:srgbClr val="680000"/>
              </a:buClr>
              <a:buFont typeface="Wingdings" pitchFamily="2" charset="2"/>
              <a:buChar char="§"/>
              <a:defRPr/>
            </a:pPr>
            <a:r>
              <a:rPr lang="uk-UA" altLang="ru-RU" sz="1800" b="1" dirty="0">
                <a:latin typeface="Times New Roman" pitchFamily="18" charset="0"/>
                <a:cs typeface="Times New Roman" pitchFamily="18" charset="0"/>
              </a:rPr>
              <a:t>Мартинишин Владислав</a:t>
            </a:r>
            <a:r>
              <a:rPr lang="uk-UA" altLang="ru-RU" sz="1800" dirty="0">
                <a:latin typeface="Times New Roman" pitchFamily="18" charset="0"/>
                <a:cs typeface="Times New Roman" pitchFamily="18" charset="0"/>
              </a:rPr>
              <a:t> 7 клас – </a:t>
            </a:r>
            <a:r>
              <a:rPr lang="uk-UA" altLang="ru-RU" sz="1800" b="1" dirty="0">
                <a:latin typeface="Times New Roman" pitchFamily="18" charset="0"/>
                <a:cs typeface="Times New Roman" pitchFamily="18" charset="0"/>
              </a:rPr>
              <a:t>ІІ місце з фізики </a:t>
            </a:r>
            <a:r>
              <a:rPr lang="uk-UA" altLang="ru-RU" sz="1800" dirty="0">
                <a:latin typeface="Times New Roman" pitchFamily="18" charset="0"/>
                <a:cs typeface="Times New Roman" pitchFamily="18" charset="0"/>
              </a:rPr>
              <a:t>(уч. Кавецький Р.С.)  </a:t>
            </a:r>
          </a:p>
          <a:p>
            <a:pPr eaLnBrk="1" hangingPunct="1">
              <a:lnSpc>
                <a:spcPct val="80000"/>
              </a:lnSpc>
              <a:spcBef>
                <a:spcPts val="600"/>
              </a:spcBef>
              <a:buClr>
                <a:srgbClr val="680000"/>
              </a:buClr>
              <a:buFont typeface="Wingdings" pitchFamily="2" charset="2"/>
              <a:buChar char="§"/>
              <a:defRPr/>
            </a:pPr>
            <a:r>
              <a:rPr lang="uk-UA" altLang="ru-RU" sz="1800" b="1" dirty="0">
                <a:latin typeface="Times New Roman" pitchFamily="18" charset="0"/>
                <a:cs typeface="Times New Roman" pitchFamily="18" charset="0"/>
              </a:rPr>
              <a:t>Скиба Діана </a:t>
            </a:r>
            <a:r>
              <a:rPr lang="uk-UA" altLang="ru-RU" sz="1800" dirty="0">
                <a:latin typeface="Times New Roman" pitchFamily="18" charset="0"/>
                <a:cs typeface="Times New Roman" pitchFamily="18" charset="0"/>
              </a:rPr>
              <a:t>10 клас – </a:t>
            </a:r>
            <a:r>
              <a:rPr lang="uk-UA" altLang="ru-RU" sz="1800" b="1" dirty="0">
                <a:latin typeface="Times New Roman" pitchFamily="18" charset="0"/>
                <a:cs typeface="Times New Roman" pitchFamily="18" charset="0"/>
              </a:rPr>
              <a:t>ІІ місце з географії </a:t>
            </a:r>
            <a:r>
              <a:rPr lang="uk-UA" altLang="ru-RU" sz="1800" dirty="0">
                <a:latin typeface="Times New Roman" pitchFamily="18" charset="0"/>
                <a:cs typeface="Times New Roman" pitchFamily="18" charset="0"/>
              </a:rPr>
              <a:t>(уч. Корницька Н.Г.) </a:t>
            </a:r>
          </a:p>
          <a:p>
            <a:pPr eaLnBrk="1" hangingPunct="1">
              <a:lnSpc>
                <a:spcPct val="80000"/>
              </a:lnSpc>
              <a:spcBef>
                <a:spcPts val="600"/>
              </a:spcBef>
              <a:buClr>
                <a:srgbClr val="680000"/>
              </a:buClr>
              <a:buFont typeface="Wingdings" pitchFamily="2" charset="2"/>
              <a:buChar char="§"/>
              <a:defRPr/>
            </a:pPr>
            <a:r>
              <a:rPr lang="uk-UA" altLang="ru-RU" sz="1800" b="1" dirty="0">
                <a:latin typeface="Times New Roman" pitchFamily="18" charset="0"/>
                <a:cs typeface="Times New Roman" pitchFamily="18" charset="0"/>
              </a:rPr>
              <a:t>Сосновський Андрій </a:t>
            </a:r>
            <a:r>
              <a:rPr lang="uk-UA" altLang="ru-RU" sz="1800" dirty="0">
                <a:latin typeface="Times New Roman" pitchFamily="18" charset="0"/>
                <a:cs typeface="Times New Roman" pitchFamily="18" charset="0"/>
              </a:rPr>
              <a:t>8 клас – </a:t>
            </a:r>
            <a:r>
              <a:rPr lang="uk-UA" altLang="ru-RU" sz="1800" b="1" dirty="0">
                <a:latin typeface="Times New Roman" pitchFamily="18" charset="0"/>
                <a:cs typeface="Times New Roman" pitchFamily="18" charset="0"/>
              </a:rPr>
              <a:t>ІІ місце з історії </a:t>
            </a:r>
            <a:r>
              <a:rPr lang="uk-UA" altLang="ru-RU" sz="1800" dirty="0">
                <a:latin typeface="Times New Roman" pitchFamily="18" charset="0"/>
                <a:cs typeface="Times New Roman" pitchFamily="18" charset="0"/>
              </a:rPr>
              <a:t>(уч. Моравська Н.І.)                                </a:t>
            </a:r>
            <a:endParaRPr lang="uk-UA" sz="1800" b="1" dirty="0">
              <a:latin typeface="Times New Roman" panose="02020603050405020304" pitchFamily="18" charset="0"/>
              <a:cs typeface="Times New Roman" panose="02020603050405020304" pitchFamily="18" charset="0"/>
            </a:endParaRPr>
          </a:p>
          <a:p>
            <a:pPr>
              <a:lnSpc>
                <a:spcPct val="80000"/>
              </a:lnSpc>
              <a:spcBef>
                <a:spcPts val="600"/>
              </a:spcBef>
              <a:buClr>
                <a:srgbClr val="680000"/>
              </a:buClr>
              <a:buFont typeface="Wingdings" pitchFamily="2" charset="2"/>
              <a:buChar char="§"/>
              <a:defRPr/>
            </a:pPr>
            <a:r>
              <a:rPr lang="uk-UA" sz="1800" b="1" dirty="0">
                <a:latin typeface="Times New Roman" panose="02020603050405020304" pitchFamily="18" charset="0"/>
                <a:cs typeface="Times New Roman" panose="02020603050405020304" pitchFamily="18" charset="0"/>
              </a:rPr>
              <a:t>Дудик Наталія </a:t>
            </a:r>
            <a:r>
              <a:rPr lang="uk-UA" sz="1800" dirty="0">
                <a:latin typeface="Times New Roman" pitchFamily="18" charset="0"/>
                <a:cs typeface="Times New Roman" pitchFamily="18" charset="0"/>
              </a:rPr>
              <a:t>9 клас </a:t>
            </a:r>
            <a:r>
              <a:rPr lang="uk-UA" sz="1800" b="1" dirty="0">
                <a:latin typeface="Times New Roman" pitchFamily="18" charset="0"/>
                <a:cs typeface="Times New Roman" pitchFamily="18" charset="0"/>
              </a:rPr>
              <a:t>– ІІ місце з історії </a:t>
            </a:r>
            <a:r>
              <a:rPr lang="uk-UA" sz="1800" dirty="0">
                <a:latin typeface="Times New Roman" pitchFamily="18" charset="0"/>
                <a:cs typeface="Times New Roman" pitchFamily="18" charset="0"/>
              </a:rPr>
              <a:t>(уч. Петренко Г.Г.)</a:t>
            </a:r>
          </a:p>
          <a:p>
            <a:pPr>
              <a:lnSpc>
                <a:spcPct val="80000"/>
              </a:lnSpc>
              <a:spcBef>
                <a:spcPts val="600"/>
              </a:spcBef>
              <a:buClr>
                <a:srgbClr val="680000"/>
              </a:buClr>
              <a:buFont typeface="Wingdings" pitchFamily="2" charset="2"/>
              <a:buChar char="§"/>
              <a:defRPr/>
            </a:pPr>
            <a:r>
              <a:rPr lang="uk-UA" sz="1800" b="1" dirty="0">
                <a:latin typeface="Times New Roman" pitchFamily="18" charset="0"/>
                <a:cs typeface="Times New Roman" pitchFamily="18" charset="0"/>
              </a:rPr>
              <a:t>Васюта Вікторія </a:t>
            </a:r>
            <a:r>
              <a:rPr lang="uk-UA" sz="1800" dirty="0">
                <a:latin typeface="Times New Roman" pitchFamily="18" charset="0"/>
                <a:cs typeface="Times New Roman" pitchFamily="18" charset="0"/>
              </a:rPr>
              <a:t>10 клас – </a:t>
            </a:r>
            <a:r>
              <a:rPr lang="uk-UA" sz="1800" b="1" dirty="0">
                <a:latin typeface="Times New Roman" pitchFamily="18" charset="0"/>
                <a:cs typeface="Times New Roman" pitchFamily="18" charset="0"/>
              </a:rPr>
              <a:t>ІІІ місце з історії </a:t>
            </a:r>
            <a:r>
              <a:rPr lang="uk-UA" sz="1800" dirty="0">
                <a:latin typeface="Times New Roman" pitchFamily="18" charset="0"/>
                <a:cs typeface="Times New Roman" pitchFamily="18" charset="0"/>
              </a:rPr>
              <a:t>(уч. Мукан М.В.)</a:t>
            </a:r>
          </a:p>
          <a:p>
            <a:pPr>
              <a:lnSpc>
                <a:spcPct val="80000"/>
              </a:lnSpc>
              <a:spcBef>
                <a:spcPts val="600"/>
              </a:spcBef>
              <a:buClr>
                <a:srgbClr val="680000"/>
              </a:buClr>
              <a:buFont typeface="Wingdings" pitchFamily="2" charset="2"/>
              <a:buChar char="§"/>
              <a:defRPr/>
            </a:pPr>
            <a:r>
              <a:rPr lang="uk-UA" sz="1800" b="1" dirty="0">
                <a:latin typeface="Times New Roman" pitchFamily="18" charset="0"/>
                <a:cs typeface="Times New Roman" pitchFamily="18" charset="0"/>
              </a:rPr>
              <a:t>Лебідь Ростислав </a:t>
            </a:r>
            <a:r>
              <a:rPr lang="uk-UA" sz="1800" dirty="0">
                <a:latin typeface="Times New Roman" pitchFamily="18" charset="0"/>
                <a:cs typeface="Times New Roman" pitchFamily="18" charset="0"/>
              </a:rPr>
              <a:t>9 клас – </a:t>
            </a:r>
            <a:r>
              <a:rPr lang="uk-UA" sz="1800" b="1" dirty="0">
                <a:latin typeface="Times New Roman" pitchFamily="18" charset="0"/>
                <a:cs typeface="Times New Roman" pitchFamily="18" charset="0"/>
              </a:rPr>
              <a:t>ІІ місце з правознавства</a:t>
            </a:r>
            <a:r>
              <a:rPr lang="uk-UA" sz="1800" dirty="0">
                <a:latin typeface="Times New Roman" pitchFamily="18" charset="0"/>
                <a:cs typeface="Times New Roman" pitchFamily="18" charset="0"/>
              </a:rPr>
              <a:t> (уч. Мукан М.В.)</a:t>
            </a:r>
          </a:p>
          <a:p>
            <a:pPr>
              <a:lnSpc>
                <a:spcPct val="80000"/>
              </a:lnSpc>
              <a:spcBef>
                <a:spcPts val="600"/>
              </a:spcBef>
              <a:buClr>
                <a:srgbClr val="680000"/>
              </a:buClr>
              <a:buFont typeface="Wingdings" pitchFamily="2" charset="2"/>
              <a:buChar char="§"/>
              <a:defRPr/>
            </a:pPr>
            <a:r>
              <a:rPr lang="uk-UA" sz="1800" b="1" dirty="0">
                <a:latin typeface="Times New Roman" pitchFamily="18" charset="0"/>
                <a:cs typeface="Times New Roman" pitchFamily="18" charset="0"/>
              </a:rPr>
              <a:t>Бешлей Анастасія </a:t>
            </a:r>
            <a:r>
              <a:rPr lang="uk-UA" sz="1800" dirty="0">
                <a:latin typeface="Times New Roman" pitchFamily="18" charset="0"/>
                <a:cs typeface="Times New Roman" pitchFamily="18" charset="0"/>
              </a:rPr>
              <a:t>9 клас – </a:t>
            </a:r>
            <a:r>
              <a:rPr lang="uk-UA" sz="1800" b="1" dirty="0">
                <a:latin typeface="Times New Roman" pitchFamily="18" charset="0"/>
                <a:cs typeface="Times New Roman" pitchFamily="18" charset="0"/>
              </a:rPr>
              <a:t>ІІІ місце з біології </a:t>
            </a:r>
            <a:r>
              <a:rPr lang="uk-UA" sz="1800" dirty="0">
                <a:latin typeface="Times New Roman" pitchFamily="18" charset="0"/>
                <a:cs typeface="Times New Roman" pitchFamily="18" charset="0"/>
              </a:rPr>
              <a:t>(уч. Козловська Н.Д.)</a:t>
            </a:r>
          </a:p>
          <a:p>
            <a:pPr>
              <a:lnSpc>
                <a:spcPct val="80000"/>
              </a:lnSpc>
              <a:spcBef>
                <a:spcPts val="600"/>
              </a:spcBef>
              <a:buClr>
                <a:srgbClr val="680000"/>
              </a:buClr>
              <a:buFont typeface="Wingdings" pitchFamily="2" charset="2"/>
              <a:buChar char="§"/>
              <a:defRPr/>
            </a:pPr>
            <a:r>
              <a:rPr lang="uk-UA" sz="1800" b="1" dirty="0">
                <a:latin typeface="Times New Roman" pitchFamily="18" charset="0"/>
                <a:cs typeface="Times New Roman" pitchFamily="18" charset="0"/>
              </a:rPr>
              <a:t>Остюк Ірина </a:t>
            </a:r>
            <a:r>
              <a:rPr lang="uk-UA" sz="1800" dirty="0">
                <a:latin typeface="Times New Roman" pitchFamily="18" charset="0"/>
                <a:cs typeface="Times New Roman" pitchFamily="18" charset="0"/>
              </a:rPr>
              <a:t>8 клас – </a:t>
            </a:r>
            <a:r>
              <a:rPr lang="uk-UA" sz="1800" b="1" dirty="0">
                <a:latin typeface="Times New Roman" pitchFamily="18" charset="0"/>
                <a:cs typeface="Times New Roman" pitchFamily="18" charset="0"/>
              </a:rPr>
              <a:t>ІІІ місце з англійської мови </a:t>
            </a:r>
            <a:r>
              <a:rPr lang="uk-UA" sz="1800" dirty="0">
                <a:latin typeface="Times New Roman" pitchFamily="18" charset="0"/>
                <a:cs typeface="Times New Roman" pitchFamily="18" charset="0"/>
              </a:rPr>
              <a:t>(уч. Савчин І.М.)</a:t>
            </a:r>
          </a:p>
          <a:p>
            <a:pPr>
              <a:lnSpc>
                <a:spcPct val="80000"/>
              </a:lnSpc>
              <a:spcBef>
                <a:spcPts val="600"/>
              </a:spcBef>
              <a:buClr>
                <a:srgbClr val="680000"/>
              </a:buClr>
              <a:buFont typeface="Wingdings" pitchFamily="2" charset="2"/>
              <a:buChar char="§"/>
              <a:defRPr/>
            </a:pPr>
            <a:r>
              <a:rPr lang="uk-UA" sz="1800" b="1" dirty="0">
                <a:latin typeface="Times New Roman" pitchFamily="18" charset="0"/>
                <a:cs typeface="Times New Roman" pitchFamily="18" charset="0"/>
              </a:rPr>
              <a:t>Остюк Ірина </a:t>
            </a:r>
            <a:r>
              <a:rPr lang="uk-UA" sz="1800" dirty="0">
                <a:latin typeface="Times New Roman" pitchFamily="18" charset="0"/>
                <a:cs typeface="Times New Roman" pitchFamily="18" charset="0"/>
              </a:rPr>
              <a:t>8 клас – </a:t>
            </a:r>
            <a:r>
              <a:rPr lang="uk-UA" sz="1800" b="1" dirty="0">
                <a:latin typeface="Times New Roman" pitchFamily="18" charset="0"/>
                <a:cs typeface="Times New Roman" pitchFamily="18" charset="0"/>
              </a:rPr>
              <a:t>ІІ місце з християнської етики  </a:t>
            </a:r>
            <a:r>
              <a:rPr lang="uk-UA" sz="1800" dirty="0">
                <a:latin typeface="Times New Roman" pitchFamily="18" charset="0"/>
                <a:cs typeface="Times New Roman" pitchFamily="18" charset="0"/>
              </a:rPr>
              <a:t>(уч. Малиш Л.П.)</a:t>
            </a:r>
          </a:p>
          <a:p>
            <a:pPr>
              <a:lnSpc>
                <a:spcPct val="80000"/>
              </a:lnSpc>
              <a:spcBef>
                <a:spcPts val="600"/>
              </a:spcBef>
              <a:buClr>
                <a:srgbClr val="680000"/>
              </a:buClr>
              <a:buFont typeface="Wingdings" pitchFamily="2" charset="2"/>
              <a:buChar char="§"/>
              <a:defRPr/>
            </a:pPr>
            <a:r>
              <a:rPr lang="uk-UA" sz="1800" b="1" dirty="0">
                <a:latin typeface="Times New Roman" pitchFamily="18" charset="0"/>
                <a:cs typeface="Times New Roman" pitchFamily="18" charset="0"/>
              </a:rPr>
              <a:t>Шевчук Олена </a:t>
            </a:r>
            <a:r>
              <a:rPr lang="uk-UA" sz="1800" dirty="0">
                <a:latin typeface="Times New Roman" pitchFamily="18" charset="0"/>
                <a:cs typeface="Times New Roman" pitchFamily="18" charset="0"/>
              </a:rPr>
              <a:t>9 клас – </a:t>
            </a:r>
            <a:r>
              <a:rPr lang="uk-UA" sz="1800" b="1" dirty="0">
                <a:latin typeface="Times New Roman" pitchFamily="18" charset="0"/>
                <a:cs typeface="Times New Roman" pitchFamily="18" charset="0"/>
              </a:rPr>
              <a:t>І місце з християнської етики </a:t>
            </a:r>
            <a:r>
              <a:rPr lang="uk-UA" sz="1800" dirty="0">
                <a:latin typeface="Times New Roman" pitchFamily="18" charset="0"/>
                <a:cs typeface="Times New Roman" pitchFamily="18" charset="0"/>
              </a:rPr>
              <a:t>(уч. Малиш Л.П.)</a:t>
            </a:r>
          </a:p>
          <a:p>
            <a:pPr>
              <a:lnSpc>
                <a:spcPct val="80000"/>
              </a:lnSpc>
              <a:spcBef>
                <a:spcPts val="600"/>
              </a:spcBef>
              <a:buClr>
                <a:srgbClr val="680000"/>
              </a:buClr>
              <a:buFont typeface="Wingdings" pitchFamily="2" charset="2"/>
              <a:buChar char="§"/>
              <a:defRPr/>
            </a:pPr>
            <a:r>
              <a:rPr lang="uk-UA" sz="1800" b="1" dirty="0">
                <a:latin typeface="Times New Roman" pitchFamily="18" charset="0"/>
                <a:cs typeface="Times New Roman" pitchFamily="18" charset="0"/>
              </a:rPr>
              <a:t>Генда Віктор </a:t>
            </a:r>
            <a:r>
              <a:rPr lang="uk-UA" sz="1800" dirty="0">
                <a:latin typeface="Times New Roman" pitchFamily="18" charset="0"/>
                <a:cs typeface="Times New Roman" pitchFamily="18" charset="0"/>
              </a:rPr>
              <a:t>10 клас – </a:t>
            </a:r>
            <a:r>
              <a:rPr lang="uk-UA" sz="1800" b="1" dirty="0">
                <a:latin typeface="Times New Roman" pitchFamily="18" charset="0"/>
                <a:cs typeface="Times New Roman" pitchFamily="18" charset="0"/>
              </a:rPr>
              <a:t>ІІ місце з християнської етики </a:t>
            </a:r>
            <a:r>
              <a:rPr lang="uk-UA" sz="1800" dirty="0">
                <a:latin typeface="Times New Roman" pitchFamily="18" charset="0"/>
                <a:cs typeface="Times New Roman" pitchFamily="18" charset="0"/>
              </a:rPr>
              <a:t>(уч. Малиш Л.П.)</a:t>
            </a:r>
          </a:p>
          <a:p>
            <a:pPr>
              <a:lnSpc>
                <a:spcPct val="80000"/>
              </a:lnSpc>
              <a:spcBef>
                <a:spcPts val="600"/>
              </a:spcBef>
              <a:buClr>
                <a:srgbClr val="680000"/>
              </a:buClr>
              <a:buFont typeface="Wingdings" pitchFamily="2" charset="2"/>
              <a:buChar char="§"/>
              <a:defRPr/>
            </a:pPr>
            <a:r>
              <a:rPr lang="uk-UA" sz="1800" b="1" dirty="0">
                <a:latin typeface="Times New Roman" pitchFamily="18" charset="0"/>
                <a:cs typeface="Times New Roman" pitchFamily="18" charset="0"/>
              </a:rPr>
              <a:t>Кондра Ірина </a:t>
            </a:r>
            <a:r>
              <a:rPr lang="uk-UA" sz="1800" dirty="0">
                <a:latin typeface="Times New Roman" pitchFamily="18" charset="0"/>
                <a:cs typeface="Times New Roman" pitchFamily="18" charset="0"/>
              </a:rPr>
              <a:t>10 клас – </a:t>
            </a:r>
            <a:r>
              <a:rPr lang="uk-UA" sz="1800" b="1" dirty="0">
                <a:latin typeface="Times New Roman" pitchFamily="18" charset="0"/>
                <a:cs typeface="Times New Roman" pitchFamily="18" charset="0"/>
              </a:rPr>
              <a:t>ІІІ місце з економіки </a:t>
            </a:r>
            <a:r>
              <a:rPr lang="uk-UA" sz="1800" dirty="0">
                <a:latin typeface="Times New Roman" pitchFamily="18" charset="0"/>
                <a:cs typeface="Times New Roman" pitchFamily="18" charset="0"/>
              </a:rPr>
              <a:t>(уч. Миронова М.І.)</a:t>
            </a:r>
          </a:p>
          <a:p>
            <a:pPr>
              <a:lnSpc>
                <a:spcPct val="80000"/>
              </a:lnSpc>
              <a:spcBef>
                <a:spcPts val="600"/>
              </a:spcBef>
              <a:buClr>
                <a:srgbClr val="680000"/>
              </a:buClr>
              <a:buFont typeface="Wingdings" pitchFamily="2" charset="2"/>
              <a:buChar char="§"/>
              <a:defRPr/>
            </a:pPr>
            <a:r>
              <a:rPr lang="uk-UA" sz="1800" b="1" dirty="0">
                <a:latin typeface="Times New Roman" pitchFamily="18" charset="0"/>
                <a:cs typeface="Times New Roman" pitchFamily="18" charset="0"/>
              </a:rPr>
              <a:t>Стефанович Анастасія </a:t>
            </a:r>
            <a:r>
              <a:rPr lang="uk-UA" sz="1800" dirty="0">
                <a:latin typeface="Times New Roman" pitchFamily="18" charset="0"/>
                <a:cs typeface="Times New Roman" pitchFamily="18" charset="0"/>
              </a:rPr>
              <a:t>10 клас – </a:t>
            </a:r>
            <a:r>
              <a:rPr lang="uk-UA" sz="1800" b="1" dirty="0">
                <a:latin typeface="Times New Roman" pitchFamily="18" charset="0"/>
                <a:cs typeface="Times New Roman" pitchFamily="18" charset="0"/>
              </a:rPr>
              <a:t>ІІ місце з трудового навчання </a:t>
            </a:r>
            <a:r>
              <a:rPr lang="uk-UA" sz="1800" dirty="0">
                <a:latin typeface="Times New Roman" pitchFamily="18" charset="0"/>
                <a:cs typeface="Times New Roman" pitchFamily="18" charset="0"/>
              </a:rPr>
              <a:t>(уч. Дідич Ю.М.)</a:t>
            </a:r>
          </a:p>
          <a:p>
            <a:pPr>
              <a:lnSpc>
                <a:spcPct val="80000"/>
              </a:lnSpc>
              <a:spcBef>
                <a:spcPts val="600"/>
              </a:spcBef>
              <a:buClr>
                <a:srgbClr val="680000"/>
              </a:buClr>
              <a:buFont typeface="Wingdings" pitchFamily="2" charset="2"/>
              <a:buChar char="q"/>
              <a:defRPr/>
            </a:pPr>
            <a:endParaRPr lang="uk-UA" sz="1800" b="1" dirty="0">
              <a:latin typeface="Times New Roman" pitchFamily="18" charset="0"/>
              <a:cs typeface="Times New Roman" pitchFamily="18" charset="0"/>
            </a:endParaRPr>
          </a:p>
          <a:p>
            <a:pPr>
              <a:lnSpc>
                <a:spcPct val="80000"/>
              </a:lnSpc>
              <a:buClr>
                <a:srgbClr val="680000"/>
              </a:buClr>
              <a:buFont typeface="Wingdings" pitchFamily="2" charset="2"/>
              <a:buChar char="§"/>
              <a:defRPr/>
            </a:pPr>
            <a:endParaRPr lang="uk-UA" sz="1600" dirty="0">
              <a:latin typeface="Times New Roman" pitchFamily="18" charset="0"/>
              <a:cs typeface="Times New Roman" pitchFamily="18" charset="0"/>
            </a:endParaRPr>
          </a:p>
          <a:p>
            <a:pPr>
              <a:lnSpc>
                <a:spcPct val="80000"/>
              </a:lnSpc>
              <a:buClr>
                <a:srgbClr val="680000"/>
              </a:buClr>
              <a:buFont typeface="Wingdings" pitchFamily="2" charset="2"/>
              <a:buChar char="q"/>
              <a:defRPr/>
            </a:pPr>
            <a:endParaRPr lang="uk-UA" sz="500" b="1" dirty="0">
              <a:latin typeface="Times New Roman" pitchFamily="18" charset="0"/>
              <a:cs typeface="Times New Roman" pitchFamily="18" charset="0"/>
            </a:endParaRPr>
          </a:p>
          <a:p>
            <a:pPr marL="0" indent="0">
              <a:lnSpc>
                <a:spcPct val="80000"/>
              </a:lnSpc>
              <a:defRPr/>
            </a:pPr>
            <a:endParaRPr lang="uk-UA" sz="300" b="1" dirty="0">
              <a:latin typeface="Times New Roman" pitchFamily="18" charset="0"/>
              <a:cs typeface="Times New Roman" pitchFamily="18" charset="0"/>
            </a:endParaRPr>
          </a:p>
          <a:p>
            <a:pPr marL="0" indent="0">
              <a:lnSpc>
                <a:spcPct val="80000"/>
              </a:lnSpc>
              <a:defRPr/>
            </a:pPr>
            <a:endParaRPr lang="ru-RU" sz="300" dirty="0"/>
          </a:p>
        </p:txBody>
      </p:sp>
    </p:spTree>
  </p:cSld>
  <p:clrMapOvr>
    <a:masterClrMapping/>
  </p:clrMapOvr>
  <p:transition spd="slow">
    <p:blinds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p:cNvPicPr>
            <a:picLocks noChangeAspect="1" noChangeArrowheads="1"/>
          </p:cNvPicPr>
          <p:nvPr/>
        </p:nvPicPr>
        <p:blipFill>
          <a:blip r:embed="rId2"/>
          <a:srcRect/>
          <a:stretch>
            <a:fillRect/>
          </a:stretch>
        </p:blipFill>
        <p:spPr bwMode="auto">
          <a:xfrm>
            <a:off x="-22224" y="-14288"/>
            <a:ext cx="9143998" cy="6872288"/>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1138" name="Rectangle 3"/>
          <p:cNvSpPr>
            <a:spLocks noGrp="1" noChangeArrowheads="1"/>
          </p:cNvSpPr>
          <p:nvPr>
            <p:ph type="body" idx="4294967295"/>
          </p:nvPr>
        </p:nvSpPr>
        <p:spPr>
          <a:xfrm>
            <a:off x="250825" y="260350"/>
            <a:ext cx="8713788" cy="4248150"/>
          </a:xfrm>
        </p:spPr>
        <p:txBody>
          <a:bodyPr/>
          <a:lstStyle/>
          <a:p>
            <a:pPr algn="ctr" eaLnBrk="1" hangingPunct="1">
              <a:lnSpc>
                <a:spcPct val="80000"/>
              </a:lnSpc>
              <a:spcBef>
                <a:spcPct val="0"/>
              </a:spcBef>
              <a:buFont typeface="Wingdings" pitchFamily="2" charset="2"/>
              <a:buNone/>
            </a:pPr>
            <a:r>
              <a:rPr lang="uk-UA" altLang="ru-RU" sz="2400" b="1" i="1" smtClean="0">
                <a:solidFill>
                  <a:srgbClr val="680000"/>
                </a:solidFill>
                <a:latin typeface="Times New Roman" pitchFamily="18" charset="0"/>
                <a:cs typeface="Times New Roman" pitchFamily="18" charset="0"/>
              </a:rPr>
              <a:t>Учасники ІІІ етапу</a:t>
            </a:r>
          </a:p>
          <a:p>
            <a:pPr algn="ctr" eaLnBrk="1" hangingPunct="1">
              <a:lnSpc>
                <a:spcPct val="80000"/>
              </a:lnSpc>
              <a:spcBef>
                <a:spcPct val="0"/>
              </a:spcBef>
              <a:buFont typeface="Wingdings" pitchFamily="2" charset="2"/>
              <a:buNone/>
            </a:pPr>
            <a:r>
              <a:rPr lang="uk-UA" altLang="ru-RU" sz="2400" b="1" i="1" smtClean="0">
                <a:solidFill>
                  <a:srgbClr val="680000"/>
                </a:solidFill>
                <a:latin typeface="Times New Roman" pitchFamily="18" charset="0"/>
                <a:cs typeface="Times New Roman" pitchFamily="18" charset="0"/>
              </a:rPr>
              <a:t> Всеукраїнських предметних олімпіад</a:t>
            </a:r>
          </a:p>
          <a:p>
            <a:pPr eaLnBrk="1" hangingPunct="1">
              <a:lnSpc>
                <a:spcPct val="80000"/>
              </a:lnSpc>
              <a:spcBef>
                <a:spcPct val="0"/>
              </a:spcBef>
              <a:buFont typeface="Wingdings" pitchFamily="2" charset="2"/>
              <a:buNone/>
            </a:pPr>
            <a:endParaRPr lang="uk-UA" altLang="ru-RU" sz="2400" b="1" smtClean="0">
              <a:latin typeface="Times New Roman" pitchFamily="18" charset="0"/>
              <a:cs typeface="Times New Roman" pitchFamily="18" charset="0"/>
            </a:endParaRPr>
          </a:p>
          <a:p>
            <a:pPr eaLnBrk="1" hangingPunct="1">
              <a:lnSpc>
                <a:spcPct val="80000"/>
              </a:lnSpc>
              <a:spcBef>
                <a:spcPct val="0"/>
              </a:spcBef>
              <a:buFont typeface="Wingdings" pitchFamily="2" charset="2"/>
              <a:buNone/>
            </a:pPr>
            <a:endParaRPr lang="uk-UA" altLang="ru-RU" sz="2400" b="1" smtClean="0">
              <a:latin typeface="Times New Roman" pitchFamily="18" charset="0"/>
              <a:cs typeface="Times New Roman" pitchFamily="18" charset="0"/>
            </a:endParaRPr>
          </a:p>
          <a:p>
            <a:pPr eaLnBrk="1" hangingPunct="1">
              <a:lnSpc>
                <a:spcPct val="80000"/>
              </a:lnSpc>
              <a:spcBef>
                <a:spcPts val="600"/>
              </a:spcBef>
              <a:buClr>
                <a:srgbClr val="680000"/>
              </a:buClr>
              <a:buFont typeface="Wingdings" pitchFamily="2" charset="2"/>
              <a:buChar char="§"/>
            </a:pPr>
            <a:r>
              <a:rPr lang="uk-UA" altLang="ru-RU" sz="2000" b="1" smtClean="0">
                <a:latin typeface="Times New Roman" pitchFamily="18" charset="0"/>
                <a:cs typeface="Times New Roman" pitchFamily="18" charset="0"/>
              </a:rPr>
              <a:t>Бугрій Христина </a:t>
            </a:r>
            <a:r>
              <a:rPr lang="uk-UA" altLang="ru-RU" sz="2000" smtClean="0">
                <a:latin typeface="Times New Roman" pitchFamily="18" charset="0"/>
                <a:cs typeface="Times New Roman" pitchFamily="18" charset="0"/>
              </a:rPr>
              <a:t>11 клас -  </a:t>
            </a:r>
            <a:r>
              <a:rPr lang="uk-UA" altLang="ru-RU" sz="2000" b="1" smtClean="0">
                <a:latin typeface="Times New Roman" pitchFamily="18" charset="0"/>
                <a:cs typeface="Times New Roman" pitchFamily="18" charset="0"/>
              </a:rPr>
              <a:t>ІІІ місце з математики </a:t>
            </a:r>
          </a:p>
          <a:p>
            <a:pPr eaLnBrk="1" hangingPunct="1">
              <a:lnSpc>
                <a:spcPct val="80000"/>
              </a:lnSpc>
              <a:spcBef>
                <a:spcPts val="600"/>
              </a:spcBef>
              <a:buClr>
                <a:srgbClr val="680000"/>
              </a:buClr>
              <a:buFont typeface="Wingdings" pitchFamily="2" charset="2"/>
              <a:buNone/>
            </a:pPr>
            <a:r>
              <a:rPr lang="uk-UA" altLang="ru-RU" sz="2000" smtClean="0">
                <a:latin typeface="Times New Roman" pitchFamily="18" charset="0"/>
                <a:cs typeface="Times New Roman" pitchFamily="18" charset="0"/>
              </a:rPr>
              <a:t>      (уч. Іщак В.І.)</a:t>
            </a:r>
          </a:p>
          <a:p>
            <a:pPr eaLnBrk="1" hangingPunct="1">
              <a:lnSpc>
                <a:spcPct val="80000"/>
              </a:lnSpc>
              <a:spcBef>
                <a:spcPts val="600"/>
              </a:spcBef>
              <a:buClr>
                <a:srgbClr val="680000"/>
              </a:buClr>
              <a:buFont typeface="Wingdings" pitchFamily="2" charset="2"/>
              <a:buChar char="§"/>
            </a:pPr>
            <a:r>
              <a:rPr lang="uk-UA" altLang="ru-RU" sz="2000" b="1" smtClean="0">
                <a:latin typeface="Times New Roman" pitchFamily="18" charset="0"/>
                <a:cs typeface="Times New Roman" pitchFamily="18" charset="0"/>
              </a:rPr>
              <a:t>Скиба Діана </a:t>
            </a:r>
            <a:r>
              <a:rPr lang="uk-UA" altLang="ru-RU" sz="2000" smtClean="0">
                <a:latin typeface="Times New Roman" pitchFamily="18" charset="0"/>
                <a:cs typeface="Times New Roman" pitchFamily="18" charset="0"/>
              </a:rPr>
              <a:t>10 клас – учасник </a:t>
            </a:r>
            <a:r>
              <a:rPr lang="uk-UA" altLang="ru-RU" sz="2000" b="1" smtClean="0">
                <a:latin typeface="Times New Roman" pitchFamily="18" charset="0"/>
                <a:cs typeface="Times New Roman" pitchFamily="18" charset="0"/>
              </a:rPr>
              <a:t>з географії </a:t>
            </a:r>
          </a:p>
          <a:p>
            <a:pPr eaLnBrk="1" hangingPunct="1">
              <a:lnSpc>
                <a:spcPct val="80000"/>
              </a:lnSpc>
              <a:spcBef>
                <a:spcPts val="600"/>
              </a:spcBef>
              <a:buClr>
                <a:srgbClr val="680000"/>
              </a:buClr>
              <a:buFont typeface="Wingdings" pitchFamily="2" charset="2"/>
              <a:buNone/>
            </a:pPr>
            <a:r>
              <a:rPr lang="uk-UA" altLang="ru-RU" sz="2000" smtClean="0">
                <a:latin typeface="Times New Roman" pitchFamily="18" charset="0"/>
                <a:cs typeface="Times New Roman" pitchFamily="18" charset="0"/>
              </a:rPr>
              <a:t>    (уч. Корницька Н.Г.) </a:t>
            </a:r>
          </a:p>
          <a:p>
            <a:pPr>
              <a:lnSpc>
                <a:spcPct val="80000"/>
              </a:lnSpc>
              <a:spcBef>
                <a:spcPts val="600"/>
              </a:spcBef>
              <a:buClr>
                <a:srgbClr val="680000"/>
              </a:buClr>
              <a:buFont typeface="Wingdings" pitchFamily="2" charset="2"/>
              <a:buChar char="§"/>
            </a:pPr>
            <a:r>
              <a:rPr lang="uk-UA" sz="2000" b="1" smtClean="0">
                <a:latin typeface="Times New Roman" pitchFamily="18" charset="0"/>
                <a:cs typeface="Times New Roman" pitchFamily="18" charset="0"/>
              </a:rPr>
              <a:t>Кондра Ірина </a:t>
            </a:r>
            <a:r>
              <a:rPr lang="uk-UA" sz="2000" smtClean="0">
                <a:latin typeface="Times New Roman" pitchFamily="18" charset="0"/>
                <a:cs typeface="Times New Roman" pitchFamily="18" charset="0"/>
              </a:rPr>
              <a:t>10 клас – </a:t>
            </a:r>
            <a:r>
              <a:rPr lang="uk-UA" altLang="ru-RU" sz="2000" smtClean="0">
                <a:latin typeface="Times New Roman" pitchFamily="18" charset="0"/>
                <a:cs typeface="Times New Roman" pitchFamily="18" charset="0"/>
              </a:rPr>
              <a:t>учасник </a:t>
            </a:r>
            <a:r>
              <a:rPr lang="uk-UA" sz="2000" b="1" smtClean="0">
                <a:latin typeface="Times New Roman" pitchFamily="18" charset="0"/>
                <a:cs typeface="Times New Roman" pitchFamily="18" charset="0"/>
              </a:rPr>
              <a:t>з економіки </a:t>
            </a:r>
          </a:p>
          <a:p>
            <a:pPr>
              <a:lnSpc>
                <a:spcPct val="80000"/>
              </a:lnSpc>
              <a:spcBef>
                <a:spcPts val="600"/>
              </a:spcBef>
              <a:buClr>
                <a:srgbClr val="680000"/>
              </a:buClr>
              <a:buFont typeface="Wingdings" pitchFamily="2" charset="2"/>
              <a:buNone/>
            </a:pPr>
            <a:r>
              <a:rPr lang="uk-UA" sz="2000" smtClean="0">
                <a:latin typeface="Times New Roman" pitchFamily="18" charset="0"/>
                <a:cs typeface="Times New Roman" pitchFamily="18" charset="0"/>
              </a:rPr>
              <a:t>     (уч. Миронова М.І.)</a:t>
            </a:r>
          </a:p>
          <a:p>
            <a:pPr eaLnBrk="1" hangingPunct="1">
              <a:lnSpc>
                <a:spcPct val="80000"/>
              </a:lnSpc>
              <a:spcBef>
                <a:spcPts val="600"/>
              </a:spcBef>
              <a:buClr>
                <a:srgbClr val="680000"/>
              </a:buClr>
              <a:buFont typeface="Wingdings" pitchFamily="2" charset="2"/>
              <a:buChar char="§"/>
            </a:pPr>
            <a:r>
              <a:rPr lang="uk-UA" altLang="ru-RU" sz="2000" b="1" smtClean="0">
                <a:latin typeface="Times New Roman" pitchFamily="18" charset="0"/>
                <a:cs typeface="Times New Roman" pitchFamily="18" charset="0"/>
              </a:rPr>
              <a:t>Остюк Ірина </a:t>
            </a:r>
            <a:r>
              <a:rPr lang="uk-UA" altLang="ru-RU" sz="2000" smtClean="0">
                <a:latin typeface="Times New Roman" pitchFamily="18" charset="0"/>
                <a:cs typeface="Times New Roman" pitchFamily="18" charset="0"/>
              </a:rPr>
              <a:t>8 клас – учасник </a:t>
            </a:r>
            <a:r>
              <a:rPr lang="uk-UA" altLang="ru-RU" sz="2000" b="1" smtClean="0">
                <a:latin typeface="Times New Roman" pitchFamily="18" charset="0"/>
                <a:cs typeface="Times New Roman" pitchFamily="18" charset="0"/>
              </a:rPr>
              <a:t>з української мови та літератури</a:t>
            </a:r>
            <a:r>
              <a:rPr lang="uk-UA" altLang="ru-RU" sz="2000" smtClean="0">
                <a:latin typeface="Times New Roman" pitchFamily="18" charset="0"/>
                <a:cs typeface="Times New Roman" pitchFamily="18" charset="0"/>
              </a:rPr>
              <a:t>   </a:t>
            </a:r>
          </a:p>
          <a:p>
            <a:pPr eaLnBrk="1" hangingPunct="1">
              <a:lnSpc>
                <a:spcPct val="80000"/>
              </a:lnSpc>
              <a:spcBef>
                <a:spcPts val="600"/>
              </a:spcBef>
              <a:buClr>
                <a:srgbClr val="680000"/>
              </a:buClr>
              <a:buFont typeface="Wingdings" pitchFamily="2" charset="2"/>
              <a:buNone/>
            </a:pPr>
            <a:r>
              <a:rPr lang="uk-UA" altLang="ru-RU" sz="2000" smtClean="0">
                <a:latin typeface="Times New Roman" pitchFamily="18" charset="0"/>
                <a:cs typeface="Times New Roman" pitchFamily="18" charset="0"/>
              </a:rPr>
              <a:t>     (уч. Подоляк І.В.)</a:t>
            </a:r>
          </a:p>
          <a:p>
            <a:pPr>
              <a:lnSpc>
                <a:spcPct val="80000"/>
              </a:lnSpc>
              <a:spcBef>
                <a:spcPts val="600"/>
              </a:spcBef>
              <a:buClr>
                <a:srgbClr val="680000"/>
              </a:buClr>
              <a:buFont typeface="Wingdings" pitchFamily="2" charset="2"/>
              <a:buChar char="§"/>
            </a:pPr>
            <a:endParaRPr lang="uk-UA" sz="2000" smtClean="0">
              <a:latin typeface="Times New Roman" pitchFamily="18" charset="0"/>
              <a:cs typeface="Times New Roman" pitchFamily="18" charset="0"/>
            </a:endParaRPr>
          </a:p>
          <a:p>
            <a:pPr eaLnBrk="1" hangingPunct="1">
              <a:lnSpc>
                <a:spcPct val="80000"/>
              </a:lnSpc>
              <a:spcBef>
                <a:spcPts val="600"/>
              </a:spcBef>
              <a:buClr>
                <a:srgbClr val="680000"/>
              </a:buClr>
              <a:buFont typeface="Wingdings" pitchFamily="2" charset="2"/>
              <a:buChar char="§"/>
            </a:pPr>
            <a:endParaRPr lang="uk-UA" altLang="ru-RU" sz="1400" smtClean="0">
              <a:latin typeface="Times New Roman" pitchFamily="18" charset="0"/>
              <a:cs typeface="Times New Roman" pitchFamily="18" charset="0"/>
            </a:endParaRPr>
          </a:p>
          <a:p>
            <a:pPr eaLnBrk="1" hangingPunct="1">
              <a:lnSpc>
                <a:spcPct val="80000"/>
              </a:lnSpc>
              <a:spcBef>
                <a:spcPts val="600"/>
              </a:spcBef>
              <a:buClr>
                <a:srgbClr val="680000"/>
              </a:buClr>
              <a:buFont typeface="Wingdings" pitchFamily="2" charset="2"/>
              <a:buChar char="§"/>
            </a:pPr>
            <a:endParaRPr lang="uk-UA" altLang="ru-RU" sz="900" smtClean="0">
              <a:latin typeface="Times New Roman" pitchFamily="18" charset="0"/>
              <a:cs typeface="Times New Roman" pitchFamily="18" charset="0"/>
            </a:endParaRPr>
          </a:p>
          <a:p>
            <a:pPr eaLnBrk="1" hangingPunct="1">
              <a:lnSpc>
                <a:spcPct val="80000"/>
              </a:lnSpc>
              <a:spcBef>
                <a:spcPts val="600"/>
              </a:spcBef>
              <a:buFont typeface="Wingdings" pitchFamily="2" charset="2"/>
              <a:buNone/>
            </a:pPr>
            <a:endParaRPr lang="uk-UA" altLang="ru-RU" sz="200" b="1" smtClean="0">
              <a:latin typeface="Times New Roman" pitchFamily="18" charset="0"/>
              <a:cs typeface="Times New Roman" pitchFamily="18" charset="0"/>
            </a:endParaRPr>
          </a:p>
          <a:p>
            <a:pPr eaLnBrk="1" hangingPunct="1">
              <a:lnSpc>
                <a:spcPct val="80000"/>
              </a:lnSpc>
              <a:spcBef>
                <a:spcPts val="600"/>
              </a:spcBef>
            </a:pPr>
            <a:endParaRPr lang="uk-UA" altLang="ru-RU" sz="1600" b="1" smtClean="0">
              <a:latin typeface="Times New Roman" pitchFamily="18" charset="0"/>
              <a:cs typeface="Times New Roman" pitchFamily="18" charset="0"/>
            </a:endParaRPr>
          </a:p>
          <a:p>
            <a:pPr eaLnBrk="1" hangingPunct="1">
              <a:lnSpc>
                <a:spcPct val="80000"/>
              </a:lnSpc>
            </a:pPr>
            <a:endParaRPr lang="ru-RU" altLang="ru-RU" sz="1600" smtClean="0"/>
          </a:p>
        </p:txBody>
      </p:sp>
    </p:spTree>
  </p:cSld>
  <p:clrMapOvr>
    <a:masterClrMapping/>
  </p:clrMapOvr>
  <p:transition spd="slow">
    <p:blinds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14288"/>
            <a:ext cx="9144000" cy="6886576"/>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6802" name="Заголовок 2"/>
          <p:cNvSpPr>
            <a:spLocks noGrp="1"/>
          </p:cNvSpPr>
          <p:nvPr>
            <p:ph type="title"/>
          </p:nvPr>
        </p:nvSpPr>
        <p:spPr>
          <a:xfrm>
            <a:off x="457200" y="260350"/>
            <a:ext cx="8229600" cy="647700"/>
          </a:xfrm>
        </p:spPr>
        <p:txBody>
          <a:bodyPr/>
          <a:lstStyle/>
          <a:p>
            <a:pPr algn="ctr" eaLnBrk="1" hangingPunct="1">
              <a:lnSpc>
                <a:spcPct val="90000"/>
              </a:lnSpc>
              <a:buFont typeface="Wingdings" pitchFamily="2" charset="2"/>
              <a:buNone/>
            </a:pPr>
            <a:r>
              <a:rPr lang="uk-UA" altLang="ru-RU" sz="3600" b="1" i="1" smtClean="0">
                <a:solidFill>
                  <a:schemeClr val="bg2"/>
                </a:solidFill>
              </a:rPr>
              <a:t/>
            </a:r>
            <a:br>
              <a:rPr lang="uk-UA" altLang="ru-RU" sz="3600" b="1" i="1" smtClean="0">
                <a:solidFill>
                  <a:schemeClr val="bg2"/>
                </a:solidFill>
              </a:rPr>
            </a:br>
            <a:r>
              <a:rPr lang="uk-UA" altLang="ru-RU" sz="3200" b="1" i="1" smtClean="0">
                <a:solidFill>
                  <a:srgbClr val="680000"/>
                </a:solidFill>
              </a:rPr>
              <a:t>Інтернет - олімпіади</a:t>
            </a:r>
            <a:br>
              <a:rPr lang="uk-UA" altLang="ru-RU" sz="3200" b="1" i="1" smtClean="0">
                <a:solidFill>
                  <a:srgbClr val="680000"/>
                </a:solidFill>
              </a:rPr>
            </a:br>
            <a:r>
              <a:rPr lang="uk-UA" altLang="ru-RU" sz="3200" b="1" i="1" smtClean="0">
                <a:solidFill>
                  <a:schemeClr val="bg2"/>
                </a:solidFill>
              </a:rPr>
              <a:t/>
            </a:r>
            <a:br>
              <a:rPr lang="uk-UA" altLang="ru-RU" sz="3200" b="1" i="1" smtClean="0">
                <a:solidFill>
                  <a:schemeClr val="bg2"/>
                </a:solidFill>
              </a:rPr>
            </a:br>
            <a:endParaRPr lang="uk-UA" sz="3200" smtClean="0"/>
          </a:p>
        </p:txBody>
      </p:sp>
      <p:sp>
        <p:nvSpPr>
          <p:cNvPr id="53251" name="Місце для вмісту 3"/>
          <p:cNvSpPr>
            <a:spLocks noGrp="1"/>
          </p:cNvSpPr>
          <p:nvPr>
            <p:ph idx="1"/>
          </p:nvPr>
        </p:nvSpPr>
        <p:spPr>
          <a:xfrm>
            <a:off x="457200" y="836613"/>
            <a:ext cx="8229600" cy="2087562"/>
          </a:xfrm>
        </p:spPr>
        <p:txBody>
          <a:bodyPr/>
          <a:lstStyle/>
          <a:p>
            <a:pPr>
              <a:spcBef>
                <a:spcPct val="0"/>
              </a:spcBef>
              <a:buClr>
                <a:srgbClr val="680000"/>
              </a:buClr>
              <a:buFont typeface="Wingdings" pitchFamily="2" charset="2"/>
              <a:buChar char="q"/>
              <a:defRPr/>
            </a:pPr>
            <a:r>
              <a:rPr lang="uk-UA" altLang="ru-RU" sz="1800" dirty="0"/>
              <a:t>Українська мова – </a:t>
            </a:r>
            <a:r>
              <a:rPr lang="uk-UA" altLang="ru-RU" sz="1800" b="1" dirty="0">
                <a:solidFill>
                  <a:srgbClr val="FF0000"/>
                </a:solidFill>
              </a:rPr>
              <a:t>28</a:t>
            </a:r>
            <a:r>
              <a:rPr lang="uk-UA" altLang="ru-RU" sz="1800" dirty="0">
                <a:solidFill>
                  <a:srgbClr val="FF0000"/>
                </a:solidFill>
              </a:rPr>
              <a:t> </a:t>
            </a:r>
            <a:r>
              <a:rPr lang="uk-UA" altLang="ru-RU" sz="1800" dirty="0"/>
              <a:t>учнів</a:t>
            </a:r>
          </a:p>
          <a:p>
            <a:pPr marL="0" indent="0">
              <a:spcBef>
                <a:spcPct val="0"/>
              </a:spcBef>
              <a:buClr>
                <a:srgbClr val="680000"/>
              </a:buClr>
              <a:buFont typeface="Wingdings" pitchFamily="2" charset="2"/>
              <a:buChar char="q"/>
              <a:defRPr/>
            </a:pPr>
            <a:r>
              <a:rPr lang="uk-UA" altLang="ru-RU" sz="1800" dirty="0"/>
              <a:t>  Математика – </a:t>
            </a:r>
            <a:r>
              <a:rPr lang="uk-UA" altLang="ru-RU" sz="1800" b="1" dirty="0">
                <a:solidFill>
                  <a:srgbClr val="FF0000"/>
                </a:solidFill>
              </a:rPr>
              <a:t>25</a:t>
            </a:r>
            <a:r>
              <a:rPr lang="uk-UA" altLang="ru-RU" sz="1800" dirty="0"/>
              <a:t> учнів</a:t>
            </a:r>
          </a:p>
          <a:p>
            <a:pPr marL="0" indent="0">
              <a:spcBef>
                <a:spcPct val="0"/>
              </a:spcBef>
              <a:buClr>
                <a:srgbClr val="680000"/>
              </a:buClr>
              <a:buFont typeface="Wingdings" pitchFamily="2" charset="2"/>
              <a:buChar char="q"/>
              <a:defRPr/>
            </a:pPr>
            <a:r>
              <a:rPr lang="uk-UA" altLang="ru-RU" sz="1800" dirty="0"/>
              <a:t>  Інформаційні технології – </a:t>
            </a:r>
            <a:r>
              <a:rPr lang="uk-UA" altLang="ru-RU" sz="1800" b="1" dirty="0">
                <a:solidFill>
                  <a:srgbClr val="FF0000"/>
                </a:solidFill>
              </a:rPr>
              <a:t>16</a:t>
            </a:r>
            <a:r>
              <a:rPr lang="uk-UA" altLang="ru-RU" sz="1800" dirty="0"/>
              <a:t> учнів</a:t>
            </a:r>
          </a:p>
          <a:p>
            <a:pPr marL="0" indent="0">
              <a:spcBef>
                <a:spcPct val="0"/>
              </a:spcBef>
              <a:buClr>
                <a:srgbClr val="680000"/>
              </a:buClr>
              <a:buFont typeface="Wingdings" pitchFamily="2" charset="2"/>
              <a:buChar char="q"/>
              <a:defRPr/>
            </a:pPr>
            <a:r>
              <a:rPr lang="uk-UA" altLang="ru-RU" sz="1800" dirty="0"/>
              <a:t>  Біологія – </a:t>
            </a:r>
            <a:r>
              <a:rPr lang="uk-UA" altLang="ru-RU" sz="1800" b="1" dirty="0">
                <a:solidFill>
                  <a:srgbClr val="FF0000"/>
                </a:solidFill>
              </a:rPr>
              <a:t>15</a:t>
            </a:r>
            <a:r>
              <a:rPr lang="uk-UA" altLang="ru-RU" sz="1800" dirty="0"/>
              <a:t> учнів</a:t>
            </a:r>
          </a:p>
          <a:p>
            <a:pPr marL="0" indent="0">
              <a:spcBef>
                <a:spcPct val="0"/>
              </a:spcBef>
              <a:buClr>
                <a:srgbClr val="680000"/>
              </a:buClr>
              <a:buFont typeface="Wingdings" pitchFamily="2" charset="2"/>
              <a:buChar char="q"/>
              <a:defRPr/>
            </a:pPr>
            <a:r>
              <a:rPr lang="uk-UA" altLang="ru-RU" sz="1800" dirty="0"/>
              <a:t>  Хімія – </a:t>
            </a:r>
            <a:r>
              <a:rPr lang="uk-UA" altLang="ru-RU" sz="1800" b="1" dirty="0">
                <a:solidFill>
                  <a:srgbClr val="FF0000"/>
                </a:solidFill>
              </a:rPr>
              <a:t>9</a:t>
            </a:r>
            <a:r>
              <a:rPr lang="uk-UA" altLang="ru-RU" sz="1800" dirty="0"/>
              <a:t> учнів</a:t>
            </a:r>
          </a:p>
          <a:p>
            <a:pPr marL="0" indent="0">
              <a:spcBef>
                <a:spcPct val="0"/>
              </a:spcBef>
              <a:buClr>
                <a:srgbClr val="680000"/>
              </a:buClr>
              <a:buFont typeface="Wingdings" pitchFamily="2" charset="2"/>
              <a:buChar char="q"/>
              <a:defRPr/>
            </a:pPr>
            <a:r>
              <a:rPr lang="uk-UA" altLang="ru-RU" sz="1800" dirty="0"/>
              <a:t>  Англійська мова – </a:t>
            </a:r>
            <a:r>
              <a:rPr lang="uk-UA" altLang="ru-RU" sz="1800" b="1" dirty="0">
                <a:solidFill>
                  <a:srgbClr val="FF0000"/>
                </a:solidFill>
              </a:rPr>
              <a:t>14</a:t>
            </a:r>
            <a:r>
              <a:rPr lang="uk-UA" altLang="ru-RU" sz="1800" dirty="0"/>
              <a:t> учн</a:t>
            </a:r>
            <a:r>
              <a:rPr lang="ru-RU" altLang="ru-RU" sz="1800" dirty="0"/>
              <a:t>ів</a:t>
            </a:r>
          </a:p>
          <a:p>
            <a:pPr marL="0" indent="0">
              <a:spcBef>
                <a:spcPct val="0"/>
              </a:spcBef>
              <a:buClr>
                <a:srgbClr val="680000"/>
              </a:buClr>
              <a:buFont typeface="Wingdings" pitchFamily="2" charset="2"/>
              <a:buChar char="q"/>
              <a:defRPr/>
            </a:pPr>
            <a:r>
              <a:rPr lang="uk-UA" altLang="ru-RU" sz="1800" dirty="0"/>
              <a:t>  Історія – </a:t>
            </a:r>
            <a:r>
              <a:rPr lang="uk-UA" altLang="ru-RU" sz="1800" b="1" dirty="0">
                <a:solidFill>
                  <a:srgbClr val="FF0000"/>
                </a:solidFill>
              </a:rPr>
              <a:t>29</a:t>
            </a:r>
            <a:r>
              <a:rPr lang="uk-UA" altLang="ru-RU" sz="1800" dirty="0"/>
              <a:t> учнів</a:t>
            </a:r>
            <a:r>
              <a:rPr lang="uk-UA" altLang="ru-RU" sz="2000" dirty="0"/>
              <a:t/>
            </a:r>
            <a:br>
              <a:rPr lang="uk-UA" altLang="ru-RU" sz="2000" dirty="0"/>
            </a:br>
            <a:endParaRPr lang="uk-UA" altLang="ru-RU" sz="2000" dirty="0"/>
          </a:p>
          <a:p>
            <a:pPr marL="400050" lvl="1" indent="0">
              <a:buFont typeface="Wingdings" pitchFamily="2" charset="2"/>
              <a:buChar char="§"/>
              <a:defRPr/>
            </a:pPr>
            <a:endParaRPr lang="uk-UA" dirty="0"/>
          </a:p>
        </p:txBody>
      </p:sp>
      <p:sp>
        <p:nvSpPr>
          <p:cNvPr id="5" name="Rectangle 3"/>
          <p:cNvSpPr txBox="1">
            <a:spLocks noChangeArrowheads="1"/>
          </p:cNvSpPr>
          <p:nvPr/>
        </p:nvSpPr>
        <p:spPr bwMode="auto">
          <a:xfrm>
            <a:off x="539750" y="3068638"/>
            <a:ext cx="8747125" cy="2160587"/>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algn="ctr">
              <a:lnSpc>
                <a:spcPct val="90000"/>
              </a:lnSpc>
              <a:buFont typeface="Wingdings" pitchFamily="2" charset="2"/>
              <a:buNone/>
              <a:defRPr/>
            </a:pPr>
            <a:r>
              <a:rPr lang="ru-RU" altLang="ru-RU" sz="2000" dirty="0">
                <a:latin typeface="Arial" charset="0"/>
              </a:rPr>
              <a:t>    </a:t>
            </a:r>
            <a:r>
              <a:rPr lang="ru-RU" altLang="ru-RU" sz="2400" b="1" i="1" dirty="0">
                <a:solidFill>
                  <a:srgbClr val="680000"/>
                </a:solidFill>
                <a:latin typeface="+mj-lt"/>
              </a:rPr>
              <a:t>Переможці І етапу,</a:t>
            </a:r>
            <a:r>
              <a:rPr lang="uk-UA" altLang="ru-RU" sz="2400" b="1" i="1" dirty="0">
                <a:solidFill>
                  <a:srgbClr val="680000"/>
                </a:solidFill>
                <a:latin typeface="+mj-lt"/>
              </a:rPr>
              <a:t> учасники ІІ етапу</a:t>
            </a:r>
            <a:r>
              <a:rPr lang="uk-UA" sz="2400" i="1" dirty="0">
                <a:solidFill>
                  <a:srgbClr val="680000"/>
                </a:solidFill>
                <a:latin typeface="+mj-lt"/>
              </a:rPr>
              <a:t> </a:t>
            </a:r>
          </a:p>
          <a:p>
            <a:pPr marL="0" indent="0">
              <a:lnSpc>
                <a:spcPct val="90000"/>
              </a:lnSpc>
              <a:spcBef>
                <a:spcPts val="0"/>
              </a:spcBef>
              <a:spcAft>
                <a:spcPts val="0"/>
              </a:spcAft>
              <a:buClr>
                <a:srgbClr val="680000"/>
              </a:buClr>
              <a:buFont typeface="Wingdings" pitchFamily="2" charset="2"/>
              <a:buNone/>
              <a:defRPr/>
            </a:pPr>
            <a:r>
              <a:rPr lang="uk-UA" sz="1800" dirty="0"/>
              <a:t> </a:t>
            </a:r>
          </a:p>
          <a:p>
            <a:pPr>
              <a:spcBef>
                <a:spcPts val="600"/>
              </a:spcBef>
              <a:spcAft>
                <a:spcPts val="600"/>
              </a:spcAft>
              <a:buClr>
                <a:srgbClr val="680000"/>
              </a:buClr>
              <a:buFont typeface="Wingdings" pitchFamily="2" charset="2"/>
              <a:buChar char="q"/>
              <a:defRPr/>
            </a:pPr>
            <a:r>
              <a:rPr lang="uk-UA" sz="1800" b="1" dirty="0"/>
              <a:t>з хімії: </a:t>
            </a:r>
            <a:r>
              <a:rPr lang="uk-UA" sz="1800" dirty="0"/>
              <a:t>Єдинак Михайло 8 клас (уч.</a:t>
            </a:r>
            <a:r>
              <a:rPr lang="en-US" sz="1800" dirty="0"/>
              <a:t> </a:t>
            </a:r>
            <a:r>
              <a:rPr lang="uk-UA" sz="1800" dirty="0"/>
              <a:t>Єдинак І.Я.)</a:t>
            </a:r>
          </a:p>
          <a:p>
            <a:pPr>
              <a:spcBef>
                <a:spcPts val="600"/>
              </a:spcBef>
              <a:spcAft>
                <a:spcPts val="600"/>
              </a:spcAft>
              <a:buClr>
                <a:srgbClr val="680000"/>
              </a:buClr>
              <a:buFont typeface="Wingdings" pitchFamily="2" charset="2"/>
              <a:buChar char="q"/>
              <a:defRPr/>
            </a:pPr>
            <a:r>
              <a:rPr lang="uk-UA" sz="1800" b="1" dirty="0"/>
              <a:t>з біології: </a:t>
            </a:r>
            <a:r>
              <a:rPr lang="uk-UA" sz="1800" dirty="0"/>
              <a:t>Єдинак Михайло 8 клас (уч. Вілюра С.Й.)</a:t>
            </a:r>
            <a:endParaRPr lang="uk-UA" sz="1800" b="1" dirty="0"/>
          </a:p>
          <a:p>
            <a:pPr>
              <a:spcBef>
                <a:spcPts val="600"/>
              </a:spcBef>
              <a:spcAft>
                <a:spcPts val="600"/>
              </a:spcAft>
              <a:buClr>
                <a:srgbClr val="680000"/>
              </a:buClr>
              <a:buFont typeface="Wingdings" pitchFamily="2" charset="2"/>
              <a:buChar char="q"/>
              <a:defRPr/>
            </a:pPr>
            <a:r>
              <a:rPr lang="uk-UA" sz="1800" b="1" dirty="0"/>
              <a:t>з інформатики: </a:t>
            </a:r>
            <a:r>
              <a:rPr lang="uk-UA" sz="1800" dirty="0"/>
              <a:t>Клименок Ілона 10 клас (уч. Федека О.І.)</a:t>
            </a:r>
            <a:endParaRPr lang="ru-RU" altLang="ru-RU" sz="1800" dirty="0"/>
          </a:p>
        </p:txBody>
      </p:sp>
    </p:spTree>
  </p:cSld>
  <p:clrMapOvr>
    <a:masterClrMapping/>
  </p:clrMapOvr>
  <p:transition spd="slow">
    <p:blinds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2"/>
          <a:srcRect/>
          <a:stretch>
            <a:fillRect/>
          </a:stretch>
        </p:blipFill>
        <p:spPr bwMode="auto">
          <a:xfrm>
            <a:off x="0" y="-3175"/>
            <a:ext cx="9139238" cy="68611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7826" name="Rectangle 3"/>
          <p:cNvSpPr>
            <a:spLocks noGrp="1"/>
          </p:cNvSpPr>
          <p:nvPr>
            <p:ph type="body" idx="4294967295"/>
          </p:nvPr>
        </p:nvSpPr>
        <p:spPr>
          <a:xfrm>
            <a:off x="457200" y="1268413"/>
            <a:ext cx="8362950" cy="5589587"/>
          </a:xfrm>
        </p:spPr>
        <p:txBody>
          <a:bodyPr/>
          <a:lstStyle/>
          <a:p>
            <a:pPr marL="0" indent="0" algn="ctr" eaLnBrk="1" hangingPunct="1">
              <a:lnSpc>
                <a:spcPct val="80000"/>
              </a:lnSpc>
              <a:buFont typeface="Wingdings" pitchFamily="2" charset="2"/>
              <a:buNone/>
            </a:pPr>
            <a:endParaRPr lang="uk-UA" altLang="ru-RU" sz="900" b="1" smtClean="0">
              <a:solidFill>
                <a:srgbClr val="003399"/>
              </a:solidFill>
              <a:cs typeface="Times New Roman" pitchFamily="18" charset="0"/>
            </a:endParaRPr>
          </a:p>
          <a:p>
            <a:pPr marL="0" indent="0" eaLnBrk="1" hangingPunct="1">
              <a:lnSpc>
                <a:spcPct val="80000"/>
              </a:lnSpc>
              <a:buFont typeface="Wingdings" pitchFamily="2" charset="2"/>
              <a:buNone/>
            </a:pPr>
            <a:endParaRPr lang="uk-UA" altLang="ru-RU" sz="1800" b="1" i="1" smtClean="0">
              <a:solidFill>
                <a:srgbClr val="CC0000"/>
              </a:solidFill>
              <a:latin typeface="Arial" charset="0"/>
            </a:endParaRPr>
          </a:p>
          <a:p>
            <a:pPr marL="0" indent="0" eaLnBrk="1" hangingPunct="1">
              <a:lnSpc>
                <a:spcPct val="80000"/>
              </a:lnSpc>
              <a:buFont typeface="Wingdings" pitchFamily="2" charset="2"/>
              <a:buNone/>
            </a:pPr>
            <a:r>
              <a:rPr lang="uk-UA" altLang="ru-RU" sz="1800" b="1" i="1" smtClean="0">
                <a:solidFill>
                  <a:srgbClr val="CC0000"/>
                </a:solidFill>
                <a:latin typeface="Arial" charset="0"/>
              </a:rPr>
              <a:t>Районний етап конкурсу знавців рідної мови ім. П.Яцика</a:t>
            </a:r>
          </a:p>
          <a:p>
            <a:pPr marL="0" indent="0" eaLnBrk="1" hangingPunct="1">
              <a:lnSpc>
                <a:spcPct val="80000"/>
              </a:lnSpc>
              <a:buFont typeface="Wingdings" pitchFamily="2" charset="2"/>
              <a:buNone/>
            </a:pPr>
            <a:endParaRPr lang="uk-UA" altLang="ru-RU" sz="800" b="1" smtClean="0">
              <a:latin typeface="Arial" charset="0"/>
            </a:endParaRPr>
          </a:p>
          <a:p>
            <a:pPr marL="0" indent="0" eaLnBrk="1" hangingPunct="1">
              <a:lnSpc>
                <a:spcPct val="80000"/>
              </a:lnSpc>
              <a:buFont typeface="Wingdings" pitchFamily="2" charset="2"/>
              <a:buNone/>
            </a:pPr>
            <a:r>
              <a:rPr lang="ru-RU" altLang="ru-RU" sz="1800" b="1" smtClean="0">
                <a:latin typeface="Arial" charset="0"/>
              </a:rPr>
              <a:t>Кондра Ірина </a:t>
            </a:r>
            <a:r>
              <a:rPr lang="ru-RU" altLang="ru-RU" sz="1800" smtClean="0">
                <a:latin typeface="Arial" charset="0"/>
              </a:rPr>
              <a:t>(10 клас) – </a:t>
            </a:r>
            <a:r>
              <a:rPr lang="ru-RU" altLang="ru-RU" sz="1800" b="1" smtClean="0">
                <a:latin typeface="Arial" charset="0"/>
              </a:rPr>
              <a:t>ІІІ місце </a:t>
            </a:r>
            <a:r>
              <a:rPr lang="ru-RU" altLang="ru-RU" sz="1800" i="1" smtClean="0">
                <a:latin typeface="Arial" charset="0"/>
              </a:rPr>
              <a:t>(уч. Подоляк І.В.)</a:t>
            </a:r>
          </a:p>
          <a:p>
            <a:pPr marL="0" indent="0" eaLnBrk="1" hangingPunct="1">
              <a:lnSpc>
                <a:spcPct val="80000"/>
              </a:lnSpc>
              <a:buFont typeface="Wingdings" pitchFamily="2" charset="2"/>
              <a:buNone/>
            </a:pPr>
            <a:r>
              <a:rPr lang="ru-RU" altLang="ru-RU" sz="1800" b="1" smtClean="0">
                <a:latin typeface="Arial" charset="0"/>
              </a:rPr>
              <a:t>Бешлей Анастасія </a:t>
            </a:r>
            <a:r>
              <a:rPr lang="ru-RU" altLang="ru-RU" sz="1800" smtClean="0">
                <a:latin typeface="Arial" charset="0"/>
              </a:rPr>
              <a:t>(9 клас) </a:t>
            </a:r>
            <a:r>
              <a:rPr lang="ru-RU" altLang="ru-RU" sz="1800" b="1" smtClean="0">
                <a:latin typeface="Arial" charset="0"/>
              </a:rPr>
              <a:t>-  ІІ місце </a:t>
            </a:r>
            <a:r>
              <a:rPr lang="ru-RU" altLang="ru-RU" sz="1800" i="1" smtClean="0">
                <a:latin typeface="Arial" charset="0"/>
              </a:rPr>
              <a:t>(уч. Хованець М.М.)</a:t>
            </a:r>
          </a:p>
          <a:p>
            <a:pPr marL="0" indent="0" eaLnBrk="1" hangingPunct="1">
              <a:lnSpc>
                <a:spcPct val="80000"/>
              </a:lnSpc>
              <a:buFont typeface="Wingdings" pitchFamily="2" charset="2"/>
              <a:buNone/>
            </a:pPr>
            <a:r>
              <a:rPr lang="ru-RU" altLang="ru-RU" sz="1800" b="1" smtClean="0">
                <a:latin typeface="Arial" charset="0"/>
              </a:rPr>
              <a:t>Гупало Ольга </a:t>
            </a:r>
            <a:r>
              <a:rPr lang="ru-RU" altLang="ru-RU" sz="1800" smtClean="0">
                <a:latin typeface="Arial" charset="0"/>
              </a:rPr>
              <a:t>(6 клас) – </a:t>
            </a:r>
            <a:r>
              <a:rPr lang="ru-RU" altLang="ru-RU" sz="1800" b="1" smtClean="0">
                <a:latin typeface="Arial" charset="0"/>
              </a:rPr>
              <a:t>ІІІ місце </a:t>
            </a:r>
            <a:r>
              <a:rPr lang="ru-RU" altLang="ru-RU" sz="1800" i="1" smtClean="0">
                <a:latin typeface="Arial" charset="0"/>
              </a:rPr>
              <a:t>(уч. Ткач І.Є.)</a:t>
            </a:r>
          </a:p>
          <a:p>
            <a:pPr marL="0" indent="0" eaLnBrk="1" hangingPunct="1">
              <a:lnSpc>
                <a:spcPct val="80000"/>
              </a:lnSpc>
              <a:buFont typeface="Wingdings" pitchFamily="2" charset="2"/>
              <a:buNone/>
            </a:pPr>
            <a:endParaRPr lang="uk-UA" altLang="ru-RU" sz="1800" i="1" smtClean="0">
              <a:latin typeface="Arial" charset="0"/>
            </a:endParaRPr>
          </a:p>
          <a:p>
            <a:pPr marL="0" indent="0" eaLnBrk="1" hangingPunct="1">
              <a:lnSpc>
                <a:spcPct val="80000"/>
              </a:lnSpc>
              <a:buFont typeface="Wingdings" pitchFamily="2" charset="2"/>
              <a:buNone/>
            </a:pPr>
            <a:endParaRPr lang="uk-UA" altLang="ru-RU" sz="800" b="1" smtClean="0">
              <a:latin typeface="Arial" charset="0"/>
            </a:endParaRPr>
          </a:p>
          <a:p>
            <a:pPr marL="0" indent="0" eaLnBrk="1" hangingPunct="1">
              <a:lnSpc>
                <a:spcPct val="80000"/>
              </a:lnSpc>
              <a:buFont typeface="Wingdings" pitchFamily="2" charset="2"/>
              <a:buNone/>
            </a:pPr>
            <a:r>
              <a:rPr lang="uk-UA" altLang="ru-RU" sz="1800" b="1" i="1" smtClean="0">
                <a:solidFill>
                  <a:srgbClr val="CC0000"/>
                </a:solidFill>
                <a:latin typeface="Arial" charset="0"/>
              </a:rPr>
              <a:t>Районний етап міжнародного мовно-літературного конкурсу учнівської та студентської молоді ім.Т.Шевченка</a:t>
            </a:r>
          </a:p>
          <a:p>
            <a:pPr marL="0" indent="0" eaLnBrk="1" hangingPunct="1">
              <a:lnSpc>
                <a:spcPct val="80000"/>
              </a:lnSpc>
              <a:buFont typeface="Wingdings" pitchFamily="2" charset="2"/>
              <a:buNone/>
            </a:pPr>
            <a:endParaRPr lang="uk-UA" altLang="ru-RU" sz="800" b="1" smtClean="0">
              <a:solidFill>
                <a:srgbClr val="CC0000"/>
              </a:solidFill>
              <a:latin typeface="Arial" charset="0"/>
            </a:endParaRPr>
          </a:p>
          <a:p>
            <a:pPr marL="0" indent="0" algn="just" eaLnBrk="1" hangingPunct="1">
              <a:lnSpc>
                <a:spcPct val="80000"/>
              </a:lnSpc>
              <a:buFont typeface="Wingdings" pitchFamily="2" charset="2"/>
              <a:buNone/>
            </a:pPr>
            <a:r>
              <a:rPr lang="ru-RU" sz="1800" b="1" smtClean="0">
                <a:latin typeface="Arial" charset="0"/>
                <a:cs typeface="Arial" charset="0"/>
              </a:rPr>
              <a:t>Патрайко Вероніка </a:t>
            </a:r>
            <a:r>
              <a:rPr lang="ru-RU" sz="1800" smtClean="0">
                <a:latin typeface="Arial" charset="0"/>
                <a:cs typeface="Arial" charset="0"/>
              </a:rPr>
              <a:t>(5 клас) </a:t>
            </a:r>
            <a:r>
              <a:rPr lang="ru-RU" sz="1800" b="1" smtClean="0">
                <a:latin typeface="Arial" charset="0"/>
                <a:cs typeface="Arial" charset="0"/>
              </a:rPr>
              <a:t>– І місце </a:t>
            </a:r>
            <a:r>
              <a:rPr lang="ru-RU" sz="1800" i="1" smtClean="0">
                <a:latin typeface="Arial" charset="0"/>
                <a:cs typeface="Arial" charset="0"/>
              </a:rPr>
              <a:t>(уч. Паляниця І.І.)</a:t>
            </a:r>
          </a:p>
          <a:p>
            <a:pPr marL="0" indent="0" algn="just" eaLnBrk="1" hangingPunct="1">
              <a:lnSpc>
                <a:spcPct val="80000"/>
              </a:lnSpc>
              <a:buFont typeface="Wingdings" pitchFamily="2" charset="2"/>
              <a:buNone/>
            </a:pPr>
            <a:endParaRPr lang="ru-RU" sz="1800" i="1" smtClean="0">
              <a:latin typeface="Arial" charset="0"/>
              <a:cs typeface="Arial" charset="0"/>
            </a:endParaRPr>
          </a:p>
          <a:p>
            <a:pPr marL="0" indent="0" algn="just" eaLnBrk="1" hangingPunct="1">
              <a:lnSpc>
                <a:spcPct val="80000"/>
              </a:lnSpc>
              <a:buFont typeface="Wingdings" pitchFamily="2" charset="2"/>
              <a:buNone/>
            </a:pPr>
            <a:r>
              <a:rPr lang="uk-UA" sz="1800" b="1" i="1" smtClean="0">
                <a:solidFill>
                  <a:srgbClr val="C00000"/>
                </a:solidFill>
                <a:latin typeface="Arial" charset="0"/>
                <a:cs typeface="Arial" charset="0"/>
              </a:rPr>
              <a:t>Всеукраїнський етап конкурсу екскурсоводів шкільних музеїв «Край, в якому я живу» (краєзнавчий профіль)</a:t>
            </a:r>
          </a:p>
          <a:p>
            <a:pPr marL="0" indent="0" algn="just" eaLnBrk="1" hangingPunct="1">
              <a:lnSpc>
                <a:spcPct val="80000"/>
              </a:lnSpc>
              <a:buFont typeface="Wingdings" pitchFamily="2" charset="2"/>
              <a:buNone/>
            </a:pPr>
            <a:endParaRPr lang="uk-UA" sz="800" b="1" i="1" smtClean="0">
              <a:solidFill>
                <a:srgbClr val="C00000"/>
              </a:solidFill>
              <a:latin typeface="Arial" charset="0"/>
              <a:cs typeface="Arial" charset="0"/>
            </a:endParaRPr>
          </a:p>
          <a:p>
            <a:pPr marL="0" indent="0" algn="just" eaLnBrk="1" hangingPunct="1">
              <a:lnSpc>
                <a:spcPct val="80000"/>
              </a:lnSpc>
              <a:buFont typeface="Wingdings" pitchFamily="2" charset="2"/>
              <a:buNone/>
            </a:pPr>
            <a:r>
              <a:rPr lang="uk-UA" sz="1800" b="1" smtClean="0">
                <a:latin typeface="Arial" charset="0"/>
                <a:cs typeface="Arial" charset="0"/>
              </a:rPr>
              <a:t>Стефанович Анастасія </a:t>
            </a:r>
            <a:r>
              <a:rPr lang="uk-UA" sz="1800" smtClean="0">
                <a:latin typeface="Arial" charset="0"/>
                <a:cs typeface="Arial" charset="0"/>
              </a:rPr>
              <a:t>(10 клас) </a:t>
            </a:r>
            <a:r>
              <a:rPr lang="uk-UA" sz="1800" b="1" smtClean="0">
                <a:latin typeface="Arial" charset="0"/>
                <a:cs typeface="Arial" charset="0"/>
              </a:rPr>
              <a:t>– ІІІ місце </a:t>
            </a:r>
            <a:r>
              <a:rPr lang="uk-UA" sz="1800" i="1" smtClean="0">
                <a:latin typeface="Arial" charset="0"/>
                <a:cs typeface="Arial" charset="0"/>
              </a:rPr>
              <a:t>(уч. Жеребецька І.Б.)</a:t>
            </a:r>
            <a:endParaRPr lang="ru-RU" sz="1800" i="1" smtClean="0">
              <a:latin typeface="Arial" charset="0"/>
              <a:cs typeface="Arial" charset="0"/>
            </a:endParaRPr>
          </a:p>
          <a:p>
            <a:pPr marL="0" indent="0" algn="just" eaLnBrk="1" hangingPunct="1">
              <a:lnSpc>
                <a:spcPct val="80000"/>
              </a:lnSpc>
              <a:buFont typeface="Wingdings" pitchFamily="2" charset="2"/>
              <a:buNone/>
            </a:pPr>
            <a:endParaRPr lang="ru-RU" sz="1800" i="1" smtClean="0">
              <a:latin typeface="Arial" charset="0"/>
              <a:cs typeface="Arial" charset="0"/>
            </a:endParaRPr>
          </a:p>
          <a:p>
            <a:pPr marL="0" indent="0" algn="just" eaLnBrk="1" hangingPunct="1">
              <a:lnSpc>
                <a:spcPct val="80000"/>
              </a:lnSpc>
              <a:buFont typeface="Wingdings" pitchFamily="2" charset="2"/>
              <a:buNone/>
            </a:pPr>
            <a:endParaRPr lang="ru-RU" sz="1800" i="1" smtClean="0">
              <a:latin typeface="Arial" charset="0"/>
              <a:cs typeface="Arial" charset="0"/>
            </a:endParaRPr>
          </a:p>
          <a:p>
            <a:pPr marL="0" indent="0" algn="just" eaLnBrk="1" hangingPunct="1">
              <a:lnSpc>
                <a:spcPct val="80000"/>
              </a:lnSpc>
              <a:buFont typeface="Wingdings" pitchFamily="2" charset="2"/>
              <a:buNone/>
            </a:pPr>
            <a:endParaRPr lang="ru-RU" sz="800" smtClean="0">
              <a:latin typeface="Arial" charset="0"/>
              <a:cs typeface="Arial" charset="0"/>
            </a:endParaRPr>
          </a:p>
          <a:p>
            <a:pPr marL="0" indent="0" eaLnBrk="1" hangingPunct="1">
              <a:lnSpc>
                <a:spcPct val="80000"/>
              </a:lnSpc>
              <a:buFont typeface="Wingdings" pitchFamily="2" charset="2"/>
              <a:buNone/>
            </a:pPr>
            <a:endParaRPr lang="uk-UA" altLang="ru-RU" sz="1800" b="1" i="1" smtClean="0">
              <a:solidFill>
                <a:srgbClr val="CC0000"/>
              </a:solidFill>
              <a:latin typeface="Arial" charset="0"/>
              <a:cs typeface="Arial" charset="0"/>
            </a:endParaRPr>
          </a:p>
        </p:txBody>
      </p:sp>
      <p:sp>
        <p:nvSpPr>
          <p:cNvPr id="77827" name="Rectangle 4"/>
          <p:cNvSpPr>
            <a:spLocks noChangeArrowheads="1"/>
          </p:cNvSpPr>
          <p:nvPr/>
        </p:nvSpPr>
        <p:spPr bwMode="auto">
          <a:xfrm>
            <a:off x="457200" y="457200"/>
            <a:ext cx="7859713" cy="811213"/>
          </a:xfrm>
          <a:prstGeom prst="rect">
            <a:avLst/>
          </a:prstGeom>
          <a:noFill/>
          <a:ln w="9525">
            <a:noFill/>
            <a:miter lim="800000"/>
            <a:headEnd/>
            <a:tailEnd/>
          </a:ln>
        </p:spPr>
        <p:txBody>
          <a:bodyPr anchor="ctr"/>
          <a:lstStyle/>
          <a:p>
            <a:pPr algn="ctr"/>
            <a:r>
              <a:rPr lang="en-US" altLang="ru-RU" sz="2800" b="1">
                <a:solidFill>
                  <a:schemeClr val="bg2"/>
                </a:solidFill>
                <a:latin typeface="Verdana" pitchFamily="34" charset="0"/>
              </a:rPr>
              <a:t>                      </a:t>
            </a:r>
            <a:r>
              <a:rPr lang="uk-UA" altLang="ru-RU" sz="2800" b="1">
                <a:solidFill>
                  <a:srgbClr val="680000"/>
                </a:solidFill>
                <a:latin typeface="Verdana" pitchFamily="34" charset="0"/>
              </a:rPr>
              <a:t>Участь у конкурсах</a:t>
            </a:r>
            <a:endParaRPr lang="ru-RU" altLang="ru-RU" sz="2800" b="1">
              <a:solidFill>
                <a:srgbClr val="680000"/>
              </a:solidFill>
              <a:latin typeface="Verdana" pitchFamily="34" charset="0"/>
            </a:endParaRPr>
          </a:p>
        </p:txBody>
      </p:sp>
    </p:spTree>
  </p:cSld>
  <p:clrMapOvr>
    <a:masterClrMapping/>
  </p:clrMapOvr>
  <p:transition spd="slow">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srcRect/>
          <a:stretch>
            <a:fillRect/>
          </a:stretch>
        </p:blipFill>
        <p:spPr bwMode="auto">
          <a:xfrm>
            <a:off x="0" y="-22225"/>
            <a:ext cx="9144000" cy="6872288"/>
          </a:xfrm>
          <a:prstGeom prst="rect">
            <a:avLst/>
          </a:prstGeom>
          <a:noFill/>
          <a:ln w="9525">
            <a:noFill/>
            <a:miter lim="800000"/>
            <a:headEnd/>
            <a:tailEnd/>
          </a:ln>
        </p:spPr>
      </p:pic>
      <p:sp>
        <p:nvSpPr>
          <p:cNvPr id="22530" name="Rectangle 2"/>
          <p:cNvSpPr>
            <a:spLocks noGrp="1"/>
          </p:cNvSpPr>
          <p:nvPr>
            <p:ph type="title" idx="4294967295"/>
          </p:nvPr>
        </p:nvSpPr>
        <p:spPr>
          <a:xfrm>
            <a:off x="539750" y="457200"/>
            <a:ext cx="8147050" cy="1171575"/>
          </a:xfrm>
        </p:spPr>
        <p:txBody>
          <a:bodyPr lIns="0" rIns="0" bIns="0" anchor="b"/>
          <a:lstStyle/>
          <a:p>
            <a:pPr algn="ctr" eaLnBrk="1" hangingPunct="1"/>
            <a:r>
              <a:rPr lang="uk-UA" altLang="ru-RU" sz="3200" b="1" smtClean="0">
                <a:solidFill>
                  <a:srgbClr val="680000"/>
                </a:solidFill>
              </a:rPr>
              <a:t>Допрофільність навчання </a:t>
            </a:r>
            <a:br>
              <a:rPr lang="uk-UA" altLang="ru-RU" sz="3200" b="1" smtClean="0">
                <a:solidFill>
                  <a:srgbClr val="680000"/>
                </a:solidFill>
              </a:rPr>
            </a:br>
            <a:r>
              <a:rPr lang="uk-UA" altLang="ru-RU" sz="3200" b="1" smtClean="0">
                <a:solidFill>
                  <a:srgbClr val="680000"/>
                </a:solidFill>
              </a:rPr>
              <a:t>у 2019-2020н.р.</a:t>
            </a:r>
          </a:p>
        </p:txBody>
      </p:sp>
      <p:sp>
        <p:nvSpPr>
          <p:cNvPr id="22531" name="Rectangle 3"/>
          <p:cNvSpPr>
            <a:spLocks noGrp="1"/>
          </p:cNvSpPr>
          <p:nvPr>
            <p:ph type="body" idx="4294967295"/>
          </p:nvPr>
        </p:nvSpPr>
        <p:spPr>
          <a:xfrm>
            <a:off x="684213" y="1773238"/>
            <a:ext cx="7858125" cy="3455987"/>
          </a:xfrm>
        </p:spPr>
        <p:txBody>
          <a:bodyPr/>
          <a:lstStyle/>
          <a:p>
            <a:pPr algn="just" eaLnBrk="1" hangingPunct="1">
              <a:lnSpc>
                <a:spcPct val="90000"/>
              </a:lnSpc>
              <a:buFont typeface="Wingdings" pitchFamily="2" charset="2"/>
              <a:buNone/>
            </a:pPr>
            <a:r>
              <a:rPr lang="uk-UA" sz="2400" smtClean="0"/>
              <a:t>Будуть працювати:</a:t>
            </a:r>
          </a:p>
          <a:p>
            <a:pPr algn="just" eaLnBrk="1" hangingPunct="1">
              <a:lnSpc>
                <a:spcPct val="90000"/>
              </a:lnSpc>
              <a:buClr>
                <a:srgbClr val="680000"/>
              </a:buClr>
              <a:buFont typeface="Wingdings" pitchFamily="2" charset="2"/>
              <a:buChar char="q"/>
            </a:pPr>
            <a:r>
              <a:rPr lang="uk-UA" sz="2400" smtClean="0"/>
              <a:t>8А,Б та 9А,Б кл. з поглибленим вивченням економіки та алгебри (на алгебру виділено </a:t>
            </a:r>
            <a:r>
              <a:rPr lang="en-US" sz="2400" smtClean="0"/>
              <a:t>3</a:t>
            </a:r>
            <a:r>
              <a:rPr lang="uk-UA" sz="2400" smtClean="0">
                <a:latin typeface="Arial" charset="0"/>
              </a:rPr>
              <a:t> </a:t>
            </a:r>
            <a:r>
              <a:rPr lang="uk-UA" sz="2400" smtClean="0"/>
              <a:t>год., а на основи економіки 1 год.)</a:t>
            </a:r>
          </a:p>
          <a:p>
            <a:pPr algn="just" eaLnBrk="1" hangingPunct="1">
              <a:lnSpc>
                <a:spcPct val="90000"/>
              </a:lnSpc>
              <a:buClr>
                <a:srgbClr val="680000"/>
              </a:buClr>
              <a:buFont typeface="Wingdings" pitchFamily="2" charset="2"/>
              <a:buChar char="q"/>
            </a:pPr>
            <a:r>
              <a:rPr lang="uk-UA" sz="2400" smtClean="0"/>
              <a:t>8В та 9</a:t>
            </a:r>
            <a:r>
              <a:rPr lang="uk-UA" sz="2400" smtClean="0">
                <a:latin typeface="Arial" charset="0"/>
              </a:rPr>
              <a:t>В,Г</a:t>
            </a:r>
            <a:r>
              <a:rPr lang="uk-UA" sz="2400" smtClean="0"/>
              <a:t> класи з поглибленим вивченням біології та хімії (у 8-х класах на біологію виділено 3 год., на хімію - 4 год.; у 9-х кл. на біологію-3 год., на хімію-4 год.)</a:t>
            </a:r>
          </a:p>
        </p:txBody>
      </p:sp>
    </p:spTree>
  </p:cSld>
  <p:clrMapOvr>
    <a:masterClrMapping/>
  </p:clrMapOvr>
  <p:transition spd="slow">
    <p:blinds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2"/>
          <a:srcRect/>
          <a:stretch>
            <a:fillRect/>
          </a:stretch>
        </p:blipFill>
        <p:spPr bwMode="auto">
          <a:xfrm>
            <a:off x="0" y="-3176"/>
            <a:ext cx="9139238" cy="68611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8850" name="Rectangle 3"/>
          <p:cNvSpPr>
            <a:spLocks noGrp="1"/>
          </p:cNvSpPr>
          <p:nvPr>
            <p:ph type="body" idx="4294967295"/>
          </p:nvPr>
        </p:nvSpPr>
        <p:spPr>
          <a:xfrm>
            <a:off x="457200" y="1268413"/>
            <a:ext cx="8362950" cy="5589587"/>
          </a:xfrm>
        </p:spPr>
        <p:txBody>
          <a:bodyPr/>
          <a:lstStyle/>
          <a:p>
            <a:pPr marL="0" indent="0" algn="ctr" eaLnBrk="1" hangingPunct="1">
              <a:lnSpc>
                <a:spcPct val="80000"/>
              </a:lnSpc>
              <a:buFont typeface="Wingdings" pitchFamily="2" charset="2"/>
              <a:buNone/>
            </a:pPr>
            <a:endParaRPr lang="uk-UA" altLang="ru-RU" sz="900" b="1" smtClean="0">
              <a:solidFill>
                <a:srgbClr val="003399"/>
              </a:solidFill>
              <a:cs typeface="Times New Roman" pitchFamily="18" charset="0"/>
            </a:endParaRPr>
          </a:p>
          <a:p>
            <a:pPr marL="0" indent="0" eaLnBrk="1" hangingPunct="1">
              <a:lnSpc>
                <a:spcPct val="80000"/>
              </a:lnSpc>
              <a:buFont typeface="Wingdings" pitchFamily="2" charset="2"/>
              <a:buNone/>
            </a:pPr>
            <a:endParaRPr lang="uk-UA" altLang="ru-RU" sz="1800" b="1" i="1" smtClean="0">
              <a:solidFill>
                <a:srgbClr val="CC0000"/>
              </a:solidFill>
              <a:latin typeface="Arial" charset="0"/>
            </a:endParaRPr>
          </a:p>
          <a:p>
            <a:pPr marL="0" indent="0" eaLnBrk="1" hangingPunct="1">
              <a:lnSpc>
                <a:spcPct val="80000"/>
              </a:lnSpc>
              <a:buFont typeface="Wingdings" pitchFamily="2" charset="2"/>
              <a:buNone/>
            </a:pPr>
            <a:r>
              <a:rPr lang="uk-UA" sz="1800" b="1" i="1" smtClean="0">
                <a:solidFill>
                  <a:srgbClr val="C00000"/>
                </a:solidFill>
                <a:latin typeface="Arial" charset="0"/>
                <a:cs typeface="Arial" charset="0"/>
              </a:rPr>
              <a:t>Міський конкурс науково-дослідницьких робіт з інформатики та математики «Комп</a:t>
            </a:r>
            <a:r>
              <a:rPr lang="en-US" sz="1800" b="1" i="1" smtClean="0">
                <a:solidFill>
                  <a:srgbClr val="C00000"/>
                </a:solidFill>
                <a:latin typeface="Arial" charset="0"/>
                <a:cs typeface="Arial" charset="0"/>
              </a:rPr>
              <a:t>’</a:t>
            </a:r>
            <a:r>
              <a:rPr lang="uk-UA" sz="1800" b="1" i="1" smtClean="0">
                <a:solidFill>
                  <a:srgbClr val="C00000"/>
                </a:solidFill>
                <a:latin typeface="Arial" charset="0"/>
                <a:cs typeface="Arial" charset="0"/>
              </a:rPr>
              <a:t>ютер та медицина»</a:t>
            </a:r>
            <a:endParaRPr lang="en-US" sz="1800" b="1" i="1" smtClean="0">
              <a:solidFill>
                <a:srgbClr val="C00000"/>
              </a:solidFill>
              <a:latin typeface="Arial" charset="0"/>
              <a:cs typeface="Arial" charset="0"/>
            </a:endParaRPr>
          </a:p>
          <a:p>
            <a:pPr marL="0" indent="0" eaLnBrk="1" hangingPunct="1">
              <a:lnSpc>
                <a:spcPct val="80000"/>
              </a:lnSpc>
              <a:buFont typeface="Wingdings" pitchFamily="2" charset="2"/>
              <a:buNone/>
            </a:pPr>
            <a:endParaRPr lang="en-US" sz="800" b="1" i="1" smtClean="0">
              <a:solidFill>
                <a:srgbClr val="C00000"/>
              </a:solidFill>
              <a:latin typeface="Arial" charset="0"/>
              <a:cs typeface="Arial" charset="0"/>
            </a:endParaRPr>
          </a:p>
          <a:p>
            <a:pPr marL="0" indent="0" eaLnBrk="1" hangingPunct="1">
              <a:lnSpc>
                <a:spcPct val="80000"/>
              </a:lnSpc>
              <a:buFont typeface="Wingdings" pitchFamily="2" charset="2"/>
              <a:buNone/>
            </a:pPr>
            <a:r>
              <a:rPr lang="uk-UA" sz="1800" b="1" smtClean="0">
                <a:latin typeface="Arial" charset="0"/>
                <a:cs typeface="Arial" charset="0"/>
              </a:rPr>
              <a:t>Бешлей Анастасія, Шевчук Олена </a:t>
            </a:r>
            <a:r>
              <a:rPr lang="uk-UA" sz="1800" smtClean="0">
                <a:latin typeface="Arial" charset="0"/>
                <a:cs typeface="Arial" charset="0"/>
              </a:rPr>
              <a:t>(9 клас) </a:t>
            </a:r>
            <a:r>
              <a:rPr lang="uk-UA" sz="1800" b="1" smtClean="0">
                <a:latin typeface="Arial" charset="0"/>
                <a:cs typeface="Arial" charset="0"/>
              </a:rPr>
              <a:t>– ІІІ місце </a:t>
            </a:r>
            <a:r>
              <a:rPr lang="uk-UA" sz="1800" i="1" smtClean="0">
                <a:latin typeface="Arial" charset="0"/>
                <a:cs typeface="Arial" charset="0"/>
              </a:rPr>
              <a:t>(уч. Любчак І.О.)</a:t>
            </a:r>
          </a:p>
          <a:p>
            <a:pPr marL="0" indent="0" eaLnBrk="1" hangingPunct="1">
              <a:lnSpc>
                <a:spcPct val="80000"/>
              </a:lnSpc>
              <a:buFont typeface="Wingdings" pitchFamily="2" charset="2"/>
              <a:buNone/>
            </a:pPr>
            <a:endParaRPr lang="uk-UA" sz="1800" i="1" smtClean="0">
              <a:latin typeface="Arial" charset="0"/>
              <a:cs typeface="Arial" charset="0"/>
            </a:endParaRPr>
          </a:p>
          <a:p>
            <a:pPr marL="0" indent="0" eaLnBrk="1" hangingPunct="1">
              <a:lnSpc>
                <a:spcPct val="80000"/>
              </a:lnSpc>
              <a:buFont typeface="Wingdings" pitchFamily="2" charset="2"/>
              <a:buNone/>
            </a:pPr>
            <a:r>
              <a:rPr lang="uk-UA" sz="1800" b="1" i="1" smtClean="0">
                <a:solidFill>
                  <a:srgbClr val="C00000"/>
                </a:solidFill>
                <a:latin typeface="Arial" charset="0"/>
                <a:cs typeface="Arial" charset="0"/>
              </a:rPr>
              <a:t>Міський конкурс проектно–дослідницьких і реферативних робіт з хімії «Хімічні реалії»</a:t>
            </a:r>
            <a:endParaRPr lang="uk-UA" altLang="ru-RU" sz="1800" b="1" i="1" smtClean="0">
              <a:solidFill>
                <a:srgbClr val="C00000"/>
              </a:solidFill>
              <a:latin typeface="Arial" charset="0"/>
              <a:cs typeface="Arial" charset="0"/>
            </a:endParaRPr>
          </a:p>
          <a:p>
            <a:pPr marL="0" indent="0" eaLnBrk="1" hangingPunct="1">
              <a:lnSpc>
                <a:spcPct val="80000"/>
              </a:lnSpc>
              <a:buFont typeface="Wingdings" pitchFamily="2" charset="2"/>
              <a:buNone/>
            </a:pPr>
            <a:endParaRPr lang="uk-UA" altLang="ru-RU" sz="800" b="1" i="1" smtClean="0">
              <a:solidFill>
                <a:srgbClr val="CC0000"/>
              </a:solidFill>
              <a:latin typeface="Arial" charset="0"/>
              <a:cs typeface="Arial" charset="0"/>
            </a:endParaRPr>
          </a:p>
          <a:p>
            <a:pPr marL="0" indent="0" eaLnBrk="1" hangingPunct="1">
              <a:lnSpc>
                <a:spcPct val="80000"/>
              </a:lnSpc>
              <a:buFont typeface="Wingdings" pitchFamily="2" charset="2"/>
              <a:buNone/>
            </a:pPr>
            <a:r>
              <a:rPr lang="uk-UA" altLang="ru-RU" sz="1800" b="1" smtClean="0">
                <a:latin typeface="Arial" charset="0"/>
                <a:cs typeface="Arial" charset="0"/>
              </a:rPr>
              <a:t>Кондра Ірина, П'єкна Ярина </a:t>
            </a:r>
            <a:r>
              <a:rPr lang="uk-UA" altLang="ru-RU" sz="1800" smtClean="0">
                <a:latin typeface="Arial" charset="0"/>
                <a:cs typeface="Arial" charset="0"/>
              </a:rPr>
              <a:t>(10 клас) </a:t>
            </a:r>
            <a:r>
              <a:rPr lang="uk-UA" altLang="ru-RU" sz="1800" b="1" smtClean="0">
                <a:latin typeface="Arial" charset="0"/>
                <a:cs typeface="Arial" charset="0"/>
              </a:rPr>
              <a:t>– ІІ місце </a:t>
            </a:r>
            <a:r>
              <a:rPr lang="uk-UA" altLang="ru-RU" sz="1800" i="1" smtClean="0">
                <a:latin typeface="Arial" charset="0"/>
                <a:cs typeface="Arial" charset="0"/>
              </a:rPr>
              <a:t>(уч. Чучвера І.В.)</a:t>
            </a:r>
          </a:p>
          <a:p>
            <a:pPr marL="0" indent="0" eaLnBrk="1" hangingPunct="1">
              <a:lnSpc>
                <a:spcPct val="80000"/>
              </a:lnSpc>
              <a:buFont typeface="Wingdings" pitchFamily="2" charset="2"/>
              <a:buNone/>
            </a:pPr>
            <a:endParaRPr lang="ru-RU" altLang="ru-RU" sz="1800" i="1" smtClean="0">
              <a:latin typeface="Arial" charset="0"/>
              <a:cs typeface="Arial" charset="0"/>
            </a:endParaRPr>
          </a:p>
          <a:p>
            <a:pPr marL="0" indent="0" eaLnBrk="1" hangingPunct="1">
              <a:lnSpc>
                <a:spcPct val="80000"/>
              </a:lnSpc>
              <a:buFont typeface="Wingdings" pitchFamily="2" charset="2"/>
              <a:buNone/>
            </a:pPr>
            <a:r>
              <a:rPr lang="uk-UA" altLang="ru-RU" sz="1800" b="1" i="1" smtClean="0">
                <a:solidFill>
                  <a:srgbClr val="FF0000"/>
                </a:solidFill>
                <a:latin typeface="Arial" charset="0"/>
                <a:cs typeface="Arial" charset="0"/>
              </a:rPr>
              <a:t>Міський конкурс макетів </a:t>
            </a:r>
            <a:r>
              <a:rPr lang="ru-RU" altLang="ru-RU" sz="1800" b="1" i="1" smtClean="0">
                <a:solidFill>
                  <a:srgbClr val="FF0000"/>
                </a:solidFill>
                <a:latin typeface="Arial" charset="0"/>
                <a:cs typeface="Arial" charset="0"/>
              </a:rPr>
              <a:t>«</a:t>
            </a:r>
            <a:r>
              <a:rPr lang="uk-UA" altLang="ru-RU" sz="1800" b="1" i="1" smtClean="0">
                <a:solidFill>
                  <a:srgbClr val="FF0000"/>
                </a:solidFill>
                <a:latin typeface="Arial" charset="0"/>
                <a:cs typeface="Arial" charset="0"/>
              </a:rPr>
              <a:t>Куточок Пам</a:t>
            </a:r>
            <a:r>
              <a:rPr lang="en-US" altLang="ru-RU" sz="1800" b="1" i="1" smtClean="0">
                <a:solidFill>
                  <a:srgbClr val="FF0000"/>
                </a:solidFill>
                <a:latin typeface="Arial" charset="0"/>
                <a:cs typeface="Arial" charset="0"/>
              </a:rPr>
              <a:t>’</a:t>
            </a:r>
            <a:r>
              <a:rPr lang="uk-UA" altLang="ru-RU" sz="1800" b="1" i="1" smtClean="0">
                <a:solidFill>
                  <a:srgbClr val="FF0000"/>
                </a:solidFill>
                <a:latin typeface="Arial" charset="0"/>
                <a:cs typeface="Arial" charset="0"/>
              </a:rPr>
              <a:t>яті Героям Небесної Сотні, загиблим учасникам АТО</a:t>
            </a:r>
            <a:r>
              <a:rPr lang="ru-RU" altLang="ru-RU" sz="1800" b="1" i="1" smtClean="0">
                <a:solidFill>
                  <a:srgbClr val="FF0000"/>
                </a:solidFill>
                <a:latin typeface="Arial" charset="0"/>
                <a:cs typeface="Arial" charset="0"/>
              </a:rPr>
              <a:t>»</a:t>
            </a:r>
            <a:endParaRPr lang="uk-UA" altLang="ru-RU" sz="1800" b="1" i="1" smtClean="0">
              <a:solidFill>
                <a:srgbClr val="FF0000"/>
              </a:solidFill>
              <a:latin typeface="Arial" charset="0"/>
              <a:cs typeface="Arial" charset="0"/>
            </a:endParaRPr>
          </a:p>
          <a:p>
            <a:pPr marL="0" indent="0" eaLnBrk="1" hangingPunct="1">
              <a:lnSpc>
                <a:spcPct val="80000"/>
              </a:lnSpc>
              <a:buFont typeface="Wingdings" pitchFamily="2" charset="2"/>
              <a:buNone/>
            </a:pPr>
            <a:endParaRPr lang="uk-UA" altLang="ru-RU" sz="800" b="1" i="1" smtClean="0">
              <a:solidFill>
                <a:srgbClr val="FF0000"/>
              </a:solidFill>
              <a:latin typeface="Arial" charset="0"/>
              <a:cs typeface="Arial" charset="0"/>
            </a:endParaRPr>
          </a:p>
          <a:p>
            <a:pPr marL="0" indent="0" eaLnBrk="1" hangingPunct="1">
              <a:lnSpc>
                <a:spcPct val="80000"/>
              </a:lnSpc>
              <a:buFont typeface="Wingdings" pitchFamily="2" charset="2"/>
              <a:buNone/>
            </a:pPr>
            <a:r>
              <a:rPr lang="ru-RU" altLang="ru-RU" sz="1800" b="1" smtClean="0">
                <a:latin typeface="Arial" charset="0"/>
                <a:cs typeface="Arial" charset="0"/>
              </a:rPr>
              <a:t>Лебідь Діана, Чорна Дарина </a:t>
            </a:r>
            <a:r>
              <a:rPr lang="ru-RU" altLang="ru-RU" sz="1800" smtClean="0">
                <a:latin typeface="Arial" charset="0"/>
                <a:cs typeface="Arial" charset="0"/>
              </a:rPr>
              <a:t>(7 клас)</a:t>
            </a:r>
            <a:r>
              <a:rPr lang="ru-RU" altLang="ru-RU" sz="1800" b="1" smtClean="0">
                <a:latin typeface="Arial" charset="0"/>
                <a:cs typeface="Arial" charset="0"/>
              </a:rPr>
              <a:t> – ІІІ місце </a:t>
            </a:r>
            <a:r>
              <a:rPr lang="ru-RU" altLang="ru-RU" sz="1800" i="1" smtClean="0">
                <a:latin typeface="Arial" charset="0"/>
                <a:cs typeface="Arial" charset="0"/>
              </a:rPr>
              <a:t>(уч. Дідич Ю.М.)</a:t>
            </a:r>
            <a:endParaRPr lang="uk-UA" altLang="ru-RU" sz="1800" i="1" smtClean="0">
              <a:latin typeface="Arial" charset="0"/>
              <a:cs typeface="Arial" charset="0"/>
            </a:endParaRPr>
          </a:p>
          <a:p>
            <a:pPr marL="0" indent="0" eaLnBrk="1" hangingPunct="1">
              <a:lnSpc>
                <a:spcPct val="80000"/>
              </a:lnSpc>
              <a:buFont typeface="Wingdings" pitchFamily="2" charset="2"/>
              <a:buNone/>
            </a:pPr>
            <a:endParaRPr lang="uk-UA" altLang="ru-RU" sz="1800" i="1" smtClean="0">
              <a:latin typeface="Arial" charset="0"/>
              <a:cs typeface="Arial" charset="0"/>
            </a:endParaRPr>
          </a:p>
        </p:txBody>
      </p:sp>
      <p:sp>
        <p:nvSpPr>
          <p:cNvPr id="78851" name="Rectangle 4"/>
          <p:cNvSpPr>
            <a:spLocks noChangeArrowheads="1"/>
          </p:cNvSpPr>
          <p:nvPr/>
        </p:nvSpPr>
        <p:spPr bwMode="auto">
          <a:xfrm>
            <a:off x="457200" y="457200"/>
            <a:ext cx="7859713" cy="811213"/>
          </a:xfrm>
          <a:prstGeom prst="rect">
            <a:avLst/>
          </a:prstGeom>
          <a:noFill/>
          <a:ln w="9525">
            <a:noFill/>
            <a:miter lim="800000"/>
            <a:headEnd/>
            <a:tailEnd/>
          </a:ln>
        </p:spPr>
        <p:txBody>
          <a:bodyPr anchor="ctr"/>
          <a:lstStyle/>
          <a:p>
            <a:pPr algn="ctr"/>
            <a:r>
              <a:rPr lang="en-US" altLang="ru-RU" sz="2800" b="1">
                <a:solidFill>
                  <a:schemeClr val="bg2"/>
                </a:solidFill>
                <a:latin typeface="Verdana" pitchFamily="34" charset="0"/>
              </a:rPr>
              <a:t>                      </a:t>
            </a:r>
            <a:r>
              <a:rPr lang="uk-UA" altLang="ru-RU" sz="2800" b="1">
                <a:solidFill>
                  <a:srgbClr val="680000"/>
                </a:solidFill>
                <a:latin typeface="Verdana" pitchFamily="34" charset="0"/>
              </a:rPr>
              <a:t>Участь у конкурсах</a:t>
            </a:r>
            <a:endParaRPr lang="ru-RU" altLang="ru-RU" sz="2800" b="1">
              <a:solidFill>
                <a:srgbClr val="680000"/>
              </a:solidFill>
              <a:latin typeface="Verdana" pitchFamily="34" charset="0"/>
            </a:endParaRPr>
          </a:p>
        </p:txBody>
      </p:sp>
    </p:spTree>
  </p:cSld>
  <p:clrMapOvr>
    <a:masterClrMapping/>
  </p:clrMapOvr>
  <p:transition spd="slow">
    <p:blinds dir="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a:srcRect/>
          <a:stretch>
            <a:fillRect/>
          </a:stretch>
        </p:blipFill>
        <p:spPr bwMode="auto">
          <a:xfrm>
            <a:off x="-36512" y="0"/>
            <a:ext cx="9144000" cy="6864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9874" name="Заголовок 1"/>
          <p:cNvSpPr>
            <a:spLocks noGrp="1"/>
          </p:cNvSpPr>
          <p:nvPr>
            <p:ph type="title"/>
          </p:nvPr>
        </p:nvSpPr>
        <p:spPr/>
        <p:txBody>
          <a:bodyPr/>
          <a:lstStyle/>
          <a:p>
            <a:pPr algn="ctr" eaLnBrk="1" hangingPunct="1"/>
            <a:r>
              <a:rPr lang="en-US" altLang="ru-RU" sz="2800" b="1" smtClean="0">
                <a:solidFill>
                  <a:schemeClr val="bg2"/>
                </a:solidFill>
              </a:rPr>
              <a:t>                          </a:t>
            </a:r>
            <a:r>
              <a:rPr lang="uk-UA" altLang="ru-RU" sz="2400" b="1" smtClean="0">
                <a:solidFill>
                  <a:srgbClr val="680000"/>
                </a:solidFill>
              </a:rPr>
              <a:t>Участь у конкурсах</a:t>
            </a:r>
            <a:r>
              <a:rPr lang="ru-RU" altLang="ru-RU" sz="2800" b="1" smtClean="0">
                <a:solidFill>
                  <a:schemeClr val="bg2"/>
                </a:solidFill>
              </a:rPr>
              <a:t/>
            </a:r>
            <a:br>
              <a:rPr lang="ru-RU" altLang="ru-RU" sz="2800" b="1" smtClean="0">
                <a:solidFill>
                  <a:schemeClr val="bg2"/>
                </a:solidFill>
              </a:rPr>
            </a:br>
            <a:endParaRPr lang="en-US" altLang="ru-RU" sz="2800" smtClean="0"/>
          </a:p>
        </p:txBody>
      </p:sp>
      <p:sp>
        <p:nvSpPr>
          <p:cNvPr id="79875" name="Rectangle 3"/>
          <p:cNvSpPr>
            <a:spLocks noGrp="1" noChangeArrowheads="1"/>
          </p:cNvSpPr>
          <p:nvPr>
            <p:ph sz="half" idx="1"/>
          </p:nvPr>
        </p:nvSpPr>
        <p:spPr/>
        <p:txBody>
          <a:bodyPr/>
          <a:lstStyle/>
          <a:p>
            <a:pPr eaLnBrk="1" hangingPunct="1">
              <a:lnSpc>
                <a:spcPct val="80000"/>
              </a:lnSpc>
              <a:buFont typeface="Wingdings" pitchFamily="2" charset="2"/>
              <a:buNone/>
            </a:pPr>
            <a:endParaRPr lang="uk-UA" altLang="ru-RU" sz="1400" b="1" i="1" smtClean="0">
              <a:solidFill>
                <a:srgbClr val="CC0000"/>
              </a:solidFill>
              <a:latin typeface="Arial" charset="0"/>
            </a:endParaRPr>
          </a:p>
          <a:p>
            <a:pPr algn="just" eaLnBrk="1" hangingPunct="1">
              <a:lnSpc>
                <a:spcPct val="80000"/>
              </a:lnSpc>
              <a:buFont typeface="Wingdings" pitchFamily="2" charset="2"/>
              <a:buNone/>
            </a:pPr>
            <a:endParaRPr lang="en-US" altLang="ru-RU" sz="1800" b="1" i="1" smtClean="0">
              <a:solidFill>
                <a:srgbClr val="CC0000"/>
              </a:solidFill>
              <a:latin typeface="Arial" charset="0"/>
            </a:endParaRPr>
          </a:p>
          <a:p>
            <a:pPr algn="just" eaLnBrk="1" hangingPunct="1">
              <a:lnSpc>
                <a:spcPct val="80000"/>
              </a:lnSpc>
              <a:buFont typeface="Wingdings" pitchFamily="2" charset="2"/>
              <a:buNone/>
            </a:pPr>
            <a:endParaRPr lang="ru-RU" altLang="ru-RU" sz="1800" b="1" smtClean="0"/>
          </a:p>
        </p:txBody>
      </p:sp>
      <p:sp>
        <p:nvSpPr>
          <p:cNvPr id="79876" name="Місце для вмісту 2"/>
          <p:cNvSpPr>
            <a:spLocks noGrp="1"/>
          </p:cNvSpPr>
          <p:nvPr>
            <p:ph sz="half" idx="2"/>
          </p:nvPr>
        </p:nvSpPr>
        <p:spPr>
          <a:xfrm>
            <a:off x="1331913" y="1268413"/>
            <a:ext cx="7200900" cy="792162"/>
          </a:xfrm>
        </p:spPr>
        <p:txBody>
          <a:bodyPr/>
          <a:lstStyle/>
          <a:p>
            <a:pPr marL="0" indent="0">
              <a:buFont typeface="Wingdings" pitchFamily="2" charset="2"/>
              <a:buNone/>
            </a:pPr>
            <a:r>
              <a:rPr lang="uk-UA" sz="1800" b="1" i="1" smtClean="0">
                <a:solidFill>
                  <a:srgbClr val="FF0000"/>
                </a:solidFill>
                <a:latin typeface="Arial" charset="0"/>
                <a:cs typeface="Arial" charset="0"/>
              </a:rPr>
              <a:t>Міський шкільний фестиваль «Співоче поле»</a:t>
            </a:r>
          </a:p>
          <a:p>
            <a:pPr marL="0" indent="0">
              <a:buFont typeface="Wingdings" pitchFamily="2" charset="2"/>
              <a:buNone/>
            </a:pPr>
            <a:r>
              <a:rPr lang="uk-UA" sz="1800" b="1" smtClean="0">
                <a:latin typeface="Arial" charset="0"/>
                <a:cs typeface="Arial" charset="0"/>
              </a:rPr>
              <a:t>Чубінська Анастасія </a:t>
            </a:r>
            <a:r>
              <a:rPr lang="uk-UA" sz="1800" smtClean="0">
                <a:latin typeface="Arial" charset="0"/>
                <a:cs typeface="Arial" charset="0"/>
              </a:rPr>
              <a:t>(10 клас) </a:t>
            </a:r>
            <a:r>
              <a:rPr lang="uk-UA" sz="1800" b="1" smtClean="0">
                <a:latin typeface="Arial" charset="0"/>
                <a:cs typeface="Arial" charset="0"/>
              </a:rPr>
              <a:t>-  ІІ місце</a:t>
            </a:r>
          </a:p>
        </p:txBody>
      </p:sp>
      <p:pic>
        <p:nvPicPr>
          <p:cNvPr id="79877" name="Picture 2" descr="C:\Users\ira\Desktop\Desktop24.jpg"/>
          <p:cNvPicPr>
            <a:picLocks noChangeAspect="1" noChangeArrowheads="1"/>
          </p:cNvPicPr>
          <p:nvPr/>
        </p:nvPicPr>
        <p:blipFill>
          <a:blip r:embed="rId3"/>
          <a:srcRect/>
          <a:stretch>
            <a:fillRect/>
          </a:stretch>
        </p:blipFill>
        <p:spPr bwMode="auto">
          <a:xfrm>
            <a:off x="1331913" y="2055813"/>
            <a:ext cx="6119812" cy="43275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p:cNvPicPr>
            <a:picLocks noChangeAspect="1" noChangeArrowheads="1"/>
          </p:cNvPicPr>
          <p:nvPr/>
        </p:nvPicPr>
        <p:blipFill>
          <a:blip r:embed="rId2"/>
          <a:srcRect/>
          <a:stretch>
            <a:fillRect/>
          </a:stretch>
        </p:blipFill>
        <p:spPr bwMode="auto">
          <a:xfrm>
            <a:off x="0" y="-24926"/>
            <a:ext cx="9144000" cy="6882926"/>
          </a:xfrm>
          <a:prstGeom prst="rect">
            <a:avLst/>
          </a:prstGeom>
          <a:solidFill>
            <a:srgbClr val="FFFFFF">
              <a:shade val="85000"/>
            </a:srgbClr>
          </a:solidFill>
          <a:ln w="190500" cap="rnd">
            <a:solidFill>
              <a:srgbClr val="92D05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7586" name="Rectangle 3"/>
          <p:cNvSpPr>
            <a:spLocks noGrp="1"/>
          </p:cNvSpPr>
          <p:nvPr>
            <p:ph type="body" idx="4294967295"/>
          </p:nvPr>
        </p:nvSpPr>
        <p:spPr>
          <a:xfrm>
            <a:off x="179388" y="260350"/>
            <a:ext cx="8856662" cy="6264275"/>
          </a:xfrm>
        </p:spPr>
        <p:txBody>
          <a:bodyPr/>
          <a:lstStyle/>
          <a:p>
            <a:pPr marL="0" indent="0" algn="ctr" eaLnBrk="1" hangingPunct="1">
              <a:spcAft>
                <a:spcPts val="600"/>
              </a:spcAft>
              <a:buFont typeface="Wingdings" pitchFamily="2" charset="2"/>
              <a:buNone/>
              <a:defRPr/>
            </a:pPr>
            <a:r>
              <a:rPr lang="uk-UA" altLang="uk-UA" sz="2000" b="1" dirty="0">
                <a:solidFill>
                  <a:srgbClr val="FFFF00"/>
                </a:solidFill>
                <a:latin typeface="+mj-lt"/>
              </a:rPr>
              <a:t>Учні школи переможці районного та міського етапів </a:t>
            </a:r>
            <a:r>
              <a:rPr lang="uk-UA" altLang="uk-UA" sz="2000" b="1" dirty="0">
                <a:solidFill>
                  <a:srgbClr val="FFFF00"/>
                </a:solidFill>
                <a:latin typeface="+mj-lt"/>
                <a:cs typeface="Times New Roman" pitchFamily="18" charset="0"/>
              </a:rPr>
              <a:t>Всеукраїнської військово-патріотичної дитячо-юнацької гри «Сокіл» («Джура») </a:t>
            </a:r>
            <a:r>
              <a:rPr lang="uk-UA" altLang="uk-UA" sz="2000" b="1" i="1" dirty="0">
                <a:solidFill>
                  <a:srgbClr val="FFFF00"/>
                </a:solidFill>
                <a:latin typeface="+mj-lt"/>
                <a:cs typeface="Times New Roman" pitchFamily="18" charset="0"/>
              </a:rPr>
              <a:t>(уч. Шевчук А.М.) і беруть участь в обласному етапі Всеукраїнського конкурсу.</a:t>
            </a:r>
            <a:endParaRPr lang="uk-UA" altLang="uk-UA" sz="2000" b="1" dirty="0">
              <a:solidFill>
                <a:srgbClr val="FFFF00"/>
              </a:solidFill>
              <a:latin typeface="+mj-lt"/>
              <a:cs typeface="Times New Roman" pitchFamily="18" charset="0"/>
            </a:endParaRPr>
          </a:p>
        </p:txBody>
      </p:sp>
      <p:pic>
        <p:nvPicPr>
          <p:cNvPr id="80899" name="Picture 2" descr="C:\Users\ira\Desktop\Desktop44.jpg"/>
          <p:cNvPicPr>
            <a:picLocks noChangeAspect="1" noChangeArrowheads="1"/>
          </p:cNvPicPr>
          <p:nvPr/>
        </p:nvPicPr>
        <p:blipFill>
          <a:blip r:embed="rId3"/>
          <a:srcRect/>
          <a:stretch>
            <a:fillRect/>
          </a:stretch>
        </p:blipFill>
        <p:spPr bwMode="auto">
          <a:xfrm>
            <a:off x="1016000" y="1628775"/>
            <a:ext cx="7112000" cy="50292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p:cNvPicPr>
            <a:picLocks noChangeAspect="1" noChangeArrowheads="1"/>
          </p:cNvPicPr>
          <p:nvPr/>
        </p:nvPicPr>
        <p:blipFill>
          <a:blip r:embed="rId2"/>
          <a:srcRect/>
          <a:stretch>
            <a:fillRect/>
          </a:stretch>
        </p:blipFill>
        <p:spPr bwMode="auto">
          <a:xfrm>
            <a:off x="0" y="-24926"/>
            <a:ext cx="9144000" cy="6882926"/>
          </a:xfrm>
          <a:prstGeom prst="rect">
            <a:avLst/>
          </a:prstGeom>
          <a:solidFill>
            <a:srgbClr val="FFFFFF">
              <a:shade val="85000"/>
            </a:srgbClr>
          </a:solidFill>
          <a:ln w="190500" cap="rnd">
            <a:solidFill>
              <a:srgbClr val="92D05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7586" name="Rectangle 3"/>
          <p:cNvSpPr>
            <a:spLocks noGrp="1"/>
          </p:cNvSpPr>
          <p:nvPr>
            <p:ph type="body" idx="4294967295"/>
          </p:nvPr>
        </p:nvSpPr>
        <p:spPr>
          <a:xfrm>
            <a:off x="179388" y="188913"/>
            <a:ext cx="8856662" cy="6335712"/>
          </a:xfrm>
        </p:spPr>
        <p:txBody>
          <a:bodyPr/>
          <a:lstStyle/>
          <a:p>
            <a:pPr marL="0" indent="0" algn="ctr" eaLnBrk="1" hangingPunct="1">
              <a:lnSpc>
                <a:spcPct val="80000"/>
              </a:lnSpc>
              <a:buFont typeface="Wingdings" pitchFamily="2" charset="2"/>
              <a:buNone/>
              <a:defRPr/>
            </a:pPr>
            <a:endParaRPr lang="uk-UA" altLang="uk-UA" sz="2400" b="1" dirty="0">
              <a:solidFill>
                <a:srgbClr val="FFFF00"/>
              </a:solidFill>
            </a:endParaRPr>
          </a:p>
          <a:p>
            <a:pPr marL="0" indent="0" algn="ctr" eaLnBrk="1" hangingPunct="1">
              <a:lnSpc>
                <a:spcPct val="80000"/>
              </a:lnSpc>
              <a:buFont typeface="Wingdings" pitchFamily="2" charset="2"/>
              <a:buNone/>
              <a:defRPr/>
            </a:pPr>
            <a:r>
              <a:rPr lang="uk-UA" altLang="uk-UA" sz="2400" b="1" dirty="0">
                <a:solidFill>
                  <a:srgbClr val="FFFF00"/>
                </a:solidFill>
              </a:rPr>
              <a:t>Учні школи взяли активну участь у спортивних змаганнях: </a:t>
            </a:r>
          </a:p>
          <a:p>
            <a:pPr marL="0" indent="0" algn="ctr" eaLnBrk="1" hangingPunct="1">
              <a:lnSpc>
                <a:spcPct val="80000"/>
              </a:lnSpc>
              <a:buFont typeface="Wingdings" pitchFamily="2" charset="2"/>
              <a:buNone/>
              <a:defRPr/>
            </a:pPr>
            <a:endParaRPr lang="uk-UA" altLang="uk-UA" sz="1100" b="1" dirty="0">
              <a:solidFill>
                <a:srgbClr val="FFFF00"/>
              </a:solidFill>
            </a:endParaRPr>
          </a:p>
          <a:p>
            <a:pPr algn="just" eaLnBrk="1" hangingPunct="1">
              <a:lnSpc>
                <a:spcPct val="80000"/>
              </a:lnSpc>
              <a:spcBef>
                <a:spcPts val="600"/>
              </a:spcBef>
              <a:spcAft>
                <a:spcPts val="600"/>
              </a:spcAft>
              <a:buFont typeface="Wingdings" pitchFamily="2" charset="2"/>
              <a:buChar char="q"/>
              <a:defRPr/>
            </a:pPr>
            <a:r>
              <a:rPr lang="uk-UA" altLang="uk-UA" sz="1800" dirty="0">
                <a:latin typeface="Times New Roman" pitchFamily="18" charset="0"/>
                <a:cs typeface="Times New Roman" pitchFamily="18" charset="0"/>
              </a:rPr>
              <a:t>Веселі старти приурочені Дню захисника України </a:t>
            </a:r>
            <a:r>
              <a:rPr lang="uk-UA" altLang="uk-UA" sz="1800" i="1" dirty="0">
                <a:latin typeface="Times New Roman" pitchFamily="18" charset="0"/>
                <a:cs typeface="Times New Roman" pitchFamily="18" charset="0"/>
              </a:rPr>
              <a:t>(уч. Сидорак М.М.) </a:t>
            </a:r>
            <a:r>
              <a:rPr lang="uk-UA" altLang="uk-UA" sz="1800" dirty="0">
                <a:latin typeface="Times New Roman" pitchFamily="18" charset="0"/>
                <a:cs typeface="Times New Roman" pitchFamily="18" charset="0"/>
              </a:rPr>
              <a:t>збірна команда 6-х класів – </a:t>
            </a:r>
            <a:r>
              <a:rPr lang="uk-UA" altLang="uk-UA" sz="1800" b="1" dirty="0">
                <a:latin typeface="Times New Roman" pitchFamily="18" charset="0"/>
                <a:cs typeface="Times New Roman" pitchFamily="18" charset="0"/>
              </a:rPr>
              <a:t>І місце </a:t>
            </a:r>
          </a:p>
          <a:p>
            <a:pPr algn="just" eaLnBrk="1" hangingPunct="1">
              <a:lnSpc>
                <a:spcPct val="80000"/>
              </a:lnSpc>
              <a:spcBef>
                <a:spcPts val="600"/>
              </a:spcBef>
              <a:spcAft>
                <a:spcPts val="600"/>
              </a:spcAft>
              <a:buFont typeface="Wingdings" pitchFamily="2" charset="2"/>
              <a:buChar char="q"/>
              <a:defRPr/>
            </a:pPr>
            <a:r>
              <a:rPr lang="uk-UA" altLang="uk-UA" sz="1800" dirty="0">
                <a:latin typeface="Times New Roman" pitchFamily="18" charset="0"/>
                <a:cs typeface="Times New Roman" pitchFamily="18" charset="0"/>
              </a:rPr>
              <a:t>«Олімпійське лелеченя» </a:t>
            </a:r>
            <a:r>
              <a:rPr lang="uk-UA" altLang="uk-UA" sz="1800" i="1" dirty="0">
                <a:latin typeface="Times New Roman" pitchFamily="18" charset="0"/>
                <a:cs typeface="Times New Roman" pitchFamily="18" charset="0"/>
              </a:rPr>
              <a:t>(Сидорак М.М., Гнівушевська М.М.) </a:t>
            </a:r>
            <a:r>
              <a:rPr lang="uk-UA" altLang="uk-UA" sz="1800" dirty="0">
                <a:latin typeface="Times New Roman" pitchFamily="18" charset="0"/>
                <a:cs typeface="Times New Roman" pitchFamily="18" charset="0"/>
              </a:rPr>
              <a:t>збірна команда 6-8 класів – </a:t>
            </a:r>
            <a:r>
              <a:rPr lang="uk-UA" altLang="uk-UA" sz="1800" b="1" dirty="0">
                <a:latin typeface="Times New Roman" pitchFamily="18" charset="0"/>
                <a:cs typeface="Times New Roman" pitchFamily="18" charset="0"/>
              </a:rPr>
              <a:t>І місце </a:t>
            </a:r>
            <a:r>
              <a:rPr lang="uk-UA" altLang="uk-UA" sz="1800" dirty="0">
                <a:latin typeface="Times New Roman" pitchFamily="18" charset="0"/>
                <a:cs typeface="Times New Roman" pitchFamily="18" charset="0"/>
              </a:rPr>
              <a:t>(район)</a:t>
            </a:r>
          </a:p>
          <a:p>
            <a:pPr algn="just" eaLnBrk="1" hangingPunct="1">
              <a:lnSpc>
                <a:spcPct val="80000"/>
              </a:lnSpc>
              <a:spcBef>
                <a:spcPts val="600"/>
              </a:spcBef>
              <a:spcAft>
                <a:spcPts val="600"/>
              </a:spcAft>
              <a:buFont typeface="Wingdings" pitchFamily="2" charset="2"/>
              <a:buChar char="q"/>
              <a:defRPr/>
            </a:pPr>
            <a:r>
              <a:rPr lang="uk-UA" altLang="uk-UA" sz="1800" dirty="0">
                <a:latin typeface="Times New Roman" pitchFamily="18" charset="0"/>
                <a:cs typeface="Times New Roman" pitchFamily="18" charset="0"/>
              </a:rPr>
              <a:t>Міні-футбол за кубок «Льва Броварського» </a:t>
            </a:r>
            <a:r>
              <a:rPr lang="uk-UA" altLang="uk-UA" sz="1800" i="1" dirty="0">
                <a:latin typeface="Times New Roman" pitchFamily="18" charset="0"/>
                <a:cs typeface="Times New Roman" pitchFamily="18" charset="0"/>
              </a:rPr>
              <a:t>(уч. Онишкевич О.М.) </a:t>
            </a:r>
            <a:r>
              <a:rPr lang="uk-UA" altLang="uk-UA" sz="1800" dirty="0">
                <a:latin typeface="Times New Roman" pitchFamily="18" charset="0"/>
                <a:cs typeface="Times New Roman" pitchFamily="18" charset="0"/>
              </a:rPr>
              <a:t>– </a:t>
            </a:r>
            <a:r>
              <a:rPr lang="uk-UA" altLang="uk-UA" sz="1800" b="1" dirty="0">
                <a:latin typeface="Times New Roman" pitchFamily="18" charset="0"/>
                <a:cs typeface="Times New Roman" pitchFamily="18" charset="0"/>
              </a:rPr>
              <a:t>І місце </a:t>
            </a:r>
            <a:r>
              <a:rPr lang="uk-UA" altLang="uk-UA" sz="1800" dirty="0">
                <a:latin typeface="Times New Roman" pitchFamily="18" charset="0"/>
                <a:cs typeface="Times New Roman" pitchFamily="18" charset="0"/>
              </a:rPr>
              <a:t>(район), </a:t>
            </a:r>
            <a:r>
              <a:rPr lang="uk-UA" altLang="uk-UA" sz="1800" b="1" dirty="0">
                <a:latin typeface="Times New Roman" pitchFamily="18" charset="0"/>
                <a:cs typeface="Times New Roman" pitchFamily="18" charset="0"/>
              </a:rPr>
              <a:t>ІІ місце </a:t>
            </a:r>
            <a:r>
              <a:rPr lang="uk-UA" altLang="uk-UA" sz="1800" dirty="0">
                <a:latin typeface="Times New Roman" pitchFamily="18" charset="0"/>
                <a:cs typeface="Times New Roman" pitchFamily="18" charset="0"/>
              </a:rPr>
              <a:t>(місто)</a:t>
            </a:r>
          </a:p>
          <a:p>
            <a:pPr algn="just" eaLnBrk="1" hangingPunct="1">
              <a:lnSpc>
                <a:spcPct val="80000"/>
              </a:lnSpc>
              <a:spcBef>
                <a:spcPts val="600"/>
              </a:spcBef>
              <a:spcAft>
                <a:spcPts val="600"/>
              </a:spcAft>
              <a:buFont typeface="Wingdings" pitchFamily="2" charset="2"/>
              <a:buChar char="q"/>
              <a:defRPr/>
            </a:pPr>
            <a:r>
              <a:rPr lang="uk-UA" altLang="uk-UA" sz="1800" dirty="0">
                <a:latin typeface="Times New Roman" pitchFamily="18" charset="0"/>
                <a:cs typeface="Times New Roman" pitchFamily="18" charset="0"/>
              </a:rPr>
              <a:t>Міні-футбол </a:t>
            </a:r>
            <a:r>
              <a:rPr lang="uk-UA" altLang="uk-UA" sz="1800" i="1" dirty="0">
                <a:latin typeface="Times New Roman" pitchFamily="18" charset="0"/>
                <a:cs typeface="Times New Roman" pitchFamily="18" charset="0"/>
              </a:rPr>
              <a:t>(уч. Гнівушевська М.М.) </a:t>
            </a:r>
            <a:r>
              <a:rPr lang="uk-UA" altLang="uk-UA" sz="1800" dirty="0">
                <a:latin typeface="Times New Roman" pitchFamily="18" charset="0"/>
                <a:cs typeface="Times New Roman" pitchFamily="18" charset="0"/>
              </a:rPr>
              <a:t>- </a:t>
            </a:r>
            <a:r>
              <a:rPr lang="uk-UA" altLang="uk-UA" sz="1800" b="1" dirty="0">
                <a:latin typeface="Times New Roman" pitchFamily="18" charset="0"/>
                <a:cs typeface="Times New Roman" pitchFamily="18" charset="0"/>
              </a:rPr>
              <a:t>І</a:t>
            </a:r>
            <a:r>
              <a:rPr lang="en-US" altLang="uk-UA" sz="1800" b="1" dirty="0">
                <a:latin typeface="Times New Roman" pitchFamily="18" charset="0"/>
                <a:cs typeface="Times New Roman" pitchFamily="18" charset="0"/>
              </a:rPr>
              <a:t>V</a:t>
            </a:r>
            <a:r>
              <a:rPr lang="uk-UA" altLang="uk-UA" sz="1800" b="1" dirty="0">
                <a:latin typeface="Times New Roman" pitchFamily="18" charset="0"/>
                <a:cs typeface="Times New Roman" pitchFamily="18" charset="0"/>
              </a:rPr>
              <a:t> місце </a:t>
            </a:r>
            <a:r>
              <a:rPr lang="uk-UA" altLang="uk-UA" sz="1800" dirty="0">
                <a:latin typeface="Times New Roman" pitchFamily="18" charset="0"/>
                <a:cs typeface="Times New Roman" pitchFamily="18" charset="0"/>
              </a:rPr>
              <a:t>(район)</a:t>
            </a:r>
          </a:p>
          <a:p>
            <a:pPr algn="just" eaLnBrk="1" hangingPunct="1">
              <a:lnSpc>
                <a:spcPct val="80000"/>
              </a:lnSpc>
              <a:spcBef>
                <a:spcPts val="600"/>
              </a:spcBef>
              <a:spcAft>
                <a:spcPts val="600"/>
              </a:spcAft>
              <a:buFont typeface="Wingdings" pitchFamily="2" charset="2"/>
              <a:buChar char="q"/>
              <a:defRPr/>
            </a:pPr>
            <a:r>
              <a:rPr lang="uk-UA" altLang="uk-UA" sz="1800" dirty="0">
                <a:latin typeface="Times New Roman" pitchFamily="18" charset="0"/>
                <a:cs typeface="Times New Roman" pitchFamily="18" charset="0"/>
              </a:rPr>
              <a:t>Легка атлетика </a:t>
            </a:r>
            <a:r>
              <a:rPr lang="uk-UA" altLang="uk-UA" sz="1800" i="1" dirty="0">
                <a:latin typeface="Times New Roman" pitchFamily="18" charset="0"/>
                <a:cs typeface="Times New Roman" pitchFamily="18" charset="0"/>
              </a:rPr>
              <a:t>(уч. Онишкевич О.М.) </a:t>
            </a:r>
            <a:r>
              <a:rPr lang="uk-UA" altLang="uk-UA" sz="1800" dirty="0">
                <a:latin typeface="Times New Roman" pitchFamily="18" charset="0"/>
                <a:cs typeface="Times New Roman" pitchFamily="18" charset="0"/>
              </a:rPr>
              <a:t>збірна команда учнів школи – </a:t>
            </a:r>
            <a:r>
              <a:rPr lang="uk-UA" altLang="uk-UA" sz="1800" b="1" dirty="0">
                <a:latin typeface="Times New Roman" pitchFamily="18" charset="0"/>
                <a:cs typeface="Times New Roman" pitchFamily="18" charset="0"/>
              </a:rPr>
              <a:t>І</a:t>
            </a:r>
            <a:r>
              <a:rPr lang="en-US" altLang="uk-UA" sz="1800" b="1" dirty="0">
                <a:latin typeface="Times New Roman" pitchFamily="18" charset="0"/>
                <a:cs typeface="Times New Roman" pitchFamily="18" charset="0"/>
              </a:rPr>
              <a:t>V</a:t>
            </a:r>
            <a:r>
              <a:rPr lang="uk-UA" altLang="uk-UA" sz="1800" b="1" dirty="0">
                <a:latin typeface="Times New Roman" pitchFamily="18" charset="0"/>
                <a:cs typeface="Times New Roman" pitchFamily="18" charset="0"/>
              </a:rPr>
              <a:t> місце </a:t>
            </a:r>
            <a:r>
              <a:rPr lang="uk-UA" altLang="uk-UA" sz="1800" dirty="0">
                <a:latin typeface="Times New Roman" pitchFamily="18" charset="0"/>
                <a:cs typeface="Times New Roman" pitchFamily="18" charset="0"/>
              </a:rPr>
              <a:t>(район)</a:t>
            </a:r>
          </a:p>
          <a:p>
            <a:pPr algn="just" eaLnBrk="1" hangingPunct="1">
              <a:lnSpc>
                <a:spcPct val="80000"/>
              </a:lnSpc>
              <a:spcBef>
                <a:spcPts val="600"/>
              </a:spcBef>
              <a:spcAft>
                <a:spcPts val="600"/>
              </a:spcAft>
              <a:buFont typeface="Wingdings" pitchFamily="2" charset="2"/>
              <a:buChar char="q"/>
              <a:defRPr/>
            </a:pPr>
            <a:r>
              <a:rPr lang="uk-UA" altLang="uk-UA" sz="1800" dirty="0">
                <a:latin typeface="Times New Roman" pitchFamily="18" charset="0"/>
                <a:cs typeface="Times New Roman" pitchFamily="18" charset="0"/>
              </a:rPr>
              <a:t>Легка атлетика (стрибок у довжину) </a:t>
            </a:r>
            <a:r>
              <a:rPr lang="uk-UA" altLang="uk-UA" sz="1800" i="1" dirty="0">
                <a:latin typeface="Times New Roman" pitchFamily="18" charset="0"/>
                <a:cs typeface="Times New Roman" pitchFamily="18" charset="0"/>
              </a:rPr>
              <a:t>(уч. Онишкевич О.М.) </a:t>
            </a:r>
            <a:r>
              <a:rPr lang="uk-UA" altLang="uk-UA" sz="1800" dirty="0">
                <a:latin typeface="Times New Roman" pitchFamily="18" charset="0"/>
                <a:cs typeface="Times New Roman" pitchFamily="18" charset="0"/>
              </a:rPr>
              <a:t>– </a:t>
            </a:r>
            <a:r>
              <a:rPr lang="uk-UA" altLang="uk-UA" sz="1800" b="1" dirty="0">
                <a:latin typeface="Times New Roman" pitchFamily="18" charset="0"/>
                <a:cs typeface="Times New Roman" pitchFamily="18" charset="0"/>
              </a:rPr>
              <a:t>Кійко Олеся </a:t>
            </a:r>
            <a:r>
              <a:rPr lang="uk-UA" altLang="uk-UA" sz="1800" dirty="0">
                <a:latin typeface="Times New Roman" pitchFamily="18" charset="0"/>
                <a:cs typeface="Times New Roman" pitchFamily="18" charset="0"/>
              </a:rPr>
              <a:t>9А клас – </a:t>
            </a:r>
            <a:r>
              <a:rPr lang="uk-UA" altLang="uk-UA" sz="1800" b="1" dirty="0">
                <a:latin typeface="Times New Roman" pitchFamily="18" charset="0"/>
                <a:cs typeface="Times New Roman" pitchFamily="18" charset="0"/>
              </a:rPr>
              <a:t>ІІІ місце </a:t>
            </a:r>
            <a:r>
              <a:rPr lang="uk-UA" altLang="uk-UA" sz="1800" dirty="0">
                <a:latin typeface="Times New Roman" pitchFamily="18" charset="0"/>
                <a:cs typeface="Times New Roman" pitchFamily="18" charset="0"/>
              </a:rPr>
              <a:t>(область)</a:t>
            </a:r>
          </a:p>
          <a:p>
            <a:pPr algn="just" eaLnBrk="1" hangingPunct="1">
              <a:lnSpc>
                <a:spcPct val="80000"/>
              </a:lnSpc>
              <a:spcBef>
                <a:spcPts val="600"/>
              </a:spcBef>
              <a:spcAft>
                <a:spcPts val="600"/>
              </a:spcAft>
              <a:buFont typeface="Wingdings" pitchFamily="2" charset="2"/>
              <a:buChar char="q"/>
              <a:defRPr/>
            </a:pPr>
            <a:r>
              <a:rPr lang="uk-UA" altLang="uk-UA" sz="1800" dirty="0">
                <a:latin typeface="Times New Roman" pitchFamily="18" charset="0"/>
                <a:cs typeface="Times New Roman" pitchFamily="18" charset="0"/>
              </a:rPr>
              <a:t>Футзал </a:t>
            </a:r>
            <a:r>
              <a:rPr lang="uk-UA" altLang="uk-UA" sz="1800" i="1" dirty="0">
                <a:latin typeface="Times New Roman" pitchFamily="18" charset="0"/>
                <a:cs typeface="Times New Roman" pitchFamily="18" charset="0"/>
              </a:rPr>
              <a:t>(уч. Сидорак М.М.) </a:t>
            </a:r>
            <a:r>
              <a:rPr lang="uk-UA" altLang="uk-UA" sz="1800" dirty="0">
                <a:latin typeface="Times New Roman" pitchFamily="18" charset="0"/>
                <a:cs typeface="Times New Roman" pitchFamily="18" charset="0"/>
              </a:rPr>
              <a:t>– </a:t>
            </a:r>
            <a:r>
              <a:rPr lang="uk-UA" altLang="uk-UA" sz="1800" b="1" dirty="0">
                <a:latin typeface="Times New Roman" pitchFamily="18" charset="0"/>
                <a:cs typeface="Times New Roman" pitchFamily="18" charset="0"/>
              </a:rPr>
              <a:t>ІІІ місце </a:t>
            </a:r>
            <a:r>
              <a:rPr lang="uk-UA" altLang="uk-UA" sz="1800" dirty="0">
                <a:latin typeface="Times New Roman" pitchFamily="18" charset="0"/>
                <a:cs typeface="Times New Roman" pitchFamily="18" charset="0"/>
              </a:rPr>
              <a:t>(район)</a:t>
            </a:r>
          </a:p>
          <a:p>
            <a:pPr algn="just" eaLnBrk="1" hangingPunct="1">
              <a:lnSpc>
                <a:spcPct val="80000"/>
              </a:lnSpc>
              <a:spcBef>
                <a:spcPts val="600"/>
              </a:spcBef>
              <a:spcAft>
                <a:spcPts val="600"/>
              </a:spcAft>
              <a:buFont typeface="Wingdings" pitchFamily="2" charset="2"/>
              <a:buChar char="q"/>
              <a:defRPr/>
            </a:pPr>
            <a:endParaRPr lang="uk-UA" altLang="uk-UA" sz="1800" dirty="0">
              <a:latin typeface="Times New Roman" pitchFamily="18" charset="0"/>
              <a:cs typeface="Times New Roman" pitchFamily="18" charset="0"/>
            </a:endParaRPr>
          </a:p>
        </p:txBody>
      </p:sp>
    </p:spTree>
  </p:cSld>
  <p:clrMapOvr>
    <a:masterClrMapping/>
  </p:clrMapOvr>
  <p:transition spd="slow">
    <p:blinds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a:stretch>
            <a:fillRect/>
          </a:stretch>
        </p:blipFill>
        <p:spPr bwMode="auto">
          <a:xfrm>
            <a:off x="76200" y="0"/>
            <a:ext cx="9144000" cy="6883400"/>
          </a:xfrm>
          <a:prstGeom prst="rect">
            <a:avLst/>
          </a:prstGeom>
          <a:solidFill>
            <a:srgbClr val="FFFFFF">
              <a:shade val="85000"/>
            </a:srgbClr>
          </a:solidFill>
          <a:ln w="190500" cap="rnd">
            <a:solidFill>
              <a:srgbClr val="92D05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2946" name="Picture 2" descr="C:\Users\ira\Desktop\останній урок\IMG-2f04757db1c0344438b53dcdf98f79b1-V-600x450.jpg"/>
          <p:cNvPicPr>
            <a:picLocks noChangeAspect="1" noChangeArrowheads="1"/>
          </p:cNvPicPr>
          <p:nvPr/>
        </p:nvPicPr>
        <p:blipFill>
          <a:blip r:embed="rId3"/>
          <a:srcRect/>
          <a:stretch>
            <a:fillRect/>
          </a:stretch>
        </p:blipFill>
        <p:spPr bwMode="auto">
          <a:xfrm>
            <a:off x="4365625" y="3425825"/>
            <a:ext cx="4297363" cy="3222625"/>
          </a:xfrm>
          <a:prstGeom prst="rect">
            <a:avLst/>
          </a:prstGeom>
          <a:noFill/>
          <a:ln w="9525">
            <a:noFill/>
            <a:miter lim="800000"/>
            <a:headEnd/>
            <a:tailEnd/>
          </a:ln>
        </p:spPr>
      </p:pic>
      <p:pic>
        <p:nvPicPr>
          <p:cNvPr id="82947" name="Picture 3" descr="C:\Users\ira\Desktop\останній урок\IMG-5f16301cb2ed2619d542f4b1d779dd83-V-600x450.jpg"/>
          <p:cNvPicPr>
            <a:picLocks noChangeAspect="1" noChangeArrowheads="1"/>
          </p:cNvPicPr>
          <p:nvPr/>
        </p:nvPicPr>
        <p:blipFill>
          <a:blip r:embed="rId4"/>
          <a:srcRect/>
          <a:stretch>
            <a:fillRect/>
          </a:stretch>
        </p:blipFill>
        <p:spPr bwMode="auto">
          <a:xfrm>
            <a:off x="420688" y="260350"/>
            <a:ext cx="4824412" cy="3617913"/>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a:srcRect/>
          <a:stretch>
            <a:fillRect/>
          </a:stretch>
        </p:blipFill>
        <p:spPr bwMode="auto">
          <a:xfrm>
            <a:off x="4094" y="0"/>
            <a:ext cx="9144000" cy="6858000"/>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6258" name="Місце для вмісту 2"/>
          <p:cNvSpPr>
            <a:spLocks noGrp="1"/>
          </p:cNvSpPr>
          <p:nvPr>
            <p:ph idx="4294967295"/>
          </p:nvPr>
        </p:nvSpPr>
        <p:spPr>
          <a:xfrm>
            <a:off x="1187450" y="1196975"/>
            <a:ext cx="7212013" cy="5040313"/>
          </a:xfrm>
        </p:spPr>
        <p:txBody>
          <a:bodyPr/>
          <a:lstStyle/>
          <a:p>
            <a:pPr marL="0" indent="0" algn="ctr">
              <a:buFont typeface="Wingdings" pitchFamily="2" charset="2"/>
              <a:buNone/>
            </a:pPr>
            <a:r>
              <a:rPr lang="uk-UA" altLang="ru-RU" sz="2000" smtClean="0"/>
              <a:t>Двом кращим учням школи кожного семестру надається стипендія Андрія Карбовника, </a:t>
            </a:r>
          </a:p>
          <a:p>
            <a:pPr marL="0" indent="0" algn="ctr">
              <a:buFont typeface="Wingdings" pitchFamily="2" charset="2"/>
              <a:buNone/>
            </a:pPr>
            <a:r>
              <a:rPr lang="uk-UA" altLang="ru-RU" sz="2000" smtClean="0"/>
              <a:t>депутата міської ради </a:t>
            </a:r>
          </a:p>
          <a:p>
            <a:pPr marL="0" indent="0" algn="ctr">
              <a:buFont typeface="Wingdings" pitchFamily="2" charset="2"/>
              <a:buNone/>
            </a:pPr>
            <a:r>
              <a:rPr lang="uk-UA" altLang="ru-RU" sz="2000" smtClean="0"/>
              <a:t>(ВО «Свобода» в розмірі 2500грн.)</a:t>
            </a:r>
          </a:p>
          <a:p>
            <a:pPr marL="0" indent="0" algn="ctr">
              <a:buFont typeface="Wingdings" pitchFamily="2" charset="2"/>
              <a:buNone/>
            </a:pPr>
            <a:endParaRPr lang="uk-UA" altLang="ru-RU" sz="2000" smtClean="0"/>
          </a:p>
          <a:p>
            <a:pPr marL="0" indent="0" algn="ctr" eaLnBrk="1" hangingPunct="1">
              <a:buFont typeface="Wingdings" pitchFamily="2" charset="2"/>
              <a:buNone/>
            </a:pPr>
            <a:r>
              <a:rPr lang="uk-UA" altLang="ru-RU" sz="2000" b="1" smtClean="0">
                <a:latin typeface="Times New Roman" pitchFamily="18" charset="0"/>
              </a:rPr>
              <a:t>У 2018/2019</a:t>
            </a:r>
            <a:r>
              <a:rPr lang="uk-UA" altLang="ru-RU" sz="2000" smtClean="0">
                <a:latin typeface="Times New Roman" pitchFamily="18" charset="0"/>
              </a:rPr>
              <a:t> н.р. стипендію  отримали:</a:t>
            </a:r>
          </a:p>
          <a:p>
            <a:pPr marL="0" indent="0" algn="ctr" eaLnBrk="1" hangingPunct="1">
              <a:buFont typeface="Wingdings" pitchFamily="2" charset="2"/>
              <a:buNone/>
            </a:pPr>
            <a:endParaRPr lang="uk-UA" altLang="ru-RU" sz="1100" smtClean="0">
              <a:latin typeface="Times New Roman" pitchFamily="18" charset="0"/>
            </a:endParaRPr>
          </a:p>
          <a:p>
            <a:pPr marL="0" indent="0" eaLnBrk="1" hangingPunct="1">
              <a:buFont typeface="Wingdings" pitchFamily="2" charset="2"/>
              <a:buChar char="v"/>
            </a:pPr>
            <a:r>
              <a:rPr lang="uk-UA" altLang="ru-RU" sz="2000" smtClean="0">
                <a:latin typeface="Times New Roman" pitchFamily="18" charset="0"/>
              </a:rPr>
              <a:t> учениця 10А класу </a:t>
            </a:r>
            <a:r>
              <a:rPr lang="uk-UA" altLang="ru-RU" sz="2000" b="1" smtClean="0">
                <a:latin typeface="Times New Roman" pitchFamily="18" charset="0"/>
              </a:rPr>
              <a:t>Кондра Ірина</a:t>
            </a:r>
          </a:p>
          <a:p>
            <a:pPr marL="0" indent="0" eaLnBrk="1" hangingPunct="1">
              <a:buFont typeface="Wingdings" pitchFamily="2" charset="2"/>
              <a:buChar char="v"/>
            </a:pPr>
            <a:r>
              <a:rPr lang="uk-UA" altLang="ru-RU" sz="2000" smtClean="0">
                <a:latin typeface="Times New Roman" pitchFamily="18" charset="0"/>
              </a:rPr>
              <a:t> учениця 10А класу </a:t>
            </a:r>
            <a:r>
              <a:rPr lang="uk-UA" altLang="ru-RU" sz="2000" b="1" smtClean="0">
                <a:latin typeface="Times New Roman" pitchFamily="18" charset="0"/>
              </a:rPr>
              <a:t>П'єкна Ярина</a:t>
            </a:r>
            <a:endParaRPr lang="uk-UA" altLang="ru-RU" sz="2000" smtClean="0">
              <a:latin typeface="Times New Roman" pitchFamily="18" charset="0"/>
            </a:endParaRPr>
          </a:p>
          <a:p>
            <a:pPr marL="0" indent="0" eaLnBrk="1" hangingPunct="1">
              <a:buFont typeface="Wingdings" pitchFamily="2" charset="2"/>
              <a:buChar char="v"/>
            </a:pPr>
            <a:r>
              <a:rPr lang="uk-UA" altLang="ru-RU" sz="2000" smtClean="0">
                <a:latin typeface="Times New Roman" pitchFamily="18" charset="0"/>
              </a:rPr>
              <a:t> учениця 8Б класу </a:t>
            </a:r>
            <a:r>
              <a:rPr lang="uk-UA" altLang="ru-RU" sz="2000" b="1" smtClean="0">
                <a:latin typeface="Times New Roman" pitchFamily="18" charset="0"/>
              </a:rPr>
              <a:t>Остюк Ірина</a:t>
            </a:r>
          </a:p>
          <a:p>
            <a:pPr marL="0" indent="0" eaLnBrk="1" hangingPunct="1">
              <a:buFont typeface="Wingdings" pitchFamily="2" charset="2"/>
              <a:buChar char="v"/>
            </a:pPr>
            <a:r>
              <a:rPr lang="uk-UA" altLang="ru-RU" sz="2000" smtClean="0">
                <a:latin typeface="Times New Roman" pitchFamily="18" charset="0"/>
              </a:rPr>
              <a:t> учень 7Б класу </a:t>
            </a:r>
            <a:r>
              <a:rPr lang="uk-UA" altLang="ru-RU" sz="2000" b="1" smtClean="0">
                <a:latin typeface="Times New Roman" pitchFamily="18" charset="0"/>
              </a:rPr>
              <a:t>Мартинишин Владислав</a:t>
            </a:r>
          </a:p>
          <a:p>
            <a:pPr marL="0" indent="0" eaLnBrk="1" hangingPunct="1">
              <a:buFont typeface="Wingdings" pitchFamily="2" charset="2"/>
              <a:buChar char="v"/>
            </a:pPr>
            <a:endParaRPr lang="uk-UA" altLang="ru-RU" sz="2800" b="1" smtClean="0">
              <a:latin typeface="Times New Roman" pitchFamily="18" charset="0"/>
            </a:endParaRPr>
          </a:p>
        </p:txBody>
      </p:sp>
      <p:sp>
        <p:nvSpPr>
          <p:cNvPr id="96259" name="Місце для номера слайда 4"/>
          <p:cNvSpPr>
            <a:spLocks noGrp="1"/>
          </p:cNvSpPr>
          <p:nvPr>
            <p:ph type="sldNum" sz="quarter" idx="11"/>
          </p:nvPr>
        </p:nvSpPr>
        <p:spPr>
          <a:xfrm>
            <a:off x="7924800" y="6356350"/>
            <a:ext cx="762000" cy="365125"/>
          </a:xfrm>
          <a:noFill/>
        </p:spPr>
        <p:txBody>
          <a:bodyPr lIns="0" tIns="0" rIns="0" bIns="0"/>
          <a:lstStyle/>
          <a:p>
            <a:fld id="{10E82250-F80C-4FE0-9146-BE70C9D1C09D}" type="slidenum">
              <a:rPr lang="uk-UA" altLang="ru-RU" smtClean="0">
                <a:solidFill>
                  <a:srgbClr val="045C75"/>
                </a:solidFill>
                <a:latin typeface="Verdana" pitchFamily="34" charset="0"/>
              </a:rPr>
              <a:pPr/>
              <a:t>65</a:t>
            </a:fld>
            <a:endParaRPr lang="uk-UA" altLang="ru-RU" smtClean="0">
              <a:solidFill>
                <a:srgbClr val="045C75"/>
              </a:solidFill>
              <a:latin typeface="Verdana" pitchFamily="34" charset="0"/>
            </a:endParaRPr>
          </a:p>
        </p:txBody>
      </p:sp>
      <p:sp>
        <p:nvSpPr>
          <p:cNvPr id="60421" name="Rectangle 4"/>
          <p:cNvSpPr>
            <a:spLocks noChangeArrowheads="1"/>
          </p:cNvSpPr>
          <p:nvPr/>
        </p:nvSpPr>
        <p:spPr bwMode="auto">
          <a:xfrm>
            <a:off x="1187450" y="549275"/>
            <a:ext cx="6913563" cy="576263"/>
          </a:xfrm>
          <a:prstGeom prst="rect">
            <a:avLst/>
          </a:prstGeom>
          <a:noFill/>
          <a:ln w="9525">
            <a:noFill/>
            <a:miter lim="800000"/>
            <a:headEnd/>
            <a:tailEnd/>
          </a:ln>
        </p:spPr>
        <p:txBody>
          <a:bodyPr lIns="0" rIns="0" bIns="0" anchor="b"/>
          <a:lstStyle/>
          <a:p>
            <a:pPr algn="ctr">
              <a:defRPr/>
            </a:pPr>
            <a:r>
              <a:rPr lang="uk-UA" altLang="ru-RU" sz="2800" b="1" i="1" dirty="0">
                <a:solidFill>
                  <a:schemeClr val="accent1">
                    <a:lumMod val="50000"/>
                  </a:schemeClr>
                </a:solidFill>
                <a:latin typeface="Times New Roman" pitchFamily="18" charset="0"/>
              </a:rPr>
              <a:t>Заохочення обдарованих дітей школи</a:t>
            </a:r>
          </a:p>
        </p:txBody>
      </p:sp>
    </p:spTree>
  </p:cSld>
  <p:clrMapOvr>
    <a:masterClrMapping/>
  </p:clrMapOvr>
  <p:transition spd="slow">
    <p:blinds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1" name="Picture 12"/>
          <p:cNvPicPr>
            <a:picLocks noChangeAspect="1" noChangeArrowheads="1"/>
          </p:cNvPicPr>
          <p:nvPr/>
        </p:nvPicPr>
        <p:blipFill>
          <a:blip r:embed="rId3"/>
          <a:srcRect/>
          <a:stretch>
            <a:fillRect/>
          </a:stretch>
        </p:blipFill>
        <p:spPr bwMode="auto">
          <a:xfrm>
            <a:off x="0" y="0"/>
            <a:ext cx="9144000" cy="68754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3515" name="Rectangle 4"/>
          <p:cNvSpPr>
            <a:spLocks noGrp="1" noChangeArrowheads="1"/>
          </p:cNvSpPr>
          <p:nvPr>
            <p:ph type="title" idx="4294967295"/>
          </p:nvPr>
        </p:nvSpPr>
        <p:spPr>
          <a:xfrm>
            <a:off x="1258888" y="981075"/>
            <a:ext cx="6985000" cy="647700"/>
          </a:xfrm>
        </p:spPr>
        <p:txBody>
          <a:bodyPr lIns="0" rIns="0" bIns="0" anchor="b"/>
          <a:lstStyle/>
          <a:p>
            <a:pPr algn="ctr" eaLnBrk="1" hangingPunct="1">
              <a:defRPr/>
            </a:pPr>
            <a:r>
              <a:rPr lang="uk-UA" altLang="ru-RU" sz="2000" b="1" dirty="0">
                <a:solidFill>
                  <a:srgbClr val="003399"/>
                </a:solidFill>
                <a:latin typeface="+mn-lt"/>
                <a:cs typeface="Times New Roman" panose="02020603050405020304" pitchFamily="18" charset="0"/>
              </a:rPr>
              <a:t>Результати проведення </a:t>
            </a:r>
            <a:br>
              <a:rPr lang="uk-UA" altLang="ru-RU" sz="2000" b="1" dirty="0">
                <a:solidFill>
                  <a:srgbClr val="003399"/>
                </a:solidFill>
                <a:latin typeface="+mn-lt"/>
                <a:cs typeface="Times New Roman" panose="02020603050405020304" pitchFamily="18" charset="0"/>
              </a:rPr>
            </a:br>
            <a:r>
              <a:rPr lang="uk-UA" altLang="ru-RU" sz="2000" b="1" dirty="0">
                <a:solidFill>
                  <a:srgbClr val="003399"/>
                </a:solidFill>
                <a:latin typeface="+mn-lt"/>
                <a:cs typeface="Times New Roman" panose="02020603050405020304" pitchFamily="18" charset="0"/>
              </a:rPr>
              <a:t>Державної підсумкової атестації</a:t>
            </a:r>
            <a:r>
              <a:rPr lang="en-US" altLang="ru-RU" sz="2000" b="1" dirty="0">
                <a:solidFill>
                  <a:srgbClr val="003399"/>
                </a:solidFill>
                <a:latin typeface="+mn-lt"/>
                <a:cs typeface="Times New Roman" panose="02020603050405020304" pitchFamily="18" charset="0"/>
              </a:rPr>
              <a:t> </a:t>
            </a:r>
            <a:r>
              <a:rPr lang="uk-UA" altLang="ru-RU" sz="2000" b="1" dirty="0">
                <a:solidFill>
                  <a:srgbClr val="003399"/>
                </a:solidFill>
                <a:latin typeface="+mn-lt"/>
                <a:cs typeface="Times New Roman" panose="02020603050405020304" pitchFamily="18" charset="0"/>
              </a:rPr>
              <a:t>(4</a:t>
            </a:r>
            <a:r>
              <a:rPr lang="en-US" altLang="ru-RU" sz="2000" b="1" dirty="0">
                <a:solidFill>
                  <a:srgbClr val="003399"/>
                </a:solidFill>
                <a:latin typeface="+mn-lt"/>
                <a:cs typeface="Times New Roman" panose="02020603050405020304" pitchFamily="18" charset="0"/>
              </a:rPr>
              <a:t> </a:t>
            </a:r>
            <a:r>
              <a:rPr lang="uk-UA" altLang="ru-RU" sz="2000" b="1" dirty="0">
                <a:solidFill>
                  <a:srgbClr val="003399"/>
                </a:solidFill>
                <a:latin typeface="+mn-lt"/>
                <a:cs typeface="Times New Roman" panose="02020603050405020304" pitchFamily="18" charset="0"/>
              </a:rPr>
              <a:t>клас)</a:t>
            </a:r>
          </a:p>
        </p:txBody>
      </p:sp>
      <p:graphicFrame>
        <p:nvGraphicFramePr>
          <p:cNvPr id="75810" name="Object 34"/>
          <p:cNvGraphicFramePr>
            <a:graphicFrameLocks/>
          </p:cNvGraphicFramePr>
          <p:nvPr/>
        </p:nvGraphicFramePr>
        <p:xfrm>
          <a:off x="1065213" y="1793875"/>
          <a:ext cx="7086600" cy="4278313"/>
        </p:xfrm>
        <a:graphic>
          <a:graphicData uri="http://schemas.openxmlformats.org/presentationml/2006/ole">
            <mc:AlternateContent xmlns:mc="http://schemas.openxmlformats.org/markup-compatibility/2006">
              <mc:Choice xmlns:v="urn:schemas-microsoft-com:vml" Requires="v">
                <p:oleObj spid="_x0000_s75811" r:id="rId4" imgW="7084166" imgH="4279763" progId="Excel.Chart.8">
                  <p:embed/>
                </p:oleObj>
              </mc:Choice>
              <mc:Fallback>
                <p:oleObj r:id="rId4" imgW="7084166" imgH="4279763" progId="Excel.Chart.8">
                  <p:embed/>
                  <p:pic>
                    <p:nvPicPr>
                      <p:cNvPr id="0" name="Picture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13" y="1793875"/>
                        <a:ext cx="7086600" cy="427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8" name="Picture 10"/>
          <p:cNvPicPr>
            <a:picLocks noChangeAspect="1" noChangeArrowheads="1"/>
          </p:cNvPicPr>
          <p:nvPr/>
        </p:nvPicPr>
        <p:blipFill>
          <a:blip r:embed="rId3"/>
          <a:srcRect/>
          <a:stretch>
            <a:fillRect/>
          </a:stretch>
        </p:blipFill>
        <p:spPr bwMode="auto">
          <a:xfrm>
            <a:off x="107504" y="44624"/>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6021" name="Rectangle 4"/>
          <p:cNvSpPr>
            <a:spLocks noChangeArrowheads="1"/>
          </p:cNvSpPr>
          <p:nvPr/>
        </p:nvSpPr>
        <p:spPr bwMode="auto">
          <a:xfrm>
            <a:off x="1547813" y="981075"/>
            <a:ext cx="6840537" cy="1152525"/>
          </a:xfrm>
          <a:prstGeom prst="rect">
            <a:avLst/>
          </a:prstGeom>
          <a:noFill/>
          <a:ln w="9525">
            <a:noFill/>
            <a:miter lim="800000"/>
            <a:headEnd/>
            <a:tailEnd/>
          </a:ln>
        </p:spPr>
        <p:txBody>
          <a:bodyPr lIns="0" rIns="0" bIns="0" anchor="b"/>
          <a:lstStyle/>
          <a:p>
            <a:pPr algn="ctr"/>
            <a:r>
              <a:rPr lang="uk-UA" altLang="ru-RU" sz="2000" b="1">
                <a:solidFill>
                  <a:srgbClr val="003399"/>
                </a:solidFill>
                <a:latin typeface="Verdana" pitchFamily="34" charset="0"/>
              </a:rPr>
              <a:t>Результати проведення </a:t>
            </a:r>
          </a:p>
          <a:p>
            <a:pPr algn="ctr"/>
            <a:r>
              <a:rPr lang="uk-UA" altLang="ru-RU" sz="2000" b="1">
                <a:solidFill>
                  <a:srgbClr val="003399"/>
                </a:solidFill>
                <a:latin typeface="Verdana" pitchFamily="34" charset="0"/>
              </a:rPr>
              <a:t>Державної підсумкової атестації</a:t>
            </a:r>
            <a:r>
              <a:rPr lang="en-US" altLang="ru-RU" sz="2000" b="1">
                <a:solidFill>
                  <a:srgbClr val="003399"/>
                </a:solidFill>
                <a:latin typeface="Verdana" pitchFamily="34" charset="0"/>
              </a:rPr>
              <a:t> </a:t>
            </a:r>
            <a:r>
              <a:rPr lang="uk-UA" altLang="ru-RU" sz="2000" b="1">
                <a:solidFill>
                  <a:srgbClr val="003399"/>
                </a:solidFill>
                <a:latin typeface="Verdana" pitchFamily="34" charset="0"/>
              </a:rPr>
              <a:t>(9-ті класи)</a:t>
            </a:r>
          </a:p>
          <a:p>
            <a:pPr algn="ctr"/>
            <a:endParaRPr lang="uk-UA" altLang="ru-RU" sz="800" b="1">
              <a:solidFill>
                <a:srgbClr val="FF0000"/>
              </a:solidFill>
              <a:latin typeface="Verdana" pitchFamily="34" charset="0"/>
            </a:endParaRPr>
          </a:p>
          <a:p>
            <a:pPr algn="ctr"/>
            <a:r>
              <a:rPr lang="uk-UA" altLang="ru-RU" sz="2400" b="1">
                <a:solidFill>
                  <a:srgbClr val="FF0000"/>
                </a:solidFill>
                <a:latin typeface="Verdana" pitchFamily="34" charset="0"/>
              </a:rPr>
              <a:t>Українська мова</a:t>
            </a:r>
          </a:p>
        </p:txBody>
      </p:sp>
      <p:graphicFrame>
        <p:nvGraphicFramePr>
          <p:cNvPr id="86019" name="Місце для вмісту 5"/>
          <p:cNvGraphicFramePr>
            <a:graphicFrameLocks noGrp="1"/>
          </p:cNvGraphicFramePr>
          <p:nvPr>
            <p:ph/>
          </p:nvPr>
        </p:nvGraphicFramePr>
        <p:xfrm>
          <a:off x="971550" y="2276475"/>
          <a:ext cx="7345363" cy="3960813"/>
        </p:xfrm>
        <a:graphic>
          <a:graphicData uri="http://schemas.openxmlformats.org/presentationml/2006/ole">
            <mc:AlternateContent xmlns:mc="http://schemas.openxmlformats.org/markup-compatibility/2006">
              <mc:Choice xmlns:v="urn:schemas-microsoft-com:vml" Requires="v">
                <p:oleObj spid="_x0000_s86020" r:id="rId4" imgW="7346317" imgH="3956647" progId="Excel.Chart.8">
                  <p:embed/>
                </p:oleObj>
              </mc:Choice>
              <mc:Fallback>
                <p:oleObj r:id="rId4" imgW="7346317" imgH="3956647" progId="Excel.Chart.8">
                  <p:embed/>
                  <p:pic>
                    <p:nvPicPr>
                      <p:cNvPr id="0" name="Місце для вмісту 5"/>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276475"/>
                        <a:ext cx="7345363" cy="3960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8" name="Picture 10"/>
          <p:cNvPicPr>
            <a:picLocks noChangeAspect="1" noChangeArrowheads="1"/>
          </p:cNvPicPr>
          <p:nvPr/>
        </p:nvPicPr>
        <p:blipFill>
          <a:blip r:embed="rId2"/>
          <a:srcRect/>
          <a:stretch>
            <a:fillRect/>
          </a:stretch>
        </p:blipFill>
        <p:spPr bwMode="auto">
          <a:xfrm>
            <a:off x="107504" y="44624"/>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9090" name="Picture 3" descr="C:\Users\ira\Desktop\IMG_0791.jpg"/>
          <p:cNvPicPr>
            <a:picLocks noChangeAspect="1" noChangeArrowheads="1"/>
          </p:cNvPicPr>
          <p:nvPr/>
        </p:nvPicPr>
        <p:blipFill>
          <a:blip r:embed="rId3"/>
          <a:srcRect/>
          <a:stretch>
            <a:fillRect/>
          </a:stretch>
        </p:blipFill>
        <p:spPr bwMode="auto">
          <a:xfrm>
            <a:off x="1042988" y="908050"/>
            <a:ext cx="7129462" cy="540067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8" name="Picture 10"/>
          <p:cNvPicPr>
            <a:picLocks noChangeAspect="1" noChangeArrowheads="1"/>
          </p:cNvPicPr>
          <p:nvPr/>
        </p:nvPicPr>
        <p:blipFill>
          <a:blip r:embed="rId3"/>
          <a:srcRect/>
          <a:stretch>
            <a:fillRect/>
          </a:stretch>
        </p:blipFill>
        <p:spPr bwMode="auto">
          <a:xfrm>
            <a:off x="107504" y="34944"/>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8069" name="Rectangle 4"/>
          <p:cNvSpPr>
            <a:spLocks noChangeArrowheads="1"/>
          </p:cNvSpPr>
          <p:nvPr/>
        </p:nvSpPr>
        <p:spPr bwMode="auto">
          <a:xfrm>
            <a:off x="1547813" y="966788"/>
            <a:ext cx="6840537" cy="1238250"/>
          </a:xfrm>
          <a:prstGeom prst="rect">
            <a:avLst/>
          </a:prstGeom>
          <a:noFill/>
          <a:ln w="9525">
            <a:noFill/>
            <a:miter lim="800000"/>
            <a:headEnd/>
            <a:tailEnd/>
          </a:ln>
        </p:spPr>
        <p:txBody>
          <a:bodyPr lIns="0" rIns="0" bIns="0" anchor="b"/>
          <a:lstStyle/>
          <a:p>
            <a:pPr algn="ctr"/>
            <a:r>
              <a:rPr lang="uk-UA" altLang="ru-RU" sz="2000" b="1">
                <a:solidFill>
                  <a:srgbClr val="003399"/>
                </a:solidFill>
                <a:latin typeface="Verdana" pitchFamily="34" charset="0"/>
              </a:rPr>
              <a:t>Результати проведення </a:t>
            </a:r>
          </a:p>
          <a:p>
            <a:pPr algn="ctr"/>
            <a:r>
              <a:rPr lang="uk-UA" altLang="ru-RU" sz="2000" b="1">
                <a:solidFill>
                  <a:srgbClr val="003399"/>
                </a:solidFill>
                <a:latin typeface="Verdana" pitchFamily="34" charset="0"/>
              </a:rPr>
              <a:t>Державної підсумкової атестації</a:t>
            </a:r>
            <a:r>
              <a:rPr lang="en-US" altLang="ru-RU" sz="2000" b="1">
                <a:solidFill>
                  <a:srgbClr val="003399"/>
                </a:solidFill>
                <a:latin typeface="Verdana" pitchFamily="34" charset="0"/>
              </a:rPr>
              <a:t> </a:t>
            </a:r>
            <a:r>
              <a:rPr lang="uk-UA" altLang="ru-RU" sz="2000" b="1">
                <a:solidFill>
                  <a:srgbClr val="003399"/>
                </a:solidFill>
                <a:latin typeface="Verdana" pitchFamily="34" charset="0"/>
              </a:rPr>
              <a:t>(9-ті класи)</a:t>
            </a:r>
          </a:p>
          <a:p>
            <a:pPr algn="ctr"/>
            <a:endParaRPr lang="uk-UA" altLang="ru-RU" sz="800" b="1">
              <a:solidFill>
                <a:srgbClr val="003399"/>
              </a:solidFill>
              <a:latin typeface="Verdana" pitchFamily="34" charset="0"/>
            </a:endParaRPr>
          </a:p>
          <a:p>
            <a:pPr algn="ctr"/>
            <a:r>
              <a:rPr lang="uk-UA" altLang="ru-RU" sz="2400" b="1">
                <a:solidFill>
                  <a:srgbClr val="FF0000"/>
                </a:solidFill>
                <a:latin typeface="Verdana" pitchFamily="34" charset="0"/>
              </a:rPr>
              <a:t>Математика</a:t>
            </a:r>
          </a:p>
        </p:txBody>
      </p:sp>
      <p:graphicFrame>
        <p:nvGraphicFramePr>
          <p:cNvPr id="88067" name="Місце для вмісту 5"/>
          <p:cNvGraphicFramePr>
            <a:graphicFrameLocks noGrp="1"/>
          </p:cNvGraphicFramePr>
          <p:nvPr>
            <p:ph/>
          </p:nvPr>
        </p:nvGraphicFramePr>
        <p:xfrm>
          <a:off x="971550" y="2133600"/>
          <a:ext cx="7272338" cy="4032250"/>
        </p:xfrm>
        <a:graphic>
          <a:graphicData uri="http://schemas.openxmlformats.org/presentationml/2006/ole">
            <mc:AlternateContent xmlns:mc="http://schemas.openxmlformats.org/markup-compatibility/2006">
              <mc:Choice xmlns:v="urn:schemas-microsoft-com:vml" Requires="v">
                <p:oleObj spid="_x0000_s88068" r:id="rId4" imgW="7273158" imgH="4029805" progId="Excel.Chart.8">
                  <p:embed/>
                </p:oleObj>
              </mc:Choice>
              <mc:Fallback>
                <p:oleObj r:id="rId4" imgW="7273158" imgH="4029805" progId="Excel.Chart.8">
                  <p:embed/>
                  <p:pic>
                    <p:nvPicPr>
                      <p:cNvPr id="0" name="Місце для вмісту 5"/>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133600"/>
                        <a:ext cx="7272338" cy="4032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srcRect/>
          <a:stretch>
            <a:fillRect/>
          </a:stretch>
        </p:blipFill>
        <p:spPr bwMode="auto">
          <a:xfrm>
            <a:off x="-1588" y="-19050"/>
            <a:ext cx="9144001" cy="6872288"/>
          </a:xfrm>
          <a:prstGeom prst="rect">
            <a:avLst/>
          </a:prstGeom>
          <a:noFill/>
          <a:ln w="9525">
            <a:noFill/>
            <a:miter lim="800000"/>
            <a:headEnd/>
            <a:tailEnd/>
          </a:ln>
        </p:spPr>
      </p:pic>
      <p:sp>
        <p:nvSpPr>
          <p:cNvPr id="23554" name="Rectangle 2"/>
          <p:cNvSpPr>
            <a:spLocks noGrp="1"/>
          </p:cNvSpPr>
          <p:nvPr>
            <p:ph type="title" idx="4294967295"/>
          </p:nvPr>
        </p:nvSpPr>
        <p:spPr>
          <a:xfrm>
            <a:off x="468313" y="404813"/>
            <a:ext cx="8147050" cy="1243012"/>
          </a:xfrm>
        </p:spPr>
        <p:txBody>
          <a:bodyPr lIns="0" rIns="0" bIns="0" anchor="b"/>
          <a:lstStyle/>
          <a:p>
            <a:pPr algn="ctr" eaLnBrk="1" hangingPunct="1"/>
            <a:r>
              <a:rPr lang="uk-UA" altLang="ru-RU" sz="3200" b="1" smtClean="0">
                <a:solidFill>
                  <a:srgbClr val="680000"/>
                </a:solidFill>
              </a:rPr>
              <a:t>Профільність навчання </a:t>
            </a:r>
            <a:br>
              <a:rPr lang="uk-UA" altLang="ru-RU" sz="3200" b="1" smtClean="0">
                <a:solidFill>
                  <a:srgbClr val="680000"/>
                </a:solidFill>
              </a:rPr>
            </a:br>
            <a:r>
              <a:rPr lang="uk-UA" altLang="ru-RU" sz="3200" b="1" smtClean="0">
                <a:solidFill>
                  <a:srgbClr val="680000"/>
                </a:solidFill>
              </a:rPr>
              <a:t>у 201</a:t>
            </a:r>
            <a:r>
              <a:rPr lang="ru-RU" altLang="ru-RU" sz="3200" b="1" smtClean="0">
                <a:solidFill>
                  <a:srgbClr val="680000"/>
                </a:solidFill>
              </a:rPr>
              <a:t>9</a:t>
            </a:r>
            <a:r>
              <a:rPr lang="uk-UA" altLang="ru-RU" sz="3200" b="1" smtClean="0">
                <a:solidFill>
                  <a:srgbClr val="680000"/>
                </a:solidFill>
              </a:rPr>
              <a:t>-2020 н.р.</a:t>
            </a:r>
          </a:p>
        </p:txBody>
      </p:sp>
      <p:sp>
        <p:nvSpPr>
          <p:cNvPr id="23555" name="Rectangle 3"/>
          <p:cNvSpPr>
            <a:spLocks noGrp="1"/>
          </p:cNvSpPr>
          <p:nvPr>
            <p:ph type="body" idx="4294967295"/>
          </p:nvPr>
        </p:nvSpPr>
        <p:spPr>
          <a:xfrm>
            <a:off x="395288" y="1989138"/>
            <a:ext cx="8291512" cy="3455987"/>
          </a:xfrm>
        </p:spPr>
        <p:txBody>
          <a:bodyPr/>
          <a:lstStyle/>
          <a:p>
            <a:pPr algn="just" eaLnBrk="1" hangingPunct="1">
              <a:buClr>
                <a:srgbClr val="680000"/>
              </a:buClr>
              <a:buFont typeface="Wingdings" pitchFamily="2" charset="2"/>
              <a:buChar char="q"/>
            </a:pPr>
            <a:r>
              <a:rPr lang="uk-UA" altLang="ru-RU" sz="1800" smtClean="0"/>
              <a:t>10А, 11А класи - економічного профілю. У цих класах збільшено кількість годин на вивчення алгебри – 3 години, економіки  - 3 години, курс «Фінансова грамотність» -1 год.</a:t>
            </a:r>
          </a:p>
          <a:p>
            <a:pPr algn="just" eaLnBrk="1" hangingPunct="1">
              <a:buClr>
                <a:srgbClr val="680000"/>
              </a:buClr>
              <a:buFont typeface="Wingdings" pitchFamily="2" charset="2"/>
              <a:buChar char="q"/>
            </a:pPr>
            <a:r>
              <a:rPr lang="uk-UA" altLang="ru-RU" sz="1800" smtClean="0"/>
              <a:t>10Б - хіміко-біологічного профілю. Виділено: 5 годин на біологію та екологію, 4 години на хімію.</a:t>
            </a:r>
          </a:p>
          <a:p>
            <a:pPr algn="just" eaLnBrk="1" hangingPunct="1">
              <a:buClr>
                <a:srgbClr val="680000"/>
              </a:buClr>
              <a:buFont typeface="Wingdings" pitchFamily="2" charset="2"/>
              <a:buChar char="q"/>
            </a:pPr>
            <a:r>
              <a:rPr lang="uk-UA" altLang="ru-RU" sz="1800" smtClean="0"/>
              <a:t>11Б клас - універсального профілю. У цьому класі збільшено кількість годин на вивчення української мови – 3 години, англійської мови – 3 години, історії – 2 години, німецької мови – 2 години, математики – 4 години.</a:t>
            </a:r>
          </a:p>
        </p:txBody>
      </p:sp>
    </p:spTree>
  </p:cSld>
  <p:clrMapOvr>
    <a:masterClrMapping/>
  </p:clrMapOvr>
  <p:transition spd="slow">
    <p:blinds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8" name="Picture 10"/>
          <p:cNvPicPr>
            <a:picLocks noChangeAspect="1" noChangeArrowheads="1"/>
          </p:cNvPicPr>
          <p:nvPr/>
        </p:nvPicPr>
        <p:blipFill>
          <a:blip r:embed="rId2"/>
          <a:srcRect/>
          <a:stretch>
            <a:fillRect/>
          </a:stretch>
        </p:blipFill>
        <p:spPr bwMode="auto">
          <a:xfrm>
            <a:off x="107504" y="44624"/>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162" name="Picture 2" descr="F:\Downloads\IMG_0783.jpg"/>
          <p:cNvPicPr>
            <a:picLocks noChangeAspect="1" noChangeArrowheads="1"/>
          </p:cNvPicPr>
          <p:nvPr/>
        </p:nvPicPr>
        <p:blipFill>
          <a:blip r:embed="rId3"/>
          <a:srcRect/>
          <a:stretch>
            <a:fillRect/>
          </a:stretch>
        </p:blipFill>
        <p:spPr bwMode="auto">
          <a:xfrm>
            <a:off x="903288" y="620713"/>
            <a:ext cx="7485062" cy="56896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8" name="Picture 10"/>
          <p:cNvPicPr>
            <a:picLocks noChangeAspect="1" noChangeArrowheads="1"/>
          </p:cNvPicPr>
          <p:nvPr/>
        </p:nvPicPr>
        <p:blipFill>
          <a:blip r:embed="rId3"/>
          <a:srcRect/>
          <a:stretch>
            <a:fillRect/>
          </a:stretch>
        </p:blipFill>
        <p:spPr bwMode="auto">
          <a:xfrm>
            <a:off x="107504"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0117" name="Rectangle 4"/>
          <p:cNvSpPr>
            <a:spLocks noChangeArrowheads="1"/>
          </p:cNvSpPr>
          <p:nvPr/>
        </p:nvSpPr>
        <p:spPr bwMode="auto">
          <a:xfrm>
            <a:off x="1547813" y="836613"/>
            <a:ext cx="6840537" cy="1296987"/>
          </a:xfrm>
          <a:prstGeom prst="rect">
            <a:avLst/>
          </a:prstGeom>
          <a:noFill/>
          <a:ln w="9525">
            <a:noFill/>
            <a:miter lim="800000"/>
            <a:headEnd/>
            <a:tailEnd/>
          </a:ln>
        </p:spPr>
        <p:txBody>
          <a:bodyPr lIns="0" rIns="0" bIns="0" anchor="b"/>
          <a:lstStyle/>
          <a:p>
            <a:pPr algn="ctr"/>
            <a:r>
              <a:rPr lang="uk-UA" altLang="ru-RU" sz="2000" b="1">
                <a:solidFill>
                  <a:srgbClr val="003399"/>
                </a:solidFill>
                <a:latin typeface="Verdana" pitchFamily="34" charset="0"/>
              </a:rPr>
              <a:t>Результати проведення </a:t>
            </a:r>
          </a:p>
          <a:p>
            <a:pPr algn="ctr"/>
            <a:r>
              <a:rPr lang="uk-UA" altLang="ru-RU" sz="2000" b="1">
                <a:solidFill>
                  <a:srgbClr val="003399"/>
                </a:solidFill>
                <a:latin typeface="Verdana" pitchFamily="34" charset="0"/>
              </a:rPr>
              <a:t>Державної підсумкової атестації</a:t>
            </a:r>
            <a:r>
              <a:rPr lang="en-US" altLang="ru-RU" sz="2000" b="1">
                <a:solidFill>
                  <a:srgbClr val="003399"/>
                </a:solidFill>
                <a:latin typeface="Verdana" pitchFamily="34" charset="0"/>
              </a:rPr>
              <a:t> </a:t>
            </a:r>
            <a:r>
              <a:rPr lang="uk-UA" altLang="ru-RU" sz="2000" b="1">
                <a:solidFill>
                  <a:srgbClr val="003399"/>
                </a:solidFill>
                <a:latin typeface="Verdana" pitchFamily="34" charset="0"/>
              </a:rPr>
              <a:t>(9-ті класи)</a:t>
            </a:r>
          </a:p>
          <a:p>
            <a:pPr algn="ctr"/>
            <a:endParaRPr lang="uk-UA" altLang="ru-RU" sz="800" b="1">
              <a:solidFill>
                <a:srgbClr val="003399"/>
              </a:solidFill>
              <a:latin typeface="Verdana" pitchFamily="34" charset="0"/>
            </a:endParaRPr>
          </a:p>
          <a:p>
            <a:pPr algn="ctr"/>
            <a:r>
              <a:rPr lang="uk-UA" altLang="ru-RU" sz="2400" b="1">
                <a:solidFill>
                  <a:srgbClr val="FF0000"/>
                </a:solidFill>
                <a:latin typeface="Verdana" pitchFamily="34" charset="0"/>
              </a:rPr>
              <a:t>Іноземна мова</a:t>
            </a:r>
          </a:p>
        </p:txBody>
      </p:sp>
      <p:graphicFrame>
        <p:nvGraphicFramePr>
          <p:cNvPr id="90115" name="Місце для вмісту 5"/>
          <p:cNvGraphicFramePr>
            <a:graphicFrameLocks noGrp="1"/>
          </p:cNvGraphicFramePr>
          <p:nvPr>
            <p:ph/>
          </p:nvPr>
        </p:nvGraphicFramePr>
        <p:xfrm>
          <a:off x="1116013" y="2276475"/>
          <a:ext cx="7127875" cy="3889375"/>
        </p:xfrm>
        <a:graphic>
          <a:graphicData uri="http://schemas.openxmlformats.org/presentationml/2006/ole">
            <mc:AlternateContent xmlns:mc="http://schemas.openxmlformats.org/markup-compatibility/2006">
              <mc:Choice xmlns:v="urn:schemas-microsoft-com:vml" Requires="v">
                <p:oleObj spid="_x0000_s90116" r:id="rId4" imgW="7126842" imgH="3883489" progId="Excel.Chart.8">
                  <p:embed/>
                </p:oleObj>
              </mc:Choice>
              <mc:Fallback>
                <p:oleObj r:id="rId4" imgW="7126842" imgH="3883489" progId="Excel.Chart.8">
                  <p:embed/>
                  <p:pic>
                    <p:nvPicPr>
                      <p:cNvPr id="0" name="Місце для вмісту 5"/>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276475"/>
                        <a:ext cx="7127875" cy="3889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8" name="Picture 10"/>
          <p:cNvPicPr>
            <a:picLocks noChangeAspect="1" noChangeArrowheads="1"/>
          </p:cNvPicPr>
          <p:nvPr/>
        </p:nvPicPr>
        <p:blipFill>
          <a:blip r:embed="rId2"/>
          <a:srcRect/>
          <a:stretch>
            <a:fillRect/>
          </a:stretch>
        </p:blipFill>
        <p:spPr bwMode="auto">
          <a:xfrm>
            <a:off x="107504" y="44624"/>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4210" name="Picture 2" descr="F:\Downloads\IMG_0793.jpg"/>
          <p:cNvPicPr>
            <a:picLocks noChangeAspect="1" noChangeArrowheads="1"/>
          </p:cNvPicPr>
          <p:nvPr/>
        </p:nvPicPr>
        <p:blipFill>
          <a:blip r:embed="rId3"/>
          <a:srcRect/>
          <a:stretch>
            <a:fillRect/>
          </a:stretch>
        </p:blipFill>
        <p:spPr bwMode="auto">
          <a:xfrm>
            <a:off x="900113" y="836613"/>
            <a:ext cx="7488237" cy="550227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04" name="Picture 49" descr="Результат пошуку зображень за запитом &quot;фон&quo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4005" name="Заголовок 4"/>
          <p:cNvSpPr>
            <a:spLocks noGrp="1"/>
          </p:cNvSpPr>
          <p:nvPr>
            <p:ph type="title"/>
          </p:nvPr>
        </p:nvSpPr>
        <p:spPr>
          <a:xfrm>
            <a:off x="457200" y="457200"/>
            <a:ext cx="8229600" cy="668338"/>
          </a:xfrm>
        </p:spPr>
        <p:txBody>
          <a:bodyPr/>
          <a:lstStyle/>
          <a:p>
            <a:pPr algn="ctr"/>
            <a:r>
              <a:rPr lang="uk-UA" sz="4000" b="1" smtClean="0">
                <a:latin typeface="Times New Roman" pitchFamily="18" charset="0"/>
                <a:cs typeface="Times New Roman" pitchFamily="18" charset="0"/>
              </a:rPr>
              <a:t>Працевлаштування випускників</a:t>
            </a:r>
          </a:p>
        </p:txBody>
      </p:sp>
      <p:sp>
        <p:nvSpPr>
          <p:cNvPr id="84006" name="Місце для вмісту 5"/>
          <p:cNvSpPr>
            <a:spLocks noGrp="1"/>
          </p:cNvSpPr>
          <p:nvPr>
            <p:ph idx="1"/>
          </p:nvPr>
        </p:nvSpPr>
        <p:spPr>
          <a:xfrm>
            <a:off x="250825" y="1268413"/>
            <a:ext cx="8569325" cy="5329237"/>
          </a:xfrm>
        </p:spPr>
        <p:txBody>
          <a:bodyPr/>
          <a:lstStyle/>
          <a:p>
            <a:pPr marL="0" indent="0">
              <a:buFont typeface="Wingdings" pitchFamily="2" charset="2"/>
              <a:buNone/>
            </a:pPr>
            <a:endParaRPr lang="uk-UA" smtClean="0"/>
          </a:p>
          <a:p>
            <a:pPr marL="0" indent="0">
              <a:buFont typeface="Wingdings" pitchFamily="2" charset="2"/>
              <a:buNone/>
            </a:pPr>
            <a:endParaRPr lang="uk-UA" smtClean="0"/>
          </a:p>
        </p:txBody>
      </p:sp>
      <p:graphicFrame>
        <p:nvGraphicFramePr>
          <p:cNvPr id="84003" name="Object 35"/>
          <p:cNvGraphicFramePr>
            <a:graphicFrameLocks/>
          </p:cNvGraphicFramePr>
          <p:nvPr/>
        </p:nvGraphicFramePr>
        <p:xfrm>
          <a:off x="560388" y="1346200"/>
          <a:ext cx="8310562" cy="5157788"/>
        </p:xfrm>
        <a:graphic>
          <a:graphicData uri="http://schemas.openxmlformats.org/presentationml/2006/ole">
            <mc:AlternateContent xmlns:mc="http://schemas.openxmlformats.org/markup-compatibility/2006">
              <mc:Choice xmlns:v="urn:schemas-microsoft-com:vml" Requires="v">
                <p:oleObj spid="_x0000_s84004" r:id="rId4" imgW="8309568" imgH="5157663" progId="Excel.Chart.8">
                  <p:embed/>
                </p:oleObj>
              </mc:Choice>
              <mc:Fallback>
                <p:oleObj r:id="rId4" imgW="8309568" imgH="5157663" progId="Excel.Chart.8">
                  <p:embed/>
                  <p:pic>
                    <p:nvPicPr>
                      <p:cNvPr id="0" name="Picture 3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88" y="1346200"/>
                        <a:ext cx="8310562" cy="5157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0" y="-29756"/>
            <a:ext cx="9144000" cy="6857999"/>
          </a:xfrm>
          <a:prstGeom prst="rect">
            <a:avLst/>
          </a:prstGeom>
          <a:solidFill>
            <a:srgbClr val="FFFFFF">
              <a:shade val="85000"/>
            </a:srgbClr>
          </a:solidFill>
          <a:ln w="190500" cap="rnd">
            <a:solidFill>
              <a:srgbClr val="68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4995" name="Місце для вмісту 2"/>
          <p:cNvSpPr>
            <a:spLocks noGrp="1"/>
          </p:cNvSpPr>
          <p:nvPr>
            <p:ph idx="1"/>
          </p:nvPr>
        </p:nvSpPr>
        <p:spPr>
          <a:xfrm rot="20715901">
            <a:off x="947738" y="2092325"/>
            <a:ext cx="6700837" cy="3333750"/>
          </a:xfrm>
        </p:spPr>
        <p:txBody>
          <a:bodyPr/>
          <a:lstStyle/>
          <a:p>
            <a:pPr marL="0" indent="0" algn="just" eaLnBrk="1" hangingPunct="1">
              <a:buFont typeface="Wingdings" pitchFamily="2" charset="2"/>
              <a:buNone/>
              <a:defRPr/>
            </a:pPr>
            <a:endParaRPr lang="uk-UA" altLang="ru-RU" sz="2400" b="1" dirty="0"/>
          </a:p>
          <a:p>
            <a:pPr algn="just" eaLnBrk="1" hangingPunct="1">
              <a:defRPr/>
            </a:pPr>
            <a:endParaRPr lang="uk-UA" altLang="ru-RU" sz="1600" b="1" dirty="0"/>
          </a:p>
        </p:txBody>
      </p:sp>
      <p:sp>
        <p:nvSpPr>
          <p:cNvPr id="97283" name="Місце для нижнього колонтитула 3"/>
          <p:cNvSpPr txBox="1">
            <a:spLocks noGrp="1"/>
          </p:cNvSpPr>
          <p:nvPr/>
        </p:nvSpPr>
        <p:spPr bwMode="auto">
          <a:xfrm>
            <a:off x="2667000" y="6356350"/>
            <a:ext cx="3352800" cy="365125"/>
          </a:xfrm>
          <a:prstGeom prst="rect">
            <a:avLst/>
          </a:prstGeom>
          <a:noFill/>
          <a:ln w="9525">
            <a:noFill/>
            <a:miter lim="800000"/>
            <a:headEnd/>
            <a:tailEnd/>
          </a:ln>
        </p:spPr>
        <p:txBody>
          <a:bodyPr lIns="0" tIns="0" rIns="0" bIns="0" anchor="b"/>
          <a:lstStyle/>
          <a:p>
            <a:endParaRPr lang="ru-RU" altLang="ru-RU" sz="1200">
              <a:solidFill>
                <a:srgbClr val="045C75"/>
              </a:solidFill>
              <a:latin typeface="Verdana" pitchFamily="34" charset="0"/>
            </a:endParaRPr>
          </a:p>
        </p:txBody>
      </p:sp>
      <p:sp>
        <p:nvSpPr>
          <p:cNvPr id="97284" name="Місце для номера слайда 4"/>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1DF5EAD3-28A6-4811-AE70-01FC0DD4D103}" type="slidenum">
              <a:rPr lang="uk-UA" altLang="ru-RU" sz="1200">
                <a:solidFill>
                  <a:srgbClr val="045C75"/>
                </a:solidFill>
                <a:latin typeface="Verdana" pitchFamily="34" charset="0"/>
              </a:rPr>
              <a:pPr algn="r"/>
              <a:t>74</a:t>
            </a:fld>
            <a:endParaRPr lang="uk-UA" altLang="ru-RU" sz="1200">
              <a:solidFill>
                <a:srgbClr val="045C75"/>
              </a:solidFill>
              <a:latin typeface="Verdana" pitchFamily="34" charset="0"/>
            </a:endParaRPr>
          </a:p>
        </p:txBody>
      </p:sp>
      <p:pic>
        <p:nvPicPr>
          <p:cNvPr id="97285" name="Picture 2"/>
          <p:cNvPicPr>
            <a:picLocks noChangeAspect="1" noChangeArrowheads="1"/>
          </p:cNvPicPr>
          <p:nvPr/>
        </p:nvPicPr>
        <p:blipFill>
          <a:blip r:embed="rId3"/>
          <a:srcRect/>
          <a:stretch>
            <a:fillRect/>
          </a:stretch>
        </p:blipFill>
        <p:spPr bwMode="auto">
          <a:xfrm>
            <a:off x="6732588" y="5130800"/>
            <a:ext cx="2097087" cy="1590675"/>
          </a:xfrm>
          <a:prstGeom prst="rect">
            <a:avLst/>
          </a:prstGeom>
          <a:noFill/>
          <a:ln w="9525">
            <a:noFill/>
            <a:miter lim="800000"/>
            <a:headEnd/>
            <a:tailEnd/>
          </a:ln>
        </p:spPr>
      </p:pic>
      <p:sp>
        <p:nvSpPr>
          <p:cNvPr id="97286" name="Заголовок 2"/>
          <p:cNvSpPr>
            <a:spLocks noGrp="1"/>
          </p:cNvSpPr>
          <p:nvPr>
            <p:ph type="title"/>
          </p:nvPr>
        </p:nvSpPr>
        <p:spPr>
          <a:xfrm rot="20665799">
            <a:off x="925513" y="1223963"/>
            <a:ext cx="6361112" cy="3562350"/>
          </a:xfrm>
        </p:spPr>
        <p:txBody>
          <a:bodyPr/>
          <a:lstStyle/>
          <a:p>
            <a:pPr algn="ctr"/>
            <a:r>
              <a:rPr lang="uk-UA" sz="3200" b="1" smtClean="0"/>
              <a:t>Наш час диктує потребу в формуванні громадянина з високим рівнем правової культури і активною життєвою позицією.</a:t>
            </a:r>
            <a:br>
              <a:rPr lang="uk-UA" sz="3200" b="1" smtClean="0"/>
            </a:br>
            <a:r>
              <a:rPr lang="uk-UA" sz="2800" b="1" i="1" smtClean="0"/>
              <a:t>Проведено зустрічі…</a:t>
            </a:r>
          </a:p>
        </p:txBody>
      </p:sp>
    </p:spTree>
  </p:cSld>
  <p:clrMapOvr>
    <a:masterClrMapping/>
  </p:clrMapOvr>
  <p:transition spd="slow">
    <p:blinds dir="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2"/>
          <a:srcRect/>
          <a:stretch>
            <a:fillRect/>
          </a:stretch>
        </p:blipFill>
        <p:spPr bwMode="auto">
          <a:xfrm>
            <a:off x="-103188" y="-57150"/>
            <a:ext cx="9355138" cy="7015163"/>
          </a:xfrm>
          <a:prstGeom prst="rect">
            <a:avLst/>
          </a:prstGeom>
          <a:noFill/>
          <a:ln w="9525">
            <a:noFill/>
            <a:miter lim="800000"/>
            <a:headEnd/>
            <a:tailEnd/>
          </a:ln>
        </p:spPr>
      </p:pic>
      <p:pic>
        <p:nvPicPr>
          <p:cNvPr id="25605" name="Picture 5" descr="http://sch2.by/wp-content/uploads/2016/02/preview1.jpg"/>
          <p:cNvPicPr>
            <a:picLocks noChangeAspect="1" noChangeArrowheads="1"/>
          </p:cNvPicPr>
          <p:nvPr/>
        </p:nvPicPr>
        <p:blipFill>
          <a:blip r:embed="rId3"/>
          <a:srcRect/>
          <a:stretch>
            <a:fillRect/>
          </a:stretch>
        </p:blipFill>
        <p:spPr bwMode="auto">
          <a:xfrm>
            <a:off x="6732240" y="5085184"/>
            <a:ext cx="2095500" cy="1590675"/>
          </a:xfrm>
          <a:prstGeom prst="rect">
            <a:avLst/>
          </a:prstGeom>
          <a:ln>
            <a:noFill/>
          </a:ln>
          <a:effectLst>
            <a:softEdge rad="112500"/>
          </a:effectLst>
        </p:spPr>
      </p:pic>
      <p:sp>
        <p:nvSpPr>
          <p:cNvPr id="98307" name="Заголовок 1"/>
          <p:cNvSpPr>
            <a:spLocks noGrp="1"/>
          </p:cNvSpPr>
          <p:nvPr>
            <p:ph type="title"/>
          </p:nvPr>
        </p:nvSpPr>
        <p:spPr>
          <a:xfrm rot="20881628">
            <a:off x="709613" y="1200150"/>
            <a:ext cx="6130925" cy="766763"/>
          </a:xfrm>
        </p:spPr>
        <p:txBody>
          <a:bodyPr/>
          <a:lstStyle/>
          <a:p>
            <a:pPr algn="just"/>
            <a:r>
              <a:rPr lang="uk-UA" sz="1600" smtClean="0"/>
              <a:t>Зустріч учнів 10-11 класів із </a:t>
            </a:r>
            <a:r>
              <a:rPr lang="uk-UA" sz="1600" b="1" smtClean="0"/>
              <a:t>Панасенко Тетяною</a:t>
            </a:r>
            <a:r>
              <a:rPr lang="uk-UA" sz="1600" smtClean="0"/>
              <a:t>, регіональним координатором взаємодії з громадськістю Уповноваженого Верховної Ради України з прав людини у Львівській області.</a:t>
            </a:r>
          </a:p>
        </p:txBody>
      </p:sp>
      <p:pic>
        <p:nvPicPr>
          <p:cNvPr id="98308" name="Рисунок 4"/>
          <p:cNvPicPr>
            <a:picLocks noChangeAspect="1"/>
          </p:cNvPicPr>
          <p:nvPr/>
        </p:nvPicPr>
        <p:blipFill>
          <a:blip r:embed="rId4"/>
          <a:srcRect/>
          <a:stretch>
            <a:fillRect/>
          </a:stretch>
        </p:blipFill>
        <p:spPr bwMode="auto">
          <a:xfrm>
            <a:off x="3983038" y="1898650"/>
            <a:ext cx="4637087" cy="3479800"/>
          </a:xfrm>
          <a:prstGeom prst="rect">
            <a:avLst/>
          </a:prstGeom>
          <a:noFill/>
          <a:ln w="9525">
            <a:noFill/>
            <a:miter lim="800000"/>
            <a:headEnd/>
            <a:tailEnd/>
          </a:ln>
        </p:spPr>
      </p:pic>
      <p:pic>
        <p:nvPicPr>
          <p:cNvPr id="98309" name="Рисунок 6"/>
          <p:cNvPicPr>
            <a:picLocks noChangeAspect="1"/>
          </p:cNvPicPr>
          <p:nvPr/>
        </p:nvPicPr>
        <p:blipFill>
          <a:blip r:embed="rId5"/>
          <a:srcRect/>
          <a:stretch>
            <a:fillRect/>
          </a:stretch>
        </p:blipFill>
        <p:spPr bwMode="auto">
          <a:xfrm>
            <a:off x="490538" y="3643313"/>
            <a:ext cx="3843337" cy="28829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2"/>
          <a:srcRect/>
          <a:stretch>
            <a:fillRect/>
          </a:stretch>
        </p:blipFill>
        <p:spPr bwMode="auto">
          <a:xfrm>
            <a:off x="-103188" y="-57150"/>
            <a:ext cx="9355138" cy="7015163"/>
          </a:xfrm>
          <a:prstGeom prst="rect">
            <a:avLst/>
          </a:prstGeom>
          <a:noFill/>
          <a:ln w="9525">
            <a:noFill/>
            <a:miter lim="800000"/>
            <a:headEnd/>
            <a:tailEnd/>
          </a:ln>
        </p:spPr>
      </p:pic>
      <p:pic>
        <p:nvPicPr>
          <p:cNvPr id="25605" name="Picture 5" descr="http://sch2.by/wp-content/uploads/2016/02/preview1.jpg"/>
          <p:cNvPicPr>
            <a:picLocks noChangeAspect="1" noChangeArrowheads="1"/>
          </p:cNvPicPr>
          <p:nvPr/>
        </p:nvPicPr>
        <p:blipFill>
          <a:blip r:embed="rId3"/>
          <a:srcRect/>
          <a:stretch>
            <a:fillRect/>
          </a:stretch>
        </p:blipFill>
        <p:spPr bwMode="auto">
          <a:xfrm>
            <a:off x="6732240" y="5085184"/>
            <a:ext cx="2095500" cy="1590675"/>
          </a:xfrm>
          <a:prstGeom prst="rect">
            <a:avLst/>
          </a:prstGeom>
          <a:ln>
            <a:noFill/>
          </a:ln>
          <a:effectLst>
            <a:softEdge rad="112500"/>
          </a:effectLst>
        </p:spPr>
      </p:pic>
      <p:pic>
        <p:nvPicPr>
          <p:cNvPr id="99331" name="Picture 2" descr="C:\Users\ira\Desktop\Desktop59-600x450.jpg"/>
          <p:cNvPicPr>
            <a:picLocks noChangeAspect="1" noChangeArrowheads="1"/>
          </p:cNvPicPr>
          <p:nvPr/>
        </p:nvPicPr>
        <p:blipFill>
          <a:blip r:embed="rId4"/>
          <a:srcRect/>
          <a:stretch>
            <a:fillRect/>
          </a:stretch>
        </p:blipFill>
        <p:spPr bwMode="auto">
          <a:xfrm>
            <a:off x="1042988" y="2205038"/>
            <a:ext cx="5473700" cy="4070350"/>
          </a:xfrm>
          <a:prstGeom prst="rect">
            <a:avLst/>
          </a:prstGeom>
          <a:noFill/>
          <a:ln w="9525">
            <a:noFill/>
            <a:miter lim="800000"/>
            <a:headEnd/>
            <a:tailEnd/>
          </a:ln>
        </p:spPr>
      </p:pic>
      <p:sp>
        <p:nvSpPr>
          <p:cNvPr id="4" name="Прямокутник 3"/>
          <p:cNvSpPr/>
          <p:nvPr/>
        </p:nvSpPr>
        <p:spPr>
          <a:xfrm rot="21178535">
            <a:off x="706438" y="1200150"/>
            <a:ext cx="6245225" cy="769938"/>
          </a:xfrm>
          <a:prstGeom prst="rect">
            <a:avLst/>
          </a:prstGeom>
        </p:spPr>
        <p:txBody>
          <a:bodyPr>
            <a:spAutoFit/>
          </a:bodyPr>
          <a:lstStyle/>
          <a:p>
            <a:pPr algn="ctr">
              <a:defRPr/>
            </a:pPr>
            <a:r>
              <a:rPr lang="ru-RU" sz="1400" dirty="0">
                <a:latin typeface="+mj-lt"/>
              </a:rPr>
              <a:t>19 листопада 2018р. старший інспектор з ювенальної превенції </a:t>
            </a:r>
            <a:r>
              <a:rPr lang="ru-RU" sz="1400" i="1" dirty="0">
                <a:latin typeface="+mj-lt"/>
              </a:rPr>
              <a:t>Ковалишин Ірина Ярославівна </a:t>
            </a:r>
            <a:r>
              <a:rPr lang="ru-RU" sz="1400" dirty="0">
                <a:latin typeface="+mj-lt"/>
              </a:rPr>
              <a:t>провела профілактичну бесіду </a:t>
            </a:r>
            <a:r>
              <a:rPr lang="ru-RU" sz="1400" b="1" dirty="0">
                <a:latin typeface="+mj-lt"/>
              </a:rPr>
              <a:t>"Безпечна школа. Булінг серед учнів"</a:t>
            </a:r>
            <a:r>
              <a:rPr lang="ru-RU" dirty="0"/>
              <a:t> </a:t>
            </a:r>
            <a:endParaRPr lang="uk-UA" dirty="0"/>
          </a:p>
        </p:txBody>
      </p:sp>
    </p:spTree>
  </p:cSld>
  <p:clrMapOvr>
    <a:masterClrMapping/>
  </p:clrMapOvr>
  <p:transition spd="slow">
    <p:blinds dir="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p:cNvPicPr>
            <a:picLocks noChangeAspect="1" noChangeArrowheads="1"/>
          </p:cNvPicPr>
          <p:nvPr/>
        </p:nvPicPr>
        <p:blipFill>
          <a:blip r:embed="rId2"/>
          <a:srcRect/>
          <a:stretch>
            <a:fillRect/>
          </a:stretch>
        </p:blipFill>
        <p:spPr bwMode="auto">
          <a:xfrm>
            <a:off x="-103188" y="-57150"/>
            <a:ext cx="9355138" cy="7015163"/>
          </a:xfrm>
          <a:prstGeom prst="rect">
            <a:avLst/>
          </a:prstGeom>
          <a:noFill/>
          <a:ln w="9525">
            <a:noFill/>
            <a:miter lim="800000"/>
            <a:headEnd/>
            <a:tailEnd/>
          </a:ln>
        </p:spPr>
      </p:pic>
      <p:pic>
        <p:nvPicPr>
          <p:cNvPr id="25605" name="Picture 5" descr="http://sch2.by/wp-content/uploads/2016/02/preview1.jpg"/>
          <p:cNvPicPr>
            <a:picLocks noChangeAspect="1" noChangeArrowheads="1"/>
          </p:cNvPicPr>
          <p:nvPr/>
        </p:nvPicPr>
        <p:blipFill>
          <a:blip r:embed="rId3"/>
          <a:srcRect/>
          <a:stretch>
            <a:fillRect/>
          </a:stretch>
        </p:blipFill>
        <p:spPr bwMode="auto">
          <a:xfrm>
            <a:off x="6732240" y="5085184"/>
            <a:ext cx="2095500" cy="1590675"/>
          </a:xfrm>
          <a:prstGeom prst="rect">
            <a:avLst/>
          </a:prstGeom>
          <a:ln>
            <a:noFill/>
          </a:ln>
          <a:effectLst>
            <a:softEdge rad="112500"/>
          </a:effectLst>
        </p:spPr>
      </p:pic>
      <p:sp>
        <p:nvSpPr>
          <p:cNvPr id="2" name="Прямокутник 1"/>
          <p:cNvSpPr/>
          <p:nvPr/>
        </p:nvSpPr>
        <p:spPr>
          <a:xfrm rot="21222535">
            <a:off x="420688" y="1285875"/>
            <a:ext cx="6934200" cy="831850"/>
          </a:xfrm>
          <a:prstGeom prst="rect">
            <a:avLst/>
          </a:prstGeom>
        </p:spPr>
        <p:txBody>
          <a:bodyPr>
            <a:spAutoFit/>
          </a:bodyPr>
          <a:lstStyle/>
          <a:p>
            <a:pPr algn="ctr">
              <a:defRPr/>
            </a:pPr>
            <a:r>
              <a:rPr lang="uk-UA" sz="1200" dirty="0">
                <a:latin typeface="+mj-lt"/>
              </a:rPr>
              <a:t>11 грудня 2018р. в рамках проведення Тижня права у школі відбулася </a:t>
            </a:r>
          </a:p>
          <a:p>
            <a:pPr algn="ctr">
              <a:defRPr/>
            </a:pPr>
            <a:r>
              <a:rPr lang="uk-UA" sz="1200" dirty="0">
                <a:latin typeface="+mj-lt"/>
              </a:rPr>
              <a:t>зустріч-лекція зі ст. інспектором ВЗГ УПП у Л/о ДПП старшим лейтенантом поліції </a:t>
            </a:r>
            <a:r>
              <a:rPr lang="uk-UA" sz="1200" b="1" dirty="0">
                <a:latin typeface="+mj-lt"/>
              </a:rPr>
              <a:t>Ільчук М.М. </a:t>
            </a:r>
            <a:r>
              <a:rPr lang="uk-UA" sz="1200" dirty="0">
                <a:latin typeface="+mj-lt"/>
              </a:rPr>
              <a:t>на тему </a:t>
            </a:r>
            <a:r>
              <a:rPr lang="uk-UA" sz="1200" b="1" dirty="0">
                <a:latin typeface="+mj-lt"/>
              </a:rPr>
              <a:t>"Правопорушення. Правомірна поведінка та кримінальна відповідальність неповнолітніх".</a:t>
            </a:r>
          </a:p>
        </p:txBody>
      </p:sp>
      <p:pic>
        <p:nvPicPr>
          <p:cNvPr id="100356" name="Picture 2" descr="C:\Users\ira\Desktop\Desktop34.jpg"/>
          <p:cNvPicPr>
            <a:picLocks noChangeAspect="1" noChangeArrowheads="1"/>
          </p:cNvPicPr>
          <p:nvPr/>
        </p:nvPicPr>
        <p:blipFill>
          <a:blip r:embed="rId4"/>
          <a:srcRect/>
          <a:stretch>
            <a:fillRect/>
          </a:stretch>
        </p:blipFill>
        <p:spPr bwMode="auto">
          <a:xfrm>
            <a:off x="684213" y="2352675"/>
            <a:ext cx="5543550" cy="3919538"/>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2"/>
          <a:srcRect/>
          <a:stretch>
            <a:fillRect/>
          </a:stretch>
        </p:blipFill>
        <p:spPr bwMode="auto">
          <a:xfrm>
            <a:off x="-107950" y="-57150"/>
            <a:ext cx="9355138" cy="7015163"/>
          </a:xfrm>
          <a:prstGeom prst="rect">
            <a:avLst/>
          </a:prstGeom>
          <a:noFill/>
          <a:ln w="9525">
            <a:noFill/>
            <a:miter lim="800000"/>
            <a:headEnd/>
            <a:tailEnd/>
          </a:ln>
        </p:spPr>
      </p:pic>
      <p:pic>
        <p:nvPicPr>
          <p:cNvPr id="25605" name="Picture 5" descr="http://sch2.by/wp-content/uploads/2016/02/preview1.jpg"/>
          <p:cNvPicPr>
            <a:picLocks noChangeAspect="1" noChangeArrowheads="1"/>
          </p:cNvPicPr>
          <p:nvPr/>
        </p:nvPicPr>
        <p:blipFill>
          <a:blip r:embed="rId3"/>
          <a:srcRect/>
          <a:stretch>
            <a:fillRect/>
          </a:stretch>
        </p:blipFill>
        <p:spPr bwMode="auto">
          <a:xfrm>
            <a:off x="6732240" y="5085184"/>
            <a:ext cx="2095500" cy="1590675"/>
          </a:xfrm>
          <a:prstGeom prst="rect">
            <a:avLst/>
          </a:prstGeom>
          <a:ln>
            <a:noFill/>
          </a:ln>
          <a:effectLst>
            <a:softEdge rad="112500"/>
          </a:effectLst>
        </p:spPr>
      </p:pic>
      <p:pic>
        <p:nvPicPr>
          <p:cNvPr id="101379" name="Picture 3" descr="C:\Users\ira\Desktop\Desktop45.jpg"/>
          <p:cNvPicPr>
            <a:picLocks noChangeAspect="1" noChangeArrowheads="1"/>
          </p:cNvPicPr>
          <p:nvPr/>
        </p:nvPicPr>
        <p:blipFill>
          <a:blip r:embed="rId4"/>
          <a:srcRect/>
          <a:stretch>
            <a:fillRect/>
          </a:stretch>
        </p:blipFill>
        <p:spPr bwMode="auto">
          <a:xfrm>
            <a:off x="1076325" y="2286000"/>
            <a:ext cx="6159500" cy="4356100"/>
          </a:xfrm>
          <a:prstGeom prst="rect">
            <a:avLst/>
          </a:prstGeom>
          <a:noFill/>
          <a:ln w="9525">
            <a:noFill/>
            <a:miter lim="800000"/>
            <a:headEnd/>
            <a:tailEnd/>
          </a:ln>
        </p:spPr>
      </p:pic>
      <p:sp>
        <p:nvSpPr>
          <p:cNvPr id="101380" name="Заголовок 3"/>
          <p:cNvSpPr>
            <a:spLocks noGrp="1"/>
          </p:cNvSpPr>
          <p:nvPr>
            <p:ph type="title"/>
          </p:nvPr>
        </p:nvSpPr>
        <p:spPr>
          <a:xfrm rot="20826892">
            <a:off x="522288" y="801688"/>
            <a:ext cx="6280150" cy="1203325"/>
          </a:xfrm>
        </p:spPr>
        <p:txBody>
          <a:bodyPr/>
          <a:lstStyle/>
          <a:p>
            <a:r>
              <a:rPr lang="uk-UA" sz="1200" smtClean="0"/>
              <a:t>19 лютого 2019р. відбулася педагогічна рада на тему: «Булінг у школі: причини, наслідки, запобігання та відповідальність» за участі начальника відділу «Служби у справах дітей» Сихівського району </a:t>
            </a:r>
            <a:r>
              <a:rPr lang="uk-UA" sz="1200" b="1" smtClean="0"/>
              <a:t>Коваля А.С.</a:t>
            </a:r>
          </a:p>
        </p:txBody>
      </p:sp>
    </p:spTree>
  </p:cSld>
  <p:clrMapOvr>
    <a:masterClrMapping/>
  </p:clrMapOvr>
  <p:transition spd="slow">
    <p:blinds dir="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2"/>
          <a:srcRect/>
          <a:stretch>
            <a:fillRect/>
          </a:stretch>
        </p:blipFill>
        <p:spPr bwMode="auto">
          <a:xfrm>
            <a:off x="0" y="-26988"/>
            <a:ext cx="9144000" cy="68849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2402" name="Місце для вмісту 2"/>
          <p:cNvSpPr>
            <a:spLocks noGrp="1"/>
          </p:cNvSpPr>
          <p:nvPr>
            <p:ph idx="4294967295"/>
          </p:nvPr>
        </p:nvSpPr>
        <p:spPr>
          <a:xfrm>
            <a:off x="2555875" y="1268413"/>
            <a:ext cx="6192838" cy="5400675"/>
          </a:xfrm>
        </p:spPr>
        <p:txBody>
          <a:bodyPr/>
          <a:lstStyle/>
          <a:p>
            <a:pPr algn="just" eaLnBrk="1" hangingPunct="1"/>
            <a:r>
              <a:rPr lang="uk-UA" altLang="ru-RU" sz="1800" b="1" smtClean="0"/>
              <a:t>Тісна співпраця учнів  школи з семінаристами Львівської семінарії Святого Духа, студентами Українського Католицького Університету (бесіди, зустрічі, перегляди та обговорення фільмів).</a:t>
            </a:r>
          </a:p>
          <a:p>
            <a:pPr algn="just" eaLnBrk="1" hangingPunct="1"/>
            <a:r>
              <a:rPr lang="uk-UA" altLang="ru-RU" sz="1800" b="1" smtClean="0"/>
              <a:t>Доброчинні акції милосердя «Миколай про тебе не забуде», «Від серця до серця», «Врятуймо людське життя». </a:t>
            </a:r>
          </a:p>
          <a:p>
            <a:pPr algn="just" eaLnBrk="1" hangingPunct="1"/>
            <a:r>
              <a:rPr lang="uk-UA" altLang="ru-RU" sz="1800" b="1" smtClean="0"/>
              <a:t>Проводяться зустрічі школярів з лікарями вузьких спеціальностей. Учні слухають лекції фахівців громадських організацій, беруть участь у тренінгах на теми пропаганди здорового способу життя.</a:t>
            </a:r>
          </a:p>
          <a:p>
            <a:pPr eaLnBrk="1" hangingPunct="1"/>
            <a:endParaRPr lang="uk-UA" altLang="ru-RU" sz="2600" smtClean="0"/>
          </a:p>
          <a:p>
            <a:pPr eaLnBrk="1" hangingPunct="1"/>
            <a:endParaRPr lang="uk-UA" altLang="ru-RU" sz="2600" smtClean="0"/>
          </a:p>
          <a:p>
            <a:pPr eaLnBrk="1" hangingPunct="1"/>
            <a:endParaRPr lang="uk-UA" altLang="ru-RU" sz="1800" smtClean="0"/>
          </a:p>
          <a:p>
            <a:pPr eaLnBrk="1" hangingPunct="1"/>
            <a:endParaRPr lang="uk-UA" altLang="ru-RU" sz="2600" smtClean="0"/>
          </a:p>
        </p:txBody>
      </p:sp>
      <p:sp>
        <p:nvSpPr>
          <p:cNvPr id="102403" name="Місце для нижнього колонтитула 3"/>
          <p:cNvSpPr txBox="1">
            <a:spLocks noGrp="1"/>
          </p:cNvSpPr>
          <p:nvPr/>
        </p:nvSpPr>
        <p:spPr bwMode="auto">
          <a:xfrm>
            <a:off x="2667000" y="6356350"/>
            <a:ext cx="3352800" cy="365125"/>
          </a:xfrm>
          <a:prstGeom prst="rect">
            <a:avLst/>
          </a:prstGeom>
          <a:noFill/>
          <a:ln w="9525">
            <a:noFill/>
            <a:miter lim="800000"/>
            <a:headEnd/>
            <a:tailEnd/>
          </a:ln>
        </p:spPr>
        <p:txBody>
          <a:bodyPr lIns="0" tIns="0" rIns="0" bIns="0" anchor="b"/>
          <a:lstStyle/>
          <a:p>
            <a:endParaRPr lang="ru-RU" altLang="ru-RU" sz="1200">
              <a:solidFill>
                <a:srgbClr val="045C75"/>
              </a:solidFill>
              <a:latin typeface="Verdana" pitchFamily="34" charset="0"/>
            </a:endParaRPr>
          </a:p>
        </p:txBody>
      </p:sp>
      <p:sp>
        <p:nvSpPr>
          <p:cNvPr id="102404" name="Місце для номера слайда 4"/>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883FED1D-5673-44FD-ACAD-5974B1E0D98C}" type="slidenum">
              <a:rPr lang="uk-UA" altLang="ru-RU" sz="1200">
                <a:solidFill>
                  <a:srgbClr val="045C75"/>
                </a:solidFill>
                <a:latin typeface="Verdana" pitchFamily="34" charset="0"/>
              </a:rPr>
              <a:pPr algn="r"/>
              <a:t>79</a:t>
            </a:fld>
            <a:endParaRPr lang="uk-UA" altLang="ru-RU" sz="1200">
              <a:solidFill>
                <a:srgbClr val="045C75"/>
              </a:solidFill>
              <a:latin typeface="Verdana" pitchFamily="34" charset="0"/>
            </a:endParaRPr>
          </a:p>
        </p:txBody>
      </p:sp>
      <p:sp>
        <p:nvSpPr>
          <p:cNvPr id="102405" name="Заголовок 4"/>
          <p:cNvSpPr>
            <a:spLocks/>
          </p:cNvSpPr>
          <p:nvPr/>
        </p:nvSpPr>
        <p:spPr bwMode="auto">
          <a:xfrm>
            <a:off x="468313" y="188913"/>
            <a:ext cx="8212137" cy="647700"/>
          </a:xfrm>
          <a:prstGeom prst="rect">
            <a:avLst/>
          </a:prstGeom>
          <a:noFill/>
          <a:ln w="9525">
            <a:noFill/>
            <a:miter lim="800000"/>
            <a:headEnd/>
            <a:tailEnd/>
          </a:ln>
        </p:spPr>
        <p:txBody>
          <a:bodyPr lIns="0" rIns="0" bIns="0" anchor="b"/>
          <a:lstStyle/>
          <a:p>
            <a:pPr algn="ctr"/>
            <a:r>
              <a:rPr lang="uk-UA" altLang="ru-RU" sz="2400" b="1">
                <a:solidFill>
                  <a:srgbClr val="003399"/>
                </a:solidFill>
                <a:latin typeface="Verdana" pitchFamily="34" charset="0"/>
              </a:rPr>
              <a:t>Організація різних форм позаурочної роботи</a:t>
            </a:r>
          </a:p>
        </p:txBody>
      </p:sp>
    </p:spTree>
  </p:cSld>
  <p:clrMapOvr>
    <a:masterClrMapping/>
  </p:clrMapOvr>
  <p:transition spd="slow">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Результат пошуку зображень за запитом &quot;школа фон&quot;"/>
          <p:cNvPicPr>
            <a:picLocks noChangeAspect="1" noChangeArrowheads="1"/>
          </p:cNvPicPr>
          <p:nvPr/>
        </p:nvPicPr>
        <p:blipFill>
          <a:blip r:embed="rId2"/>
          <a:srcRect/>
          <a:stretch>
            <a:fillRect/>
          </a:stretch>
        </p:blipFill>
        <p:spPr bwMode="auto">
          <a:xfrm>
            <a:off x="0" y="0"/>
            <a:ext cx="9144000" cy="6884988"/>
          </a:xfrm>
          <a:prstGeom prst="rect">
            <a:avLst/>
          </a:prstGeom>
          <a:noFill/>
          <a:ln w="9525">
            <a:noFill/>
            <a:miter lim="800000"/>
            <a:headEnd/>
            <a:tailEnd/>
          </a:ln>
        </p:spPr>
      </p:pic>
      <p:pic>
        <p:nvPicPr>
          <p:cNvPr id="24578" name="Picture 2"/>
          <p:cNvPicPr>
            <a:picLocks noGrp="1" noChangeAspect="1" noChangeArrowheads="1"/>
          </p:cNvPicPr>
          <p:nvPr>
            <p:ph idx="4294967295"/>
          </p:nvPr>
        </p:nvPicPr>
        <p:blipFill>
          <a:blip r:embed="rId3"/>
          <a:srcRect/>
          <a:stretch>
            <a:fillRect/>
          </a:stretch>
        </p:blipFill>
        <p:spPr>
          <a:xfrm>
            <a:off x="0" y="0"/>
            <a:ext cx="3609975" cy="677863"/>
          </a:xfrm>
        </p:spPr>
      </p:pic>
      <p:sp>
        <p:nvSpPr>
          <p:cNvPr id="24579" name="Прямокутник 1"/>
          <p:cNvSpPr>
            <a:spLocks noChangeArrowheads="1"/>
          </p:cNvSpPr>
          <p:nvPr/>
        </p:nvSpPr>
        <p:spPr bwMode="auto">
          <a:xfrm>
            <a:off x="1457325" y="620713"/>
            <a:ext cx="6121400" cy="7140575"/>
          </a:xfrm>
          <a:prstGeom prst="rect">
            <a:avLst/>
          </a:prstGeom>
          <a:noFill/>
          <a:ln w="9525">
            <a:noFill/>
            <a:miter lim="800000"/>
            <a:headEnd/>
            <a:tailEnd/>
          </a:ln>
        </p:spPr>
        <p:txBody>
          <a:bodyPr>
            <a:spAutoFit/>
          </a:bodyPr>
          <a:lstStyle/>
          <a:p>
            <a:pPr indent="457200" algn="just">
              <a:defRPr/>
            </a:pPr>
            <a:r>
              <a:rPr lang="ru-RU" sz="1800" dirty="0">
                <a:latin typeface="Times New Roman" pitchFamily="18" charset="0"/>
              </a:rPr>
              <a:t>Всеукраїнський  науково-педагогічний проект «Інтелект України» є однією з форм навчання за інноваційними технологіями, забезпечує у повному обсязі виконання Державного стандарту, реалізує Концепцію Нової української школи.</a:t>
            </a:r>
          </a:p>
          <a:p>
            <a:pPr indent="457200" algn="just">
              <a:defRPr/>
            </a:pPr>
            <a:r>
              <a:rPr lang="ru-RU" sz="1800" dirty="0">
                <a:latin typeface="Times New Roman" pitchFamily="18" charset="0"/>
              </a:rPr>
              <a:t>Навчання в проектних класах відбувається за апробованими інноваційними методиками (наказ МОН від 04.12.2014р. №1439).</a:t>
            </a:r>
          </a:p>
          <a:p>
            <a:pPr marL="285750" indent="-285750" algn="just">
              <a:buFont typeface="Wingdings" panose="05000000000000000000" pitchFamily="2" charset="2"/>
              <a:buChar char="q"/>
              <a:defRPr/>
            </a:pPr>
            <a:r>
              <a:rPr lang="ru-RU" sz="1800" dirty="0">
                <a:latin typeface="Times New Roman" pitchFamily="18" charset="0"/>
              </a:rPr>
              <a:t>Діти не носять підручники (бережемо поставу).</a:t>
            </a:r>
          </a:p>
          <a:p>
            <a:pPr marL="285750" indent="-285750" algn="just">
              <a:buFont typeface="Wingdings" panose="05000000000000000000" pitchFamily="2" charset="2"/>
              <a:buChar char="q"/>
              <a:defRPr/>
            </a:pPr>
            <a:r>
              <a:rPr lang="ru-RU" sz="1800" dirty="0">
                <a:latin typeface="Times New Roman" pitchFamily="18" charset="0"/>
              </a:rPr>
              <a:t>Віршова, яскрава форма навчання.</a:t>
            </a:r>
          </a:p>
          <a:p>
            <a:pPr marL="285750" indent="-285750" algn="just">
              <a:buFont typeface="Wingdings" panose="05000000000000000000" pitchFamily="2" charset="2"/>
              <a:buChar char="q"/>
              <a:defRPr/>
            </a:pPr>
            <a:r>
              <a:rPr lang="ru-RU" sz="1800" dirty="0">
                <a:latin typeface="Times New Roman" pitchFamily="18" charset="0"/>
              </a:rPr>
              <a:t>Мультимедійний супровід кожного уроку.</a:t>
            </a:r>
          </a:p>
          <a:p>
            <a:pPr marL="285750" indent="-285750" algn="just">
              <a:buFont typeface="Wingdings" panose="05000000000000000000" pitchFamily="2" charset="2"/>
              <a:buChar char="q"/>
              <a:defRPr/>
            </a:pPr>
            <a:r>
              <a:rPr lang="ru-RU" sz="1800" dirty="0">
                <a:latin typeface="Times New Roman" pitchFamily="18" charset="0"/>
              </a:rPr>
              <a:t>На кожному уроці – виконання навчальних вправ під музику.</a:t>
            </a:r>
          </a:p>
          <a:p>
            <a:pPr marL="285750" indent="-285750" algn="just">
              <a:spcBef>
                <a:spcPts val="0"/>
              </a:spcBef>
              <a:spcAft>
                <a:spcPts val="0"/>
              </a:spcAft>
              <a:buFont typeface="Wingdings" panose="05000000000000000000" pitchFamily="2" charset="2"/>
              <a:buChar char="q"/>
              <a:defRPr/>
            </a:pPr>
            <a:r>
              <a:rPr lang="ru-RU" sz="1800" dirty="0">
                <a:latin typeface="Times New Roman" pitchFamily="18" charset="0"/>
              </a:rPr>
              <a:t>Багаторазове повторення за диктором.</a:t>
            </a:r>
          </a:p>
          <a:p>
            <a:pPr indent="457200" algn="just">
              <a:spcBef>
                <a:spcPts val="0"/>
              </a:spcBef>
              <a:spcAft>
                <a:spcPts val="0"/>
              </a:spcAft>
              <a:defRPr/>
            </a:pPr>
            <a:r>
              <a:rPr lang="uk-UA" sz="1800" dirty="0">
                <a:latin typeface="Times New Roman" pitchFamily="18" charset="0"/>
                <a:cs typeface="Times New Roman" pitchFamily="18" charset="0"/>
              </a:rPr>
              <a:t>У школі навчаються 68 учнів за Всеукраїнським науково-педагогічним проектом «Інтелект України» (1А – 33 учні (уч. Чорна Л.М.), 2А – 35 учнів (уч. Новосядла І.Б.). </a:t>
            </a:r>
          </a:p>
          <a:p>
            <a:pPr indent="457200" algn="just">
              <a:spcBef>
                <a:spcPts val="0"/>
              </a:spcBef>
              <a:spcAft>
                <a:spcPts val="0"/>
              </a:spcAft>
              <a:defRPr/>
            </a:pPr>
            <a:r>
              <a:rPr lang="uk-UA" sz="1800" dirty="0">
                <a:latin typeface="Times New Roman" pitchFamily="18" charset="0"/>
                <a:cs typeface="Times New Roman" pitchFamily="18" charset="0"/>
              </a:rPr>
              <a:t>На 2019-2020 н.р. відкрито два 1-х класи (58 учнів). Учителі</a:t>
            </a:r>
            <a:r>
              <a:rPr lang="en-US" sz="1800" dirty="0">
                <a:latin typeface="Times New Roman" pitchFamily="18" charset="0"/>
                <a:cs typeface="Times New Roman" pitchFamily="18" charset="0"/>
              </a:rPr>
              <a:t>:</a:t>
            </a:r>
            <a:r>
              <a:rPr lang="uk-UA" sz="1800" dirty="0">
                <a:latin typeface="Times New Roman" pitchFamily="18" charset="0"/>
                <a:cs typeface="Times New Roman" pitchFamily="18" charset="0"/>
              </a:rPr>
              <a:t> </a:t>
            </a:r>
            <a:r>
              <a:rPr lang="uk-UA" sz="1800" b="1" dirty="0">
                <a:latin typeface="Times New Roman" pitchFamily="18" charset="0"/>
                <a:cs typeface="Times New Roman" pitchFamily="18" charset="0"/>
              </a:rPr>
              <a:t>Стасишин О.І., Антошик О.Й.</a:t>
            </a:r>
          </a:p>
          <a:p>
            <a:pPr algn="just">
              <a:defRPr/>
            </a:pPr>
            <a:endParaRPr lang="ru-RU" sz="2000" dirty="0">
              <a:latin typeface="Times New Roman" pitchFamily="18" charset="0"/>
            </a:endParaRPr>
          </a:p>
          <a:p>
            <a:pPr indent="457200" algn="just">
              <a:defRPr/>
            </a:pPr>
            <a:endParaRPr lang="ru-RU" dirty="0">
              <a:latin typeface="Times New Roman" pitchFamily="18" charset="0"/>
            </a:endParaRPr>
          </a:p>
          <a:p>
            <a:pPr marL="285750" indent="-285750" algn="just">
              <a:buFont typeface="Wingdings" panose="05000000000000000000" pitchFamily="2" charset="2"/>
              <a:buChar char="q"/>
              <a:defRPr/>
            </a:pPr>
            <a:endParaRPr lang="ru-RU" dirty="0">
              <a:latin typeface="Times New Roman" pitchFamily="18" charset="0"/>
            </a:endParaRPr>
          </a:p>
          <a:p>
            <a:pPr marL="285750" indent="-285750" algn="just">
              <a:buFont typeface="Wingdings" panose="05000000000000000000" pitchFamily="2" charset="2"/>
              <a:buChar char="q"/>
              <a:defRPr/>
            </a:pPr>
            <a:endParaRPr lang="ru-RU" dirty="0">
              <a:latin typeface="Times New Roman" pitchFamily="18" charset="0"/>
            </a:endParaRPr>
          </a:p>
          <a:p>
            <a:pPr marL="285750" indent="-285750" algn="just">
              <a:buFont typeface="Wingdings" panose="05000000000000000000" pitchFamily="2" charset="2"/>
              <a:buChar char="q"/>
              <a:defRPr/>
            </a:pPr>
            <a:endParaRPr lang="ru-RU" dirty="0">
              <a:latin typeface="Times New Roman" pitchFamily="18" charset="0"/>
            </a:endParaRPr>
          </a:p>
          <a:p>
            <a:pPr indent="457200" algn="just">
              <a:defRPr/>
            </a:pPr>
            <a:endParaRPr lang="ru-RU" dirty="0">
              <a:latin typeface="Times New Roman" pitchFamily="18" charset="0"/>
            </a:endParaRPr>
          </a:p>
          <a:p>
            <a:pPr indent="457200" algn="just">
              <a:defRPr/>
            </a:pPr>
            <a:endParaRPr lang="ru-RU" dirty="0">
              <a:latin typeface="Times New Roman" pitchFamily="18" charset="0"/>
            </a:endParaRPr>
          </a:p>
        </p:txBody>
      </p:sp>
    </p:spTree>
  </p:cSld>
  <p:clrMapOvr>
    <a:masterClrMapping/>
  </p:clrMapOvr>
  <p:transition spd="slow">
    <p:blinds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6350" y="-126568"/>
            <a:ext cx="9150350" cy="69845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3426" name="Rectangle 3"/>
          <p:cNvSpPr>
            <a:spLocks noGrp="1" noChangeArrowheads="1"/>
          </p:cNvSpPr>
          <p:nvPr>
            <p:ph type="body" idx="4294967295"/>
          </p:nvPr>
        </p:nvSpPr>
        <p:spPr>
          <a:xfrm>
            <a:off x="106363" y="115888"/>
            <a:ext cx="8929687" cy="2952750"/>
          </a:xfrm>
        </p:spPr>
        <p:txBody>
          <a:bodyPr/>
          <a:lstStyle/>
          <a:p>
            <a:pPr algn="ctr" eaLnBrk="1" hangingPunct="1">
              <a:buFont typeface="Wingdings" pitchFamily="2" charset="2"/>
              <a:buNone/>
            </a:pPr>
            <a:r>
              <a:rPr lang="uk-UA" altLang="uk-UA" sz="2400" b="1" smtClean="0">
                <a:solidFill>
                  <a:schemeClr val="bg1"/>
                </a:solidFill>
              </a:rPr>
              <a:t>Національно-патріотичне виховання</a:t>
            </a:r>
          </a:p>
          <a:p>
            <a:pPr algn="ctr" eaLnBrk="1" hangingPunct="1">
              <a:buFont typeface="Wingdings" pitchFamily="2" charset="2"/>
              <a:buNone/>
            </a:pPr>
            <a:endParaRPr lang="uk-UA" altLang="uk-UA" sz="800" b="1" smtClean="0">
              <a:solidFill>
                <a:schemeClr val="bg1"/>
              </a:solidFill>
            </a:endParaRPr>
          </a:p>
          <a:p>
            <a:pPr algn="just" eaLnBrk="1" hangingPunct="1">
              <a:buFont typeface="Wingdings" pitchFamily="2" charset="2"/>
              <a:buChar char="q"/>
            </a:pPr>
            <a:r>
              <a:rPr lang="uk-UA" altLang="uk-UA" sz="1600" b="1" i="1" smtClean="0">
                <a:solidFill>
                  <a:schemeClr val="bg1"/>
                </a:solidFill>
              </a:rPr>
              <a:t>Моральне і духовне виховання – це суть усього ви</a:t>
            </a:r>
            <a:r>
              <a:rPr lang="uk-UA" altLang="uk-UA" sz="1600" i="1" smtClean="0">
                <a:solidFill>
                  <a:schemeClr val="bg1"/>
                </a:solidFill>
              </a:rPr>
              <a:t>х</a:t>
            </a:r>
            <a:r>
              <a:rPr lang="uk-UA" altLang="uk-UA" sz="1600" b="1" i="1" smtClean="0">
                <a:solidFill>
                  <a:schemeClr val="bg1"/>
                </a:solidFill>
              </a:rPr>
              <a:t>овного процесу. На прикладах загальнолюдських християнських чеснот і тільки з вірою в кожного учня вчитель будує весь виховний процес.</a:t>
            </a:r>
          </a:p>
          <a:p>
            <a:pPr algn="just" eaLnBrk="1" hangingPunct="1">
              <a:buFont typeface="Wingdings" pitchFamily="2" charset="2"/>
              <a:buChar char="q"/>
            </a:pPr>
            <a:r>
              <a:rPr lang="uk-UA" altLang="uk-UA" sz="1600" b="1" i="1" smtClean="0">
                <a:solidFill>
                  <a:schemeClr val="bg1"/>
                </a:solidFill>
              </a:rPr>
              <a:t>У школі проводяться місячники духовного виховання, уроки духовності, зустрічі священиків з учнями та батьками.</a:t>
            </a:r>
          </a:p>
          <a:p>
            <a:pPr algn="just" eaLnBrk="1" hangingPunct="1">
              <a:buFont typeface="Wingdings" pitchFamily="2" charset="2"/>
              <a:buChar char="q"/>
            </a:pPr>
            <a:r>
              <a:rPr lang="uk-UA" altLang="uk-UA" sz="1600" b="1" i="1" smtClean="0">
                <a:solidFill>
                  <a:schemeClr val="bg1"/>
                </a:solidFill>
              </a:rPr>
              <a:t>Однією із засад виховання гідних українців, українців-патріотів рідної землі є національно патріотичне виховання.</a:t>
            </a:r>
          </a:p>
          <a:p>
            <a:endParaRPr lang="ru-RU" altLang="ru-RU" sz="2000" smtClean="0"/>
          </a:p>
        </p:txBody>
      </p:sp>
      <p:pic>
        <p:nvPicPr>
          <p:cNvPr id="103427" name="Picture 2" descr="C:\Users\ira\Desktop\IMG_8192-1.jpg"/>
          <p:cNvPicPr>
            <a:picLocks noChangeAspect="1" noChangeArrowheads="1"/>
          </p:cNvPicPr>
          <p:nvPr/>
        </p:nvPicPr>
        <p:blipFill>
          <a:blip r:embed="rId3"/>
          <a:srcRect/>
          <a:stretch>
            <a:fillRect/>
          </a:stretch>
        </p:blipFill>
        <p:spPr bwMode="auto">
          <a:xfrm>
            <a:off x="2339975" y="2636838"/>
            <a:ext cx="4176713" cy="3992562"/>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srcRect/>
          <a:stretch>
            <a:fillRect/>
          </a:stretch>
        </p:blipFill>
        <p:spPr bwMode="auto">
          <a:xfrm>
            <a:off x="92867" y="108446"/>
            <a:ext cx="8996835" cy="67140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4450" name="Rectangle 3"/>
          <p:cNvSpPr>
            <a:spLocks noGrp="1" noChangeArrowheads="1"/>
          </p:cNvSpPr>
          <p:nvPr>
            <p:ph type="body" idx="4294967295"/>
          </p:nvPr>
        </p:nvSpPr>
        <p:spPr>
          <a:xfrm>
            <a:off x="179388" y="404813"/>
            <a:ext cx="8964612" cy="1223962"/>
          </a:xfrm>
        </p:spPr>
        <p:txBody>
          <a:bodyPr/>
          <a:lstStyle/>
          <a:p>
            <a:pPr eaLnBrk="1" hangingPunct="1">
              <a:spcBef>
                <a:spcPct val="0"/>
              </a:spcBef>
              <a:buClrTx/>
              <a:buSzTx/>
              <a:buFontTx/>
              <a:buNone/>
            </a:pPr>
            <a:r>
              <a:rPr lang="uk-UA" altLang="uk-UA" sz="1800" smtClean="0"/>
              <a:t> </a:t>
            </a:r>
            <a:endParaRPr lang="ru-RU" altLang="ru-RU" smtClean="0"/>
          </a:p>
        </p:txBody>
      </p:sp>
      <p:sp>
        <p:nvSpPr>
          <p:cNvPr id="104451" name="Text Box 7"/>
          <p:cNvSpPr txBox="1">
            <a:spLocks noChangeArrowheads="1"/>
          </p:cNvSpPr>
          <p:nvPr/>
        </p:nvSpPr>
        <p:spPr bwMode="auto">
          <a:xfrm>
            <a:off x="539750" y="836613"/>
            <a:ext cx="7272338" cy="396875"/>
          </a:xfrm>
          <a:prstGeom prst="rect">
            <a:avLst/>
          </a:prstGeom>
          <a:noFill/>
          <a:ln w="9525">
            <a:noFill/>
            <a:miter lim="800000"/>
            <a:headEnd/>
            <a:tailEnd/>
          </a:ln>
        </p:spPr>
        <p:txBody>
          <a:bodyPr>
            <a:spAutoFit/>
          </a:bodyPr>
          <a:lstStyle/>
          <a:p>
            <a:pPr>
              <a:spcBef>
                <a:spcPct val="50000"/>
              </a:spcBef>
            </a:pPr>
            <a:endParaRPr lang="ru-RU" altLang="ru-RU" sz="2000"/>
          </a:p>
        </p:txBody>
      </p:sp>
      <p:sp>
        <p:nvSpPr>
          <p:cNvPr id="104452" name="Прямокутник 1"/>
          <p:cNvSpPr>
            <a:spLocks noChangeArrowheads="1"/>
          </p:cNvSpPr>
          <p:nvPr/>
        </p:nvSpPr>
        <p:spPr bwMode="auto">
          <a:xfrm>
            <a:off x="323850" y="236538"/>
            <a:ext cx="8766175" cy="1200150"/>
          </a:xfrm>
          <a:prstGeom prst="rect">
            <a:avLst/>
          </a:prstGeom>
          <a:noFill/>
          <a:ln w="9525">
            <a:noFill/>
            <a:miter lim="800000"/>
            <a:headEnd/>
            <a:tailEnd/>
          </a:ln>
        </p:spPr>
        <p:txBody>
          <a:bodyPr>
            <a:spAutoFit/>
          </a:bodyPr>
          <a:lstStyle/>
          <a:p>
            <a:pPr algn="ctr"/>
            <a:r>
              <a:rPr lang="uk-UA" altLang="uk-UA" sz="2000"/>
              <a:t>   </a:t>
            </a:r>
            <a:r>
              <a:rPr lang="uk-UA" altLang="uk-UA" sz="2400" b="1">
                <a:solidFill>
                  <a:schemeClr val="bg1"/>
                </a:solidFill>
              </a:rPr>
              <a:t>Проводяться уроки мужності, </a:t>
            </a:r>
          </a:p>
          <a:p>
            <a:pPr algn="ctr"/>
            <a:r>
              <a:rPr lang="uk-UA" altLang="uk-UA" sz="2400" b="1">
                <a:solidFill>
                  <a:schemeClr val="bg1"/>
                </a:solidFill>
              </a:rPr>
              <a:t>уроки пам</a:t>
            </a:r>
            <a:r>
              <a:rPr lang="en-US" altLang="uk-UA" sz="2400" b="1">
                <a:solidFill>
                  <a:schemeClr val="bg1"/>
                </a:solidFill>
              </a:rPr>
              <a:t>’</a:t>
            </a:r>
            <a:r>
              <a:rPr lang="uk-UA" altLang="uk-UA" sz="2400" b="1">
                <a:solidFill>
                  <a:schemeClr val="bg1"/>
                </a:solidFill>
              </a:rPr>
              <a:t>яті, зустрічі з учасниками ООС </a:t>
            </a:r>
          </a:p>
          <a:p>
            <a:pPr algn="ctr"/>
            <a:endParaRPr lang="uk-UA" altLang="uk-UA" sz="2400" b="1">
              <a:solidFill>
                <a:schemeClr val="bg1"/>
              </a:solidFill>
            </a:endParaRPr>
          </a:p>
        </p:txBody>
      </p:sp>
      <p:pic>
        <p:nvPicPr>
          <p:cNvPr id="104453" name="Рисунок 3"/>
          <p:cNvPicPr>
            <a:picLocks noChangeAspect="1"/>
          </p:cNvPicPr>
          <p:nvPr/>
        </p:nvPicPr>
        <p:blipFill>
          <a:blip r:embed="rId3"/>
          <a:srcRect/>
          <a:stretch>
            <a:fillRect/>
          </a:stretch>
        </p:blipFill>
        <p:spPr bwMode="auto">
          <a:xfrm>
            <a:off x="1162050" y="1436688"/>
            <a:ext cx="6819900" cy="5116512"/>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63795" y="10745"/>
            <a:ext cx="9147952"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5474" name="Прямокутник 1"/>
          <p:cNvSpPr>
            <a:spLocks noChangeArrowheads="1"/>
          </p:cNvSpPr>
          <p:nvPr/>
        </p:nvSpPr>
        <p:spPr bwMode="auto">
          <a:xfrm>
            <a:off x="179388" y="476250"/>
            <a:ext cx="8748712" cy="369888"/>
          </a:xfrm>
          <a:prstGeom prst="rect">
            <a:avLst/>
          </a:prstGeom>
          <a:noFill/>
          <a:ln w="9525">
            <a:noFill/>
            <a:miter lim="800000"/>
            <a:headEnd/>
            <a:tailEnd/>
          </a:ln>
        </p:spPr>
        <p:txBody>
          <a:bodyPr>
            <a:spAutoFit/>
          </a:bodyPr>
          <a:lstStyle/>
          <a:p>
            <a:pPr algn="ctr"/>
            <a:r>
              <a:rPr lang="uk-UA" altLang="uk-UA" sz="1800" b="1"/>
              <a:t>    </a:t>
            </a:r>
            <a:endParaRPr lang="uk-UA" altLang="uk-UA" sz="2000"/>
          </a:p>
        </p:txBody>
      </p:sp>
      <p:sp>
        <p:nvSpPr>
          <p:cNvPr id="105475" name="Заголовок 11"/>
          <p:cNvSpPr>
            <a:spLocks noGrp="1"/>
          </p:cNvSpPr>
          <p:nvPr>
            <p:ph type="title"/>
          </p:nvPr>
        </p:nvSpPr>
        <p:spPr>
          <a:xfrm>
            <a:off x="457200" y="188913"/>
            <a:ext cx="8229600" cy="2241550"/>
          </a:xfrm>
        </p:spPr>
        <p:txBody>
          <a:bodyPr/>
          <a:lstStyle/>
          <a:p>
            <a:pPr indent="457200" algn="just"/>
            <a:r>
              <a:rPr lang="uk-UA" sz="2000" b="1" smtClean="0">
                <a:solidFill>
                  <a:schemeClr val="bg1"/>
                </a:solidFill>
              </a:rPr>
              <a:t/>
            </a:r>
            <a:br>
              <a:rPr lang="uk-UA" sz="2000" b="1" smtClean="0">
                <a:solidFill>
                  <a:schemeClr val="bg1"/>
                </a:solidFill>
              </a:rPr>
            </a:br>
            <a:r>
              <a:rPr lang="uk-UA" sz="1800" smtClean="0"/>
              <a:t/>
            </a:r>
            <a:br>
              <a:rPr lang="uk-UA" sz="1800" smtClean="0"/>
            </a:br>
            <a:r>
              <a:rPr lang="uk-UA" sz="1800" smtClean="0"/>
              <a:t>       </a:t>
            </a:r>
            <a:br>
              <a:rPr lang="uk-UA" sz="1800" smtClean="0"/>
            </a:br>
            <a:r>
              <a:rPr lang="uk-UA" sz="1800" smtClean="0"/>
              <a:t/>
            </a:r>
            <a:br>
              <a:rPr lang="uk-UA" sz="1800" smtClean="0"/>
            </a:br>
            <a:r>
              <a:rPr lang="uk-UA" sz="1800" smtClean="0"/>
              <a:t>      </a:t>
            </a:r>
            <a:r>
              <a:rPr lang="uk-UA" sz="1600" smtClean="0"/>
              <a:t>Війна застала українців зненацька, але вони вміють прекрасно згуртуватися навіть перед лицем такої серйозної кризи. Не кожен готовий взяти до рук зброю, не всі бачать себе на лінії фронту.</a:t>
            </a:r>
            <a:br>
              <a:rPr lang="uk-UA" sz="1600" smtClean="0"/>
            </a:br>
            <a:r>
              <a:rPr lang="uk-UA" sz="1600" smtClean="0"/>
              <a:t>Але робота в тилу не менш важлива. «Нехай в Україні буде мир!», «Допоможемо бійцям!», «Повертайтесь додому живими!» - ці та інші заклики чуємо щодня на роботі, на вулиці, у соцмережах. Люди збирають кошти, відправляють ліки, речі й листи в зону АТО,  з радістю зустрічають своїх героїв, котрі повернулися зі Сходу. Не стала винятком і наша школа.</a:t>
            </a:r>
            <a:br>
              <a:rPr lang="uk-UA" sz="1600" smtClean="0"/>
            </a:br>
            <a:r>
              <a:rPr lang="uk-UA" sz="1600" smtClean="0"/>
              <a:t/>
            </a:r>
            <a:br>
              <a:rPr lang="uk-UA" sz="1600" smtClean="0"/>
            </a:br>
            <a:r>
              <a:rPr lang="uk-UA" sz="1600" smtClean="0"/>
              <a:t/>
            </a:r>
            <a:br>
              <a:rPr lang="uk-UA" sz="1600" smtClean="0"/>
            </a:br>
            <a:r>
              <a:rPr lang="uk-UA" sz="1600" smtClean="0"/>
              <a:t/>
            </a:r>
            <a:br>
              <a:rPr lang="uk-UA" sz="1600" smtClean="0"/>
            </a:br>
            <a:r>
              <a:rPr lang="uk-UA" sz="1600" smtClean="0"/>
              <a:t/>
            </a:r>
            <a:br>
              <a:rPr lang="uk-UA" sz="1600" smtClean="0"/>
            </a:br>
            <a:endParaRPr lang="uk-UA" sz="1600" b="1" smtClean="0">
              <a:solidFill>
                <a:schemeClr val="bg1"/>
              </a:solidFill>
            </a:endParaRPr>
          </a:p>
        </p:txBody>
      </p:sp>
      <p:pic>
        <p:nvPicPr>
          <p:cNvPr id="105476" name="Рисунок 4"/>
          <p:cNvPicPr>
            <a:picLocks noChangeAspect="1"/>
          </p:cNvPicPr>
          <p:nvPr/>
        </p:nvPicPr>
        <p:blipFill>
          <a:blip r:embed="rId3"/>
          <a:srcRect/>
          <a:stretch>
            <a:fillRect/>
          </a:stretch>
        </p:blipFill>
        <p:spPr bwMode="auto">
          <a:xfrm>
            <a:off x="1727200" y="2430463"/>
            <a:ext cx="5653088" cy="42386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C:\Users\ira\Desktop\a58d5ec35829dda9d4d1f4407f99fd86.jpg"/>
          <p:cNvPicPr>
            <a:picLocks noChangeAspect="1" noChangeArrowheads="1"/>
          </p:cNvPicPr>
          <p:nvPr/>
        </p:nvPicPr>
        <p:blipFill>
          <a:blip r:embed="rId2">
            <a:extLst/>
          </a:blip>
          <a:srcRect/>
          <a:stretch>
            <a:fillRect/>
          </a:stretch>
        </p:blipFill>
        <p:spPr bwMode="auto">
          <a:xfrm>
            <a:off x="0" y="3613"/>
            <a:ext cx="9144484" cy="6854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6498" name="Заголовок 1"/>
          <p:cNvSpPr>
            <a:spLocks noGrp="1"/>
          </p:cNvSpPr>
          <p:nvPr>
            <p:ph type="title"/>
          </p:nvPr>
        </p:nvSpPr>
        <p:spPr>
          <a:xfrm>
            <a:off x="144463" y="476250"/>
            <a:ext cx="8856662" cy="1081088"/>
          </a:xfrm>
        </p:spPr>
        <p:txBody>
          <a:bodyPr/>
          <a:lstStyle/>
          <a:p>
            <a:pPr indent="457200" algn="just"/>
            <a:r>
              <a:rPr lang="ru-RU" sz="1800" b="1" smtClean="0"/>
              <a:t/>
            </a:r>
            <a:br>
              <a:rPr lang="ru-RU" sz="1800" b="1" smtClean="0"/>
            </a:br>
            <a:r>
              <a:rPr lang="ru-RU" sz="1400" b="1" i="1" smtClean="0">
                <a:solidFill>
                  <a:srgbClr val="C00000"/>
                </a:solidFill>
              </a:rPr>
              <a:t/>
            </a:r>
            <a:br>
              <a:rPr lang="ru-RU" sz="1400" b="1" i="1" smtClean="0">
                <a:solidFill>
                  <a:srgbClr val="C00000"/>
                </a:solidFill>
              </a:rPr>
            </a:br>
            <a:r>
              <a:rPr lang="ru-RU" sz="1400" i="1" smtClean="0"/>
              <a:t>Інструктор </a:t>
            </a:r>
            <a:r>
              <a:rPr lang="uk-UA" sz="1400" i="1" smtClean="0"/>
              <a:t>Товариства Червоного </a:t>
            </a:r>
            <a:r>
              <a:rPr lang="uk-UA" sz="1400" smtClean="0"/>
              <a:t>Хреста </a:t>
            </a:r>
            <a:r>
              <a:rPr lang="uk-UA" sz="1400" b="1" smtClean="0"/>
              <a:t>Надія Масюк </a:t>
            </a:r>
            <a:r>
              <a:rPr lang="uk-UA" sz="1400" smtClean="0"/>
              <a:t>в рамках вивчення предмету «Основи здоров’я» (уч. Лебідь І.І.) провела навчання з першої долікарської допомоги учнів 7-х та 8-х класів. Були розглянуті серцево-легенева реанімація, зупинка кровотеч, бинтування ран, допомога при укусах, удушенні, опіках. Учні мали змогу розглянути не лише теоретичний матеріал, але і попрактикуватися на спеціальному муляжі.</a:t>
            </a:r>
          </a:p>
        </p:txBody>
      </p:sp>
      <p:sp>
        <p:nvSpPr>
          <p:cNvPr id="106499" name="Місце для тексту 3"/>
          <p:cNvSpPr>
            <a:spLocks noGrp="1"/>
          </p:cNvSpPr>
          <p:nvPr>
            <p:ph type="body" idx="1"/>
          </p:nvPr>
        </p:nvSpPr>
        <p:spPr>
          <a:xfrm>
            <a:off x="107950" y="7938"/>
            <a:ext cx="8928100" cy="612775"/>
          </a:xfrm>
        </p:spPr>
        <p:txBody>
          <a:bodyPr/>
          <a:lstStyle/>
          <a:p>
            <a:pPr algn="ctr"/>
            <a:r>
              <a:rPr lang="uk-UA" sz="2000" i="1" smtClean="0">
                <a:solidFill>
                  <a:srgbClr val="FF0000"/>
                </a:solidFill>
              </a:rPr>
              <a:t>Навчання навичкам першої долікарської допомоги</a:t>
            </a:r>
          </a:p>
        </p:txBody>
      </p:sp>
      <p:pic>
        <p:nvPicPr>
          <p:cNvPr id="106500" name="Picture 3" descr="C:\Users\ira\Desktop\Desktop28.jpg"/>
          <p:cNvPicPr>
            <a:picLocks noGrp="1" noChangeAspect="1" noChangeArrowheads="1"/>
          </p:cNvPicPr>
          <p:nvPr>
            <p:ph sz="half" idx="2"/>
          </p:nvPr>
        </p:nvPicPr>
        <p:blipFill>
          <a:blip r:embed="rId3"/>
          <a:srcRect/>
          <a:stretch>
            <a:fillRect/>
          </a:stretch>
        </p:blipFill>
        <p:spPr>
          <a:xfrm>
            <a:off x="1230313" y="1989138"/>
            <a:ext cx="6683375" cy="4724400"/>
          </a:xfrm>
        </p:spPr>
      </p:pic>
    </p:spTree>
  </p:cSld>
  <p:clrMapOvr>
    <a:masterClrMapping/>
  </p:clrMapOvr>
  <p:transition spd="slow">
    <p:blinds dir="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C:\Users\ira\Desktop\a58d5ec35829dda9d4d1f4407f99fd86.jpg"/>
          <p:cNvPicPr>
            <a:picLocks noChangeAspect="1" noChangeArrowheads="1"/>
          </p:cNvPicPr>
          <p:nvPr/>
        </p:nvPicPr>
        <p:blipFill>
          <a:blip r:embed="rId2">
            <a:extLst/>
          </a:blip>
          <a:srcRect/>
          <a:stretch>
            <a:fillRect/>
          </a:stretch>
        </p:blipFill>
        <p:spPr bwMode="auto">
          <a:xfrm>
            <a:off x="0" y="3613"/>
            <a:ext cx="9144484" cy="6854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7522" name="Заголовок 1"/>
          <p:cNvSpPr>
            <a:spLocks noGrp="1"/>
          </p:cNvSpPr>
          <p:nvPr>
            <p:ph type="title"/>
          </p:nvPr>
        </p:nvSpPr>
        <p:spPr>
          <a:xfrm>
            <a:off x="179388" y="260350"/>
            <a:ext cx="8640762" cy="1439863"/>
          </a:xfrm>
        </p:spPr>
        <p:txBody>
          <a:bodyPr/>
          <a:lstStyle/>
          <a:p>
            <a:pPr indent="457200" algn="ctr"/>
            <a:r>
              <a:rPr lang="ru-RU" sz="1800" b="1" smtClean="0"/>
              <a:t/>
            </a:r>
            <a:br>
              <a:rPr lang="ru-RU" sz="1800" b="1" smtClean="0"/>
            </a:br>
            <a:endParaRPr lang="uk-UA" sz="1400" smtClean="0"/>
          </a:p>
        </p:txBody>
      </p:sp>
      <p:pic>
        <p:nvPicPr>
          <p:cNvPr id="107523" name="Picture 2" descr="C:\Users\ira\Desktop\Desktop7.jpg"/>
          <p:cNvPicPr>
            <a:picLocks noGrp="1" noChangeAspect="1" noChangeArrowheads="1"/>
          </p:cNvPicPr>
          <p:nvPr>
            <p:ph idx="1"/>
          </p:nvPr>
        </p:nvPicPr>
        <p:blipFill>
          <a:blip r:embed="rId3"/>
          <a:srcRect/>
          <a:stretch>
            <a:fillRect/>
          </a:stretch>
        </p:blipFill>
        <p:spPr>
          <a:xfrm>
            <a:off x="1258888" y="1800225"/>
            <a:ext cx="6986587" cy="4938713"/>
          </a:xfrm>
        </p:spPr>
      </p:pic>
      <p:sp>
        <p:nvSpPr>
          <p:cNvPr id="4" name="Прямокутник 3"/>
          <p:cNvSpPr/>
          <p:nvPr/>
        </p:nvSpPr>
        <p:spPr>
          <a:xfrm>
            <a:off x="395288" y="260350"/>
            <a:ext cx="8280400" cy="1431925"/>
          </a:xfrm>
          <a:prstGeom prst="rect">
            <a:avLst/>
          </a:prstGeom>
        </p:spPr>
        <p:txBody>
          <a:bodyPr>
            <a:spAutoFit/>
          </a:bodyPr>
          <a:lstStyle/>
          <a:p>
            <a:pPr algn="ctr">
              <a:defRPr/>
            </a:pPr>
            <a:r>
              <a:rPr lang="ru-RU" sz="2000" b="1" i="1" dirty="0">
                <a:solidFill>
                  <a:srgbClr val="C00000"/>
                </a:solidFill>
                <a:latin typeface="+mj-lt"/>
              </a:rPr>
              <a:t>Лекція </a:t>
            </a:r>
            <a:r>
              <a:rPr lang="ru-RU" sz="2400" b="1" i="1" dirty="0">
                <a:solidFill>
                  <a:srgbClr val="C00000"/>
                </a:solidFill>
                <a:latin typeface="+mj-lt"/>
              </a:rPr>
              <a:t>«Тривожний наплічник»</a:t>
            </a:r>
          </a:p>
          <a:p>
            <a:pPr algn="ctr">
              <a:defRPr/>
            </a:pPr>
            <a:endParaRPr lang="ru-RU" sz="900" dirty="0"/>
          </a:p>
          <a:p>
            <a:pPr indent="457200" algn="just">
              <a:defRPr/>
            </a:pPr>
            <a:r>
              <a:rPr lang="ru-RU" sz="1800" dirty="0">
                <a:latin typeface="+mj-lt"/>
              </a:rPr>
              <a:t>Керівник Львівського «Соколу», боєць «Карпатської Січі» </a:t>
            </a:r>
            <a:r>
              <a:rPr lang="ru-RU" sz="1800" b="1" dirty="0">
                <a:latin typeface="+mj-lt"/>
              </a:rPr>
              <a:t>Богдан Федун </a:t>
            </a:r>
            <a:r>
              <a:rPr lang="ru-RU" sz="1800" dirty="0">
                <a:latin typeface="+mj-lt"/>
              </a:rPr>
              <a:t>прочитав для учнів 8-10-х класів лекцію про тривожний наплічник.</a:t>
            </a:r>
            <a:endParaRPr lang="uk-UA" sz="1800" dirty="0">
              <a:latin typeface="+mj-lt"/>
            </a:endParaRPr>
          </a:p>
        </p:txBody>
      </p:sp>
    </p:spTree>
  </p:cSld>
  <p:clrMapOvr>
    <a:masterClrMapping/>
  </p:clrMapOvr>
  <p:transition spd="slow">
    <p:blinds dir="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C:\Users\ira\Desktop\a58d5ec35829dda9d4d1f4407f99fd86.jpg"/>
          <p:cNvPicPr>
            <a:picLocks noChangeAspect="1" noChangeArrowheads="1"/>
          </p:cNvPicPr>
          <p:nvPr/>
        </p:nvPicPr>
        <p:blipFill>
          <a:blip r:embed="rId2">
            <a:extLst/>
          </a:blip>
          <a:srcRect/>
          <a:stretch>
            <a:fillRect/>
          </a:stretch>
        </p:blipFill>
        <p:spPr bwMode="auto">
          <a:xfrm>
            <a:off x="0" y="3613"/>
            <a:ext cx="9144484" cy="6854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8546" name="Заголовок 1"/>
          <p:cNvSpPr>
            <a:spLocks noGrp="1"/>
          </p:cNvSpPr>
          <p:nvPr>
            <p:ph type="title"/>
          </p:nvPr>
        </p:nvSpPr>
        <p:spPr>
          <a:xfrm>
            <a:off x="457200" y="260350"/>
            <a:ext cx="8229600" cy="504825"/>
          </a:xfrm>
        </p:spPr>
        <p:txBody>
          <a:bodyPr/>
          <a:lstStyle/>
          <a:p>
            <a:pPr indent="457200" algn="ctr"/>
            <a:r>
              <a:rPr lang="ru-RU" sz="1800" b="1" smtClean="0"/>
              <a:t/>
            </a:r>
            <a:br>
              <a:rPr lang="ru-RU" sz="1800" b="1" smtClean="0"/>
            </a:br>
            <a:endParaRPr lang="uk-UA" sz="1400" smtClean="0"/>
          </a:p>
        </p:txBody>
      </p:sp>
      <p:sp>
        <p:nvSpPr>
          <p:cNvPr id="108547" name="Місце для вмісту 2"/>
          <p:cNvSpPr>
            <a:spLocks noGrp="1"/>
          </p:cNvSpPr>
          <p:nvPr>
            <p:ph idx="1"/>
          </p:nvPr>
        </p:nvSpPr>
        <p:spPr>
          <a:xfrm>
            <a:off x="0" y="115888"/>
            <a:ext cx="9120188" cy="1728787"/>
          </a:xfrm>
        </p:spPr>
        <p:txBody>
          <a:bodyPr/>
          <a:lstStyle/>
          <a:p>
            <a:pPr marL="0" indent="457200" algn="ctr">
              <a:buFont typeface="Wingdings" pitchFamily="2" charset="2"/>
              <a:buNone/>
            </a:pPr>
            <a:r>
              <a:rPr lang="ru-RU" sz="2000" b="1" i="1" smtClean="0">
                <a:solidFill>
                  <a:srgbClr val="C00000"/>
                </a:solidFill>
              </a:rPr>
              <a:t>Профілактика здорового способу життя</a:t>
            </a:r>
          </a:p>
          <a:p>
            <a:pPr marL="0" indent="457200" algn="just">
              <a:buFont typeface="Wingdings" pitchFamily="2" charset="2"/>
              <a:buNone/>
            </a:pPr>
            <a:endParaRPr lang="ru-RU" sz="800" smtClean="0"/>
          </a:p>
          <a:p>
            <a:pPr marL="0" indent="457200" algn="just">
              <a:buFont typeface="Wingdings" pitchFamily="2" charset="2"/>
              <a:buNone/>
            </a:pPr>
            <a:r>
              <a:rPr lang="ru-RU" sz="1400" smtClean="0"/>
              <a:t>Лектором громадської організації «Молодіжний центр Компас» </a:t>
            </a:r>
            <a:r>
              <a:rPr lang="ru-RU" sz="1400" b="1" i="1" smtClean="0"/>
              <a:t>Федоровою Маріанною </a:t>
            </a:r>
            <a:r>
              <a:rPr lang="ru-RU" sz="1400" smtClean="0"/>
              <a:t>в рамках вивчення предмета «Основи здоров’я» (</a:t>
            </a:r>
            <a:r>
              <a:rPr lang="ru-RU" sz="1200" smtClean="0"/>
              <a:t>уч. Лебідь І.І.</a:t>
            </a:r>
            <a:r>
              <a:rPr lang="ru-RU" sz="1400" smtClean="0"/>
              <a:t>) для учнів 7-11 класів було проведено лекцію «Правда про наркотики», яка дала можливість учням зробити вмотивований вибір на користь здорового способу життя.</a:t>
            </a:r>
            <a:endParaRPr lang="uk-UA" sz="1400" smtClean="0"/>
          </a:p>
        </p:txBody>
      </p:sp>
      <p:pic>
        <p:nvPicPr>
          <p:cNvPr id="108548" name="Picture 2" descr="F:\Ірина\Колажі\Лекція про наркотикиjpg.jpg"/>
          <p:cNvPicPr>
            <a:picLocks noChangeAspect="1" noChangeArrowheads="1"/>
          </p:cNvPicPr>
          <p:nvPr/>
        </p:nvPicPr>
        <p:blipFill>
          <a:blip r:embed="rId3"/>
          <a:srcRect/>
          <a:stretch>
            <a:fillRect/>
          </a:stretch>
        </p:blipFill>
        <p:spPr bwMode="auto">
          <a:xfrm>
            <a:off x="1116013" y="1700213"/>
            <a:ext cx="7164387" cy="5065712"/>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C:\Users\ira\Desktop\a58d5ec35829dda9d4d1f4407f99fd86.jpg"/>
          <p:cNvPicPr>
            <a:picLocks noChangeAspect="1" noChangeArrowheads="1"/>
          </p:cNvPicPr>
          <p:nvPr/>
        </p:nvPicPr>
        <p:blipFill>
          <a:blip r:embed="rId2">
            <a:extLst/>
          </a:blip>
          <a:srcRect/>
          <a:stretch>
            <a:fillRect/>
          </a:stretch>
        </p:blipFill>
        <p:spPr bwMode="auto">
          <a:xfrm>
            <a:off x="0" y="3613"/>
            <a:ext cx="9144484" cy="6854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9570" name="Заголовок 1"/>
          <p:cNvSpPr>
            <a:spLocks noGrp="1"/>
          </p:cNvSpPr>
          <p:nvPr>
            <p:ph type="title"/>
          </p:nvPr>
        </p:nvSpPr>
        <p:spPr>
          <a:xfrm>
            <a:off x="457200" y="260350"/>
            <a:ext cx="8229600" cy="504825"/>
          </a:xfrm>
        </p:spPr>
        <p:txBody>
          <a:bodyPr/>
          <a:lstStyle/>
          <a:p>
            <a:pPr indent="457200" algn="ctr"/>
            <a:r>
              <a:rPr lang="ru-RU" sz="1800" b="1" smtClean="0"/>
              <a:t/>
            </a:r>
            <a:br>
              <a:rPr lang="ru-RU" sz="1800" b="1" smtClean="0"/>
            </a:br>
            <a:endParaRPr lang="uk-UA" sz="1400" smtClean="0"/>
          </a:p>
        </p:txBody>
      </p:sp>
      <p:pic>
        <p:nvPicPr>
          <p:cNvPr id="109571" name="Picture 2" descr="C:\Users\ira\Desktop\Правда-про-наркотики-600x450.jpg"/>
          <p:cNvPicPr>
            <a:picLocks noChangeAspect="1" noChangeArrowheads="1"/>
          </p:cNvPicPr>
          <p:nvPr/>
        </p:nvPicPr>
        <p:blipFill>
          <a:blip r:embed="rId3"/>
          <a:srcRect/>
          <a:stretch>
            <a:fillRect/>
          </a:stretch>
        </p:blipFill>
        <p:spPr bwMode="auto">
          <a:xfrm>
            <a:off x="1001713" y="1268413"/>
            <a:ext cx="7140575" cy="5356225"/>
          </a:xfrm>
          <a:prstGeom prst="rect">
            <a:avLst/>
          </a:prstGeom>
          <a:noFill/>
          <a:ln w="9525">
            <a:noFill/>
            <a:miter lim="800000"/>
            <a:headEnd/>
            <a:tailEnd/>
          </a:ln>
        </p:spPr>
      </p:pic>
      <p:sp>
        <p:nvSpPr>
          <p:cNvPr id="109572" name="Місце для вмісту 3"/>
          <p:cNvSpPr>
            <a:spLocks noGrp="1"/>
          </p:cNvSpPr>
          <p:nvPr>
            <p:ph idx="1"/>
          </p:nvPr>
        </p:nvSpPr>
        <p:spPr>
          <a:xfrm>
            <a:off x="179388" y="260350"/>
            <a:ext cx="8856662" cy="647700"/>
          </a:xfrm>
        </p:spPr>
        <p:txBody>
          <a:bodyPr/>
          <a:lstStyle/>
          <a:p>
            <a:pPr marL="0" indent="0" algn="ctr">
              <a:buFont typeface="Wingdings" pitchFamily="2" charset="2"/>
              <a:buNone/>
            </a:pPr>
            <a:r>
              <a:rPr lang="uk-UA" sz="1800" smtClean="0"/>
              <a:t>Учні різних вікових категорій прослухали цикл лекцій на теми здоров</a:t>
            </a:r>
            <a:r>
              <a:rPr lang="en-US" sz="1800" smtClean="0"/>
              <a:t>’</a:t>
            </a:r>
            <a:r>
              <a:rPr lang="uk-UA" sz="1800" smtClean="0"/>
              <a:t>я, які підготувала громадська організація </a:t>
            </a:r>
            <a:r>
              <a:rPr lang="uk-UA" sz="1800" b="1" smtClean="0"/>
              <a:t>«Погляд у майбутнє»</a:t>
            </a:r>
          </a:p>
        </p:txBody>
      </p:sp>
    </p:spTree>
  </p:cSld>
  <p:clrMapOvr>
    <a:masterClrMapping/>
  </p:clrMapOvr>
  <p:transition spd="slow">
    <p:blinds dir="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C:\Users\ira\Desktop\a58d5ec35829dda9d4d1f4407f99fd86.jpg"/>
          <p:cNvPicPr>
            <a:picLocks noChangeAspect="1" noChangeArrowheads="1"/>
          </p:cNvPicPr>
          <p:nvPr/>
        </p:nvPicPr>
        <p:blipFill>
          <a:blip r:embed="rId2">
            <a:extLst/>
          </a:blip>
          <a:srcRect/>
          <a:stretch>
            <a:fillRect/>
          </a:stretch>
        </p:blipFill>
        <p:spPr bwMode="auto">
          <a:xfrm>
            <a:off x="0" y="3613"/>
            <a:ext cx="9144484" cy="6854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0594" name="Заголовок 1"/>
          <p:cNvSpPr>
            <a:spLocks noGrp="1"/>
          </p:cNvSpPr>
          <p:nvPr>
            <p:ph type="title"/>
          </p:nvPr>
        </p:nvSpPr>
        <p:spPr>
          <a:xfrm>
            <a:off x="457200" y="260350"/>
            <a:ext cx="8229600" cy="504825"/>
          </a:xfrm>
        </p:spPr>
        <p:txBody>
          <a:bodyPr/>
          <a:lstStyle/>
          <a:p>
            <a:pPr indent="457200" algn="ctr"/>
            <a:r>
              <a:rPr lang="ru-RU" sz="1800" b="1" smtClean="0"/>
              <a:t/>
            </a:r>
            <a:br>
              <a:rPr lang="ru-RU" sz="1800" b="1" smtClean="0"/>
            </a:br>
            <a:endParaRPr lang="uk-UA" sz="1400" smtClean="0"/>
          </a:p>
        </p:txBody>
      </p:sp>
      <p:sp>
        <p:nvSpPr>
          <p:cNvPr id="110595" name="Місце для вмісту 3"/>
          <p:cNvSpPr>
            <a:spLocks noGrp="1"/>
          </p:cNvSpPr>
          <p:nvPr>
            <p:ph idx="1"/>
          </p:nvPr>
        </p:nvSpPr>
        <p:spPr>
          <a:xfrm>
            <a:off x="179388" y="260350"/>
            <a:ext cx="8856662" cy="647700"/>
          </a:xfrm>
        </p:spPr>
        <p:txBody>
          <a:bodyPr/>
          <a:lstStyle/>
          <a:p>
            <a:pPr marL="0" indent="0" algn="ctr">
              <a:buFont typeface="Wingdings" pitchFamily="2" charset="2"/>
              <a:buNone/>
            </a:pPr>
            <a:r>
              <a:rPr lang="uk-UA" sz="2000" b="1" smtClean="0"/>
              <a:t>Флешмоб  до Всесвітнього дня боротьби зі СНІДом </a:t>
            </a:r>
          </a:p>
          <a:p>
            <a:pPr marL="0" indent="0" algn="ctr">
              <a:buFont typeface="Wingdings" pitchFamily="2" charset="2"/>
              <a:buNone/>
            </a:pPr>
            <a:r>
              <a:rPr lang="uk-UA" sz="2000" b="1" smtClean="0">
                <a:solidFill>
                  <a:srgbClr val="FF0000"/>
                </a:solidFill>
              </a:rPr>
              <a:t>«Подумай про майбутнє – обери життя!»</a:t>
            </a:r>
          </a:p>
          <a:p>
            <a:pPr marL="0" indent="0" algn="ctr">
              <a:buFont typeface="Wingdings" pitchFamily="2" charset="2"/>
              <a:buNone/>
            </a:pPr>
            <a:r>
              <a:rPr lang="uk-UA" sz="1800" i="1" smtClean="0"/>
              <a:t>(уч. Жеребецька І.Б.)</a:t>
            </a:r>
          </a:p>
        </p:txBody>
      </p:sp>
      <p:pic>
        <p:nvPicPr>
          <p:cNvPr id="110596" name="Picture 2" descr="C:\Users\ira\Desktop\Desktop46.jpg"/>
          <p:cNvPicPr>
            <a:picLocks noChangeAspect="1" noChangeArrowheads="1"/>
          </p:cNvPicPr>
          <p:nvPr/>
        </p:nvPicPr>
        <p:blipFill>
          <a:blip r:embed="rId3"/>
          <a:srcRect/>
          <a:stretch>
            <a:fillRect/>
          </a:stretch>
        </p:blipFill>
        <p:spPr bwMode="auto">
          <a:xfrm>
            <a:off x="863600" y="1412875"/>
            <a:ext cx="7418388" cy="52451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p:cNvPicPr>
            <a:picLocks noChangeAspect="1" noChangeArrowheads="1"/>
          </p:cNvPicPr>
          <p:nvPr/>
        </p:nvPicPr>
        <p:blipFill>
          <a:blip r:embed="rId2"/>
          <a:srcRect/>
          <a:stretch>
            <a:fillRect/>
          </a:stretch>
        </p:blipFill>
        <p:spPr bwMode="auto">
          <a:xfrm>
            <a:off x="53163" y="101600"/>
            <a:ext cx="8983333" cy="6858000"/>
          </a:xfrm>
          <a:prstGeom prst="rect">
            <a:avLst/>
          </a:prstGeom>
          <a:solidFill>
            <a:srgbClr val="FFFFFF">
              <a:shade val="85000"/>
            </a:srgbClr>
          </a:solidFill>
          <a:ln w="190500" cap="rnd">
            <a:solidFill>
              <a:srgbClr val="FFC97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3970" name="Місце для вмісту 1"/>
          <p:cNvSpPr>
            <a:spLocks noGrp="1"/>
          </p:cNvSpPr>
          <p:nvPr>
            <p:ph idx="4294967295"/>
          </p:nvPr>
        </p:nvSpPr>
        <p:spPr>
          <a:xfrm>
            <a:off x="1331913" y="2708275"/>
            <a:ext cx="5903912" cy="3457575"/>
          </a:xfrm>
        </p:spPr>
        <p:txBody>
          <a:bodyPr/>
          <a:lstStyle/>
          <a:p>
            <a:pPr algn="just" eaLnBrk="1" hangingPunct="1">
              <a:buFont typeface="Wingdings" pitchFamily="2" charset="2"/>
              <a:buChar char="q"/>
              <a:defRPr/>
            </a:pPr>
            <a:r>
              <a:rPr lang="uk-UA" altLang="uk-UA" sz="1600" b="1" dirty="0">
                <a:solidFill>
                  <a:schemeClr val="bg1"/>
                </a:solidFill>
              </a:rPr>
              <a:t>Ансамбль “Зорепад” </a:t>
            </a:r>
          </a:p>
          <a:p>
            <a:pPr marL="0" indent="0" algn="just" eaLnBrk="1" hangingPunct="1">
              <a:buFont typeface="Wingdings" pitchFamily="2" charset="2"/>
              <a:buNone/>
              <a:defRPr/>
            </a:pPr>
            <a:r>
              <a:rPr lang="uk-UA" altLang="uk-UA" sz="1600" b="1" dirty="0">
                <a:solidFill>
                  <a:schemeClr val="bg1"/>
                </a:solidFill>
              </a:rPr>
              <a:t>    (керівник Матус Л.М.)</a:t>
            </a:r>
          </a:p>
          <a:p>
            <a:pPr algn="just" eaLnBrk="1" hangingPunct="1">
              <a:buFont typeface="Wingdings" pitchFamily="2" charset="2"/>
              <a:buChar char="q"/>
              <a:defRPr/>
            </a:pPr>
            <a:r>
              <a:rPr lang="uk-UA" altLang="uk-UA" sz="1600" b="1" dirty="0">
                <a:solidFill>
                  <a:schemeClr val="bg1"/>
                </a:solidFill>
              </a:rPr>
              <a:t>Гурток “Початкове технічне моделювання” </a:t>
            </a:r>
          </a:p>
          <a:p>
            <a:pPr marL="0" indent="0" algn="just" eaLnBrk="1" hangingPunct="1">
              <a:buFont typeface="Wingdings" pitchFamily="2" charset="2"/>
              <a:buNone/>
              <a:defRPr/>
            </a:pPr>
            <a:r>
              <a:rPr lang="uk-UA" altLang="uk-UA" sz="1600" b="1" dirty="0">
                <a:solidFill>
                  <a:schemeClr val="bg1"/>
                </a:solidFill>
              </a:rPr>
              <a:t>    (керівник Лобанова Л.Ю.).</a:t>
            </a:r>
          </a:p>
          <a:p>
            <a:pPr algn="just" eaLnBrk="1" hangingPunct="1">
              <a:buFont typeface="Wingdings" pitchFamily="2" charset="2"/>
              <a:buChar char="q"/>
              <a:defRPr/>
            </a:pPr>
            <a:r>
              <a:rPr lang="uk-UA" altLang="uk-UA" sz="1600" b="1" dirty="0">
                <a:solidFill>
                  <a:schemeClr val="bg1"/>
                </a:solidFill>
              </a:rPr>
              <a:t>Гурток козацько-лицарського виховання «Патріот» </a:t>
            </a:r>
          </a:p>
          <a:p>
            <a:pPr marL="0" indent="0" algn="just" eaLnBrk="1" hangingPunct="1">
              <a:buFont typeface="Wingdings" pitchFamily="2" charset="2"/>
              <a:buNone/>
              <a:defRPr/>
            </a:pPr>
            <a:r>
              <a:rPr lang="uk-UA" altLang="uk-UA" sz="1600" b="1" dirty="0">
                <a:solidFill>
                  <a:schemeClr val="bg1"/>
                </a:solidFill>
              </a:rPr>
              <a:t>    (керівник Шевчук А.М.)</a:t>
            </a:r>
          </a:p>
          <a:p>
            <a:pPr algn="just" eaLnBrk="1" hangingPunct="1">
              <a:buFont typeface="Wingdings" pitchFamily="2" charset="2"/>
              <a:buChar char="q"/>
              <a:defRPr/>
            </a:pPr>
            <a:r>
              <a:rPr lang="uk-UA" altLang="uk-UA" sz="1600" b="1" dirty="0">
                <a:solidFill>
                  <a:schemeClr val="bg1"/>
                </a:solidFill>
              </a:rPr>
              <a:t>Вокальний ансамбль «Україночка» </a:t>
            </a:r>
          </a:p>
          <a:p>
            <a:pPr marL="0" indent="0" algn="just" eaLnBrk="1" hangingPunct="1">
              <a:buFont typeface="Wingdings" pitchFamily="2" charset="2"/>
              <a:buNone/>
              <a:defRPr/>
            </a:pPr>
            <a:r>
              <a:rPr lang="uk-UA" altLang="uk-UA" sz="1600" b="1" dirty="0">
                <a:solidFill>
                  <a:schemeClr val="bg1"/>
                </a:solidFill>
              </a:rPr>
              <a:t>    (керівник Кунтій О.С.)</a:t>
            </a:r>
          </a:p>
          <a:p>
            <a:pPr algn="just" eaLnBrk="1" hangingPunct="1">
              <a:buFont typeface="Wingdings" pitchFamily="2" charset="2"/>
              <a:buChar char="q"/>
              <a:defRPr/>
            </a:pPr>
            <a:r>
              <a:rPr lang="uk-UA" altLang="uk-UA" sz="1600" b="1" dirty="0">
                <a:solidFill>
                  <a:schemeClr val="bg1"/>
                </a:solidFill>
              </a:rPr>
              <a:t>Секція з плавання </a:t>
            </a:r>
          </a:p>
          <a:p>
            <a:pPr marL="0" indent="0" algn="just" eaLnBrk="1" hangingPunct="1">
              <a:buFont typeface="Wingdings" pitchFamily="2" charset="2"/>
              <a:buNone/>
              <a:defRPr/>
            </a:pPr>
            <a:r>
              <a:rPr lang="uk-UA" altLang="uk-UA" sz="1600" b="1" dirty="0">
                <a:solidFill>
                  <a:schemeClr val="bg1"/>
                </a:solidFill>
              </a:rPr>
              <a:t>    (керівник Куян Н.Р.)</a:t>
            </a:r>
          </a:p>
          <a:p>
            <a:pPr algn="just" eaLnBrk="1" hangingPunct="1">
              <a:defRPr/>
            </a:pPr>
            <a:endParaRPr lang="uk-UA" altLang="uk-UA" sz="1600" b="1" dirty="0">
              <a:solidFill>
                <a:schemeClr val="bg1"/>
              </a:solidFill>
            </a:endParaRPr>
          </a:p>
          <a:p>
            <a:pPr algn="just" eaLnBrk="1" hangingPunct="1">
              <a:defRPr/>
            </a:pPr>
            <a:endParaRPr lang="uk-UA" altLang="uk-UA" sz="1600" b="1" dirty="0">
              <a:solidFill>
                <a:schemeClr val="bg1"/>
              </a:solidFill>
            </a:endParaRPr>
          </a:p>
        </p:txBody>
      </p:sp>
      <p:sp>
        <p:nvSpPr>
          <p:cNvPr id="111619" name="Місце для номера слайда 4"/>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08776FC4-5D2C-4FEC-B1D5-790EE7F8C203}" type="slidenum">
              <a:rPr lang="uk-UA" altLang="ru-RU" sz="1200">
                <a:solidFill>
                  <a:srgbClr val="045C75"/>
                </a:solidFill>
                <a:latin typeface="Verdana" pitchFamily="34" charset="0"/>
              </a:rPr>
              <a:pPr algn="r"/>
              <a:t>88</a:t>
            </a:fld>
            <a:endParaRPr lang="uk-UA" altLang="ru-RU" sz="1200">
              <a:solidFill>
                <a:srgbClr val="045C75"/>
              </a:solidFill>
              <a:latin typeface="Verdana" pitchFamily="34" charset="0"/>
            </a:endParaRPr>
          </a:p>
        </p:txBody>
      </p:sp>
      <p:sp>
        <p:nvSpPr>
          <p:cNvPr id="111620" name="Text Box 8"/>
          <p:cNvSpPr txBox="1">
            <a:spLocks noChangeArrowheads="1"/>
          </p:cNvSpPr>
          <p:nvPr/>
        </p:nvSpPr>
        <p:spPr bwMode="auto">
          <a:xfrm>
            <a:off x="1047750" y="101600"/>
            <a:ext cx="7129463" cy="519113"/>
          </a:xfrm>
          <a:prstGeom prst="rect">
            <a:avLst/>
          </a:prstGeom>
          <a:noFill/>
          <a:ln w="9525">
            <a:noFill/>
            <a:miter lim="800000"/>
            <a:headEnd/>
            <a:tailEnd/>
          </a:ln>
        </p:spPr>
        <p:txBody>
          <a:bodyPr>
            <a:spAutoFit/>
          </a:bodyPr>
          <a:lstStyle/>
          <a:p>
            <a:pPr algn="ctr">
              <a:spcBef>
                <a:spcPct val="50000"/>
              </a:spcBef>
            </a:pPr>
            <a:r>
              <a:rPr lang="uk-UA" altLang="ru-RU" sz="2800" b="1">
                <a:solidFill>
                  <a:srgbClr val="003399"/>
                </a:solidFill>
                <a:latin typeface="Verdana" pitchFamily="34" charset="0"/>
              </a:rPr>
              <a:t>Дозвілля школярів</a:t>
            </a:r>
          </a:p>
        </p:txBody>
      </p:sp>
    </p:spTree>
  </p:cSld>
  <p:clrMapOvr>
    <a:masterClrMapping/>
  </p:clrMapOvr>
  <p:transition spd="slow">
    <p:blinds dir="ver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2"/>
          <a:srcRect/>
          <a:stretch>
            <a:fillRect/>
          </a:stretch>
        </p:blipFill>
        <p:spPr bwMode="auto">
          <a:xfrm>
            <a:off x="-25423" y="-18732"/>
            <a:ext cx="9145588" cy="6856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2642" name="Заголовок 1"/>
          <p:cNvSpPr>
            <a:spLocks noGrp="1"/>
          </p:cNvSpPr>
          <p:nvPr>
            <p:ph type="title"/>
          </p:nvPr>
        </p:nvSpPr>
        <p:spPr/>
        <p:txBody>
          <a:bodyPr lIns="0" rIns="0" bIns="0" anchor="b"/>
          <a:lstStyle/>
          <a:p>
            <a:pPr algn="ctr" eaLnBrk="1" hangingPunct="1">
              <a:lnSpc>
                <a:spcPct val="80000"/>
              </a:lnSpc>
            </a:pPr>
            <a:r>
              <a:rPr lang="uk-UA" altLang="ru-RU" sz="3100" b="1" smtClean="0">
                <a:solidFill>
                  <a:srgbClr val="003399"/>
                </a:solidFill>
              </a:rPr>
              <a:t/>
            </a:r>
            <a:br>
              <a:rPr lang="uk-UA" altLang="ru-RU" sz="3100" b="1" smtClean="0">
                <a:solidFill>
                  <a:srgbClr val="003399"/>
                </a:solidFill>
              </a:rPr>
            </a:br>
            <a:r>
              <a:rPr lang="ru-RU" altLang="ru-RU" sz="1600" smtClean="0">
                <a:latin typeface="Times New Roman" pitchFamily="18" charset="0"/>
                <a:cs typeface="Times New Roman" pitchFamily="18" charset="0"/>
              </a:rPr>
              <a:t> </a:t>
            </a:r>
            <a:endParaRPr lang="uk-UA" altLang="ru-RU" sz="1600" b="1" smtClean="0">
              <a:solidFill>
                <a:srgbClr val="003399"/>
              </a:solidFill>
            </a:endParaRPr>
          </a:p>
        </p:txBody>
      </p:sp>
      <p:sp>
        <p:nvSpPr>
          <p:cNvPr id="112643" name="Місце для нижнього колонтитула 3"/>
          <p:cNvSpPr txBox="1">
            <a:spLocks noGrp="1"/>
          </p:cNvSpPr>
          <p:nvPr/>
        </p:nvSpPr>
        <p:spPr bwMode="auto">
          <a:xfrm>
            <a:off x="2667000" y="6356350"/>
            <a:ext cx="3352800" cy="365125"/>
          </a:xfrm>
          <a:prstGeom prst="rect">
            <a:avLst/>
          </a:prstGeom>
          <a:noFill/>
          <a:ln w="9525">
            <a:noFill/>
            <a:miter lim="800000"/>
            <a:headEnd/>
            <a:tailEnd/>
          </a:ln>
        </p:spPr>
        <p:txBody>
          <a:bodyPr lIns="0" tIns="0" rIns="0" bIns="0" anchor="b"/>
          <a:lstStyle/>
          <a:p>
            <a:endParaRPr lang="ru-RU" altLang="ru-RU" sz="1200">
              <a:solidFill>
                <a:srgbClr val="045C75"/>
              </a:solidFill>
              <a:latin typeface="Verdana" pitchFamily="34" charset="0"/>
            </a:endParaRPr>
          </a:p>
        </p:txBody>
      </p:sp>
      <p:sp>
        <p:nvSpPr>
          <p:cNvPr id="112644" name="Місце для номера слайда 4"/>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A0E83482-FB6B-4B6E-A186-72D9579A40DB}" type="slidenum">
              <a:rPr lang="uk-UA" altLang="ru-RU" sz="1200">
                <a:solidFill>
                  <a:srgbClr val="045C75"/>
                </a:solidFill>
                <a:latin typeface="Verdana" pitchFamily="34" charset="0"/>
              </a:rPr>
              <a:pPr algn="r"/>
              <a:t>89</a:t>
            </a:fld>
            <a:endParaRPr lang="uk-UA" altLang="ru-RU" sz="1200">
              <a:solidFill>
                <a:srgbClr val="045C75"/>
              </a:solidFill>
              <a:latin typeface="Verdana" pitchFamily="34" charset="0"/>
            </a:endParaRPr>
          </a:p>
        </p:txBody>
      </p:sp>
      <p:sp>
        <p:nvSpPr>
          <p:cNvPr id="112645" name="Прямокутник 7"/>
          <p:cNvSpPr>
            <a:spLocks noChangeArrowheads="1"/>
          </p:cNvSpPr>
          <p:nvPr/>
        </p:nvSpPr>
        <p:spPr bwMode="auto">
          <a:xfrm>
            <a:off x="2484438" y="138113"/>
            <a:ext cx="6335712" cy="3600450"/>
          </a:xfrm>
          <a:prstGeom prst="rect">
            <a:avLst/>
          </a:prstGeom>
          <a:noFill/>
          <a:ln w="9525">
            <a:noFill/>
            <a:miter lim="800000"/>
            <a:headEnd/>
            <a:tailEnd/>
          </a:ln>
        </p:spPr>
        <p:txBody>
          <a:bodyPr>
            <a:spAutoFit/>
          </a:bodyPr>
          <a:lstStyle/>
          <a:p>
            <a:pPr indent="457200" algn="ctr"/>
            <a:r>
              <a:rPr lang="uk-UA" sz="2800" b="1" i="1">
                <a:solidFill>
                  <a:srgbClr val="002060"/>
                </a:solidFill>
                <a:latin typeface="Times New Roman" pitchFamily="18" charset="0"/>
                <a:cs typeface="Times New Roman" pitchFamily="18" charset="0"/>
              </a:rPr>
              <a:t>Пришкільний табір «Мрія»</a:t>
            </a:r>
          </a:p>
          <a:p>
            <a:pPr indent="457200" algn="ctr"/>
            <a:endParaRPr lang="en-US" sz="800" b="1" i="1">
              <a:solidFill>
                <a:srgbClr val="002060"/>
              </a:solidFill>
              <a:latin typeface="Times New Roman" pitchFamily="18" charset="0"/>
              <a:cs typeface="Times New Roman" pitchFamily="18" charset="0"/>
            </a:endParaRPr>
          </a:p>
          <a:p>
            <a:pPr indent="457200" algn="just"/>
            <a:r>
              <a:rPr lang="ru-RU">
                <a:latin typeface="Times New Roman" pitchFamily="18" charset="0"/>
                <a:cs typeface="Times New Roman" pitchFamily="18" charset="0"/>
              </a:rPr>
              <a:t>У період з 27.05.19р. до 14.06.19р.  працює табір з денним перебуванням «Мрія». </a:t>
            </a:r>
            <a:endParaRPr lang="uk-UA">
              <a:latin typeface="Times New Roman" pitchFamily="18" charset="0"/>
              <a:cs typeface="Times New Roman" pitchFamily="18" charset="0"/>
            </a:endParaRPr>
          </a:p>
          <a:p>
            <a:pPr indent="457200" algn="just"/>
            <a:r>
              <a:rPr lang="ru-RU">
                <a:latin typeface="Times New Roman" pitchFamily="18" charset="0"/>
                <a:cs typeface="Times New Roman" pitchFamily="18" charset="0"/>
              </a:rPr>
              <a:t>Табір відвідують 102 учні 1-4 класів нашої школи, які поділені на 3 загони. </a:t>
            </a:r>
            <a:endParaRPr lang="uk-UA">
              <a:latin typeface="Times New Roman" pitchFamily="18" charset="0"/>
              <a:cs typeface="Times New Roman" pitchFamily="18" charset="0"/>
            </a:endParaRPr>
          </a:p>
          <a:p>
            <a:pPr indent="457200" algn="just"/>
            <a:r>
              <a:rPr lang="ru-RU">
                <a:latin typeface="Times New Roman" pitchFamily="18" charset="0"/>
                <a:cs typeface="Times New Roman" pitchFamily="18" charset="0"/>
              </a:rPr>
              <a:t>З кожним загоном працюють по 2 вихователі, музичний керівник та інструктор з фізичної культури.</a:t>
            </a:r>
            <a:endParaRPr lang="uk-UA">
              <a:latin typeface="Times New Roman" pitchFamily="18" charset="0"/>
              <a:cs typeface="Times New Roman" pitchFamily="18" charset="0"/>
            </a:endParaRPr>
          </a:p>
          <a:p>
            <a:pPr indent="457200" algn="just"/>
            <a:r>
              <a:rPr lang="ru-RU">
                <a:latin typeface="Times New Roman" pitchFamily="18" charset="0"/>
                <a:cs typeface="Times New Roman" pitchFamily="18" charset="0"/>
              </a:rPr>
              <a:t>Вартість 2-разового харчування становить 36-38 грн. Діти харчуються за кошти батьків.</a:t>
            </a:r>
          </a:p>
          <a:p>
            <a:pPr indent="457200" algn="just"/>
            <a:r>
              <a:rPr lang="ru-RU">
                <a:latin typeface="Times New Roman" pitchFamily="18" charset="0"/>
                <a:cs typeface="Times New Roman" pitchFamily="18" charset="0"/>
              </a:rPr>
              <a:t>Для розвитку творчих здібностей, фантазії та уяви діти відвідують заняття при церкві Різдва Пресвятої Богородиці, районній бібліотеці та Школі мистецтв. </a:t>
            </a:r>
            <a:endParaRPr lang="uk-UA">
              <a:latin typeface="Times New Roman" pitchFamily="18" charset="0"/>
              <a:cs typeface="Times New Roman" pitchFamily="18" charset="0"/>
            </a:endParaRPr>
          </a:p>
          <a:p>
            <a:pPr indent="457200" algn="just"/>
            <a:endParaRPr lang="uk-UA">
              <a:latin typeface="Times New Roman" pitchFamily="18" charset="0"/>
              <a:cs typeface="Times New Roman" pitchFamily="18" charset="0"/>
            </a:endParaRPr>
          </a:p>
        </p:txBody>
      </p:sp>
      <p:pic>
        <p:nvPicPr>
          <p:cNvPr id="112646" name="Рисунок 8"/>
          <p:cNvPicPr>
            <a:picLocks noChangeAspect="1"/>
          </p:cNvPicPr>
          <p:nvPr/>
        </p:nvPicPr>
        <p:blipFill>
          <a:blip r:embed="rId3"/>
          <a:srcRect/>
          <a:stretch>
            <a:fillRect/>
          </a:stretch>
        </p:blipFill>
        <p:spPr bwMode="auto">
          <a:xfrm>
            <a:off x="47625" y="3584575"/>
            <a:ext cx="3284538" cy="2463800"/>
          </a:xfrm>
          <a:prstGeom prst="rect">
            <a:avLst/>
          </a:prstGeom>
          <a:noFill/>
          <a:ln w="9525">
            <a:noFill/>
            <a:miter lim="800000"/>
            <a:headEnd/>
            <a:tailEnd/>
          </a:ln>
        </p:spPr>
      </p:pic>
      <p:pic>
        <p:nvPicPr>
          <p:cNvPr id="112647" name="Рисунок 10"/>
          <p:cNvPicPr>
            <a:picLocks noChangeAspect="1"/>
          </p:cNvPicPr>
          <p:nvPr/>
        </p:nvPicPr>
        <p:blipFill>
          <a:blip r:embed="rId4"/>
          <a:srcRect/>
          <a:stretch>
            <a:fillRect/>
          </a:stretch>
        </p:blipFill>
        <p:spPr bwMode="auto">
          <a:xfrm>
            <a:off x="3314700" y="3452813"/>
            <a:ext cx="2392363" cy="3189287"/>
          </a:xfrm>
          <a:prstGeom prst="rect">
            <a:avLst/>
          </a:prstGeom>
          <a:noFill/>
          <a:ln w="9525">
            <a:noFill/>
            <a:miter lim="800000"/>
            <a:headEnd/>
            <a:tailEnd/>
          </a:ln>
        </p:spPr>
      </p:pic>
      <p:pic>
        <p:nvPicPr>
          <p:cNvPr id="112648" name="Рисунок 12"/>
          <p:cNvPicPr>
            <a:picLocks noChangeAspect="1"/>
          </p:cNvPicPr>
          <p:nvPr/>
        </p:nvPicPr>
        <p:blipFill>
          <a:blip r:embed="rId5"/>
          <a:srcRect/>
          <a:stretch>
            <a:fillRect/>
          </a:stretch>
        </p:blipFill>
        <p:spPr bwMode="auto">
          <a:xfrm>
            <a:off x="5694363" y="3614738"/>
            <a:ext cx="3352800" cy="25146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Результат пошуку зображень за запитом &quot;шкільний фон&quot;"/>
          <p:cNvPicPr>
            <a:picLocks noChangeAspect="1" noChangeArrowheads="1"/>
          </p:cNvPicPr>
          <p:nvPr/>
        </p:nvPicPr>
        <p:blipFill>
          <a:blip r:embed="rId2"/>
          <a:srcRect/>
          <a:stretch>
            <a:fillRect/>
          </a:stretch>
        </p:blipFill>
        <p:spPr bwMode="auto">
          <a:xfrm>
            <a:off x="0" y="-228600"/>
            <a:ext cx="9144000" cy="7086600"/>
          </a:xfrm>
          <a:prstGeom prst="rect">
            <a:avLst/>
          </a:prstGeom>
          <a:noFill/>
          <a:ln w="9525">
            <a:noFill/>
            <a:miter lim="800000"/>
            <a:headEnd/>
            <a:tailEnd/>
          </a:ln>
        </p:spPr>
      </p:pic>
      <p:sp>
        <p:nvSpPr>
          <p:cNvPr id="25602" name="Заголовок 1"/>
          <p:cNvSpPr>
            <a:spLocks noGrp="1"/>
          </p:cNvSpPr>
          <p:nvPr>
            <p:ph type="title"/>
          </p:nvPr>
        </p:nvSpPr>
        <p:spPr>
          <a:xfrm>
            <a:off x="2484438" y="476250"/>
            <a:ext cx="6202362" cy="720725"/>
          </a:xfrm>
        </p:spPr>
        <p:txBody>
          <a:bodyPr/>
          <a:lstStyle/>
          <a:p>
            <a:pPr algn="ctr"/>
            <a:r>
              <a:rPr lang="uk-UA" sz="3200" b="1" i="1" smtClean="0">
                <a:latin typeface="Times New Roman" pitchFamily="18" charset="0"/>
                <a:cs typeface="Times New Roman" pitchFamily="18" charset="0"/>
              </a:rPr>
              <a:t>  </a:t>
            </a:r>
            <a:r>
              <a:rPr lang="uk-UA" sz="3200" b="1" i="1" smtClean="0">
                <a:solidFill>
                  <a:srgbClr val="FF0000"/>
                </a:solidFill>
                <a:latin typeface="Times New Roman" pitchFamily="18" charset="0"/>
                <a:cs typeface="Times New Roman" pitchFamily="18" charset="0"/>
              </a:rPr>
              <a:t>Організація роботи груп </a:t>
            </a:r>
            <a:br>
              <a:rPr lang="uk-UA" sz="3200" b="1" i="1" smtClean="0">
                <a:solidFill>
                  <a:srgbClr val="FF0000"/>
                </a:solidFill>
                <a:latin typeface="Times New Roman" pitchFamily="18" charset="0"/>
                <a:cs typeface="Times New Roman" pitchFamily="18" charset="0"/>
              </a:rPr>
            </a:br>
            <a:r>
              <a:rPr lang="uk-UA" sz="3200" b="1" i="1" smtClean="0">
                <a:solidFill>
                  <a:srgbClr val="FF0000"/>
                </a:solidFill>
                <a:latin typeface="Times New Roman" pitchFamily="18" charset="0"/>
                <a:cs typeface="Times New Roman" pitchFamily="18" charset="0"/>
              </a:rPr>
              <a:t>продовженого дня</a:t>
            </a:r>
            <a:r>
              <a:rPr lang="uk-UA" i="1" smtClean="0">
                <a:solidFill>
                  <a:srgbClr val="FF0000"/>
                </a:solidFill>
              </a:rPr>
              <a:t/>
            </a:r>
            <a:br>
              <a:rPr lang="uk-UA" i="1" smtClean="0">
                <a:solidFill>
                  <a:srgbClr val="FF0000"/>
                </a:solidFill>
              </a:rPr>
            </a:br>
            <a:endParaRPr lang="uk-UA" smtClean="0">
              <a:solidFill>
                <a:srgbClr val="FF0000"/>
              </a:solidFill>
            </a:endParaRPr>
          </a:p>
        </p:txBody>
      </p:sp>
      <p:sp>
        <p:nvSpPr>
          <p:cNvPr id="25603" name="Місце для вмісту 2"/>
          <p:cNvSpPr>
            <a:spLocks noGrp="1"/>
          </p:cNvSpPr>
          <p:nvPr>
            <p:ph idx="1"/>
          </p:nvPr>
        </p:nvSpPr>
        <p:spPr>
          <a:xfrm>
            <a:off x="2124075" y="1196975"/>
            <a:ext cx="6624638" cy="4895850"/>
          </a:xfrm>
        </p:spPr>
        <p:txBody>
          <a:bodyPr/>
          <a:lstStyle/>
          <a:p>
            <a:pPr marL="0" indent="457200" algn="just">
              <a:buFont typeface="Wingdings" pitchFamily="2" charset="2"/>
              <a:buNone/>
            </a:pPr>
            <a:r>
              <a:rPr lang="uk-UA" sz="2000" smtClean="0">
                <a:latin typeface="Times New Roman" pitchFamily="18" charset="0"/>
                <a:cs typeface="Times New Roman" pitchFamily="18" charset="0"/>
              </a:rPr>
              <a:t>У 2018-2019 н.р. в початковій школі організовано роботу 4-х груп продовженого дня, із загальною к-тю 120 учнів. Наповнюваність кожної групи – 30 учнів, хоча бажаючих відвідувати ГПД є значно більше. При зарахуванні у ГПД переваги надавалися учням пільгових категорій, а також тим дітям, батьки яких працюють повний робочий день.</a:t>
            </a:r>
          </a:p>
          <a:p>
            <a:pPr marL="0" indent="457200" algn="just">
              <a:buFont typeface="Wingdings" pitchFamily="2" charset="2"/>
              <a:buNone/>
            </a:pPr>
            <a:r>
              <a:rPr lang="uk-UA" sz="2000" b="1" smtClean="0">
                <a:latin typeface="Times New Roman" pitchFamily="18" charset="0"/>
                <a:cs typeface="Times New Roman" pitchFamily="18" charset="0"/>
              </a:rPr>
              <a:t>Група 1 </a:t>
            </a:r>
            <a:r>
              <a:rPr lang="uk-UA" sz="2000" smtClean="0">
                <a:latin typeface="Times New Roman" pitchFamily="18" charset="0"/>
                <a:cs typeface="Times New Roman" pitchFamily="18" charset="0"/>
              </a:rPr>
              <a:t>укомплектована з учнів 1А, 1Б, 2Г класів і працює під керівництвом  вихователя  </a:t>
            </a:r>
            <a:r>
              <a:rPr lang="uk-UA" sz="2000" i="1" smtClean="0">
                <a:latin typeface="Times New Roman" pitchFamily="18" charset="0"/>
                <a:cs typeface="Times New Roman" pitchFamily="18" charset="0"/>
              </a:rPr>
              <a:t>Кочірки О.В.</a:t>
            </a:r>
            <a:endParaRPr lang="en-US" sz="2000" i="1" smtClean="0">
              <a:latin typeface="Times New Roman" pitchFamily="18" charset="0"/>
              <a:cs typeface="Times New Roman" pitchFamily="18" charset="0"/>
            </a:endParaRPr>
          </a:p>
          <a:p>
            <a:pPr marL="0" indent="457200" algn="just">
              <a:buFont typeface="Wingdings" pitchFamily="2" charset="2"/>
              <a:buNone/>
            </a:pPr>
            <a:r>
              <a:rPr lang="uk-UA" sz="2000" b="1" smtClean="0">
                <a:latin typeface="Times New Roman" pitchFamily="18" charset="0"/>
                <a:cs typeface="Times New Roman" pitchFamily="18" charset="0"/>
              </a:rPr>
              <a:t>Група 2 </a:t>
            </a:r>
            <a:r>
              <a:rPr lang="uk-UA" sz="2000" smtClean="0">
                <a:latin typeface="Times New Roman" pitchFamily="18" charset="0"/>
                <a:cs typeface="Times New Roman" pitchFamily="18" charset="0"/>
              </a:rPr>
              <a:t>складається з учнів 1В, 1Г класів; вихователь – </a:t>
            </a:r>
            <a:r>
              <a:rPr lang="uk-UA" sz="2000" i="1" smtClean="0">
                <a:latin typeface="Times New Roman" pitchFamily="18" charset="0"/>
                <a:cs typeface="Times New Roman" pitchFamily="18" charset="0"/>
              </a:rPr>
              <a:t>Біжко Л.Я.</a:t>
            </a:r>
            <a:r>
              <a:rPr lang="uk-UA" sz="2000" smtClean="0">
                <a:latin typeface="Times New Roman" pitchFamily="18" charset="0"/>
                <a:cs typeface="Times New Roman" pitchFamily="18" charset="0"/>
              </a:rPr>
              <a:t> </a:t>
            </a:r>
          </a:p>
          <a:p>
            <a:pPr marL="0" indent="457200" algn="just">
              <a:buFont typeface="Wingdings" pitchFamily="2" charset="2"/>
              <a:buNone/>
            </a:pPr>
            <a:r>
              <a:rPr lang="uk-UA" sz="2000" b="1" smtClean="0">
                <a:latin typeface="Times New Roman" pitchFamily="18" charset="0"/>
                <a:cs typeface="Times New Roman" pitchFamily="18" charset="0"/>
              </a:rPr>
              <a:t>Група 3</a:t>
            </a:r>
            <a:r>
              <a:rPr lang="uk-UA" sz="2000" smtClean="0">
                <a:latin typeface="Times New Roman" pitchFamily="18" charset="0"/>
                <a:cs typeface="Times New Roman" pitchFamily="18" charset="0"/>
              </a:rPr>
              <a:t> складається з учнів 2А, 2Б, 2В класів</a:t>
            </a:r>
            <a:r>
              <a:rPr lang="en-US" sz="2000" smtClean="0">
                <a:latin typeface="Times New Roman" pitchFamily="18" charset="0"/>
                <a:cs typeface="Times New Roman" pitchFamily="18" charset="0"/>
              </a:rPr>
              <a:t>; </a:t>
            </a:r>
            <a:r>
              <a:rPr lang="uk-UA" sz="2000" smtClean="0">
                <a:latin typeface="Times New Roman" pitchFamily="18" charset="0"/>
                <a:cs typeface="Times New Roman" pitchFamily="18" charset="0"/>
              </a:rPr>
              <a:t>вихователь – </a:t>
            </a:r>
            <a:r>
              <a:rPr lang="uk-UA" sz="2000" i="1" smtClean="0">
                <a:latin typeface="Times New Roman" pitchFamily="18" charset="0"/>
                <a:cs typeface="Times New Roman" pitchFamily="18" charset="0"/>
              </a:rPr>
              <a:t>Вихопень Ю.Ф.</a:t>
            </a:r>
          </a:p>
          <a:p>
            <a:pPr marL="0" indent="457200" algn="just">
              <a:buFont typeface="Wingdings" pitchFamily="2" charset="2"/>
              <a:buNone/>
            </a:pPr>
            <a:r>
              <a:rPr lang="uk-UA" sz="2000" b="1" smtClean="0">
                <a:latin typeface="Times New Roman" pitchFamily="18" charset="0"/>
                <a:cs typeface="Times New Roman" pitchFamily="18" charset="0"/>
              </a:rPr>
              <a:t>Група 4</a:t>
            </a:r>
            <a:r>
              <a:rPr lang="uk-UA" sz="2000" smtClean="0">
                <a:latin typeface="Times New Roman" pitchFamily="18" charset="0"/>
                <a:cs typeface="Times New Roman" pitchFamily="18" charset="0"/>
              </a:rPr>
              <a:t> складається з учнів 3-4х класів</a:t>
            </a:r>
            <a:r>
              <a:rPr lang="en-US" sz="2000" smtClean="0">
                <a:latin typeface="Times New Roman" pitchFamily="18" charset="0"/>
                <a:cs typeface="Times New Roman" pitchFamily="18" charset="0"/>
              </a:rPr>
              <a:t>; </a:t>
            </a:r>
            <a:r>
              <a:rPr lang="uk-UA" sz="2000" smtClean="0">
                <a:latin typeface="Times New Roman" pitchFamily="18" charset="0"/>
                <a:cs typeface="Times New Roman" pitchFamily="18" charset="0"/>
              </a:rPr>
              <a:t>вихователь – </a:t>
            </a:r>
            <a:r>
              <a:rPr lang="uk-UA" sz="2000" i="1" smtClean="0">
                <a:latin typeface="Times New Roman" pitchFamily="18" charset="0"/>
                <a:cs typeface="Times New Roman" pitchFamily="18" charset="0"/>
              </a:rPr>
              <a:t>Архангельська М.Ю.</a:t>
            </a:r>
            <a:endParaRPr lang="en-US" sz="2000" i="1" smtClean="0">
              <a:latin typeface="Times New Roman" pitchFamily="18" charset="0"/>
              <a:cs typeface="Times New Roman" pitchFamily="18" charset="0"/>
            </a:endParaRPr>
          </a:p>
        </p:txBody>
      </p:sp>
    </p:spTree>
  </p:cSld>
  <p:clrMapOvr>
    <a:masterClrMapping/>
  </p:clrMapOvr>
  <p:transition spd="slow">
    <p:blinds dir="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2" name="Заголовок 1"/>
          <p:cNvSpPr>
            <a:spLocks noGrp="1"/>
          </p:cNvSpPr>
          <p:nvPr>
            <p:ph type="title"/>
          </p:nvPr>
        </p:nvSpPr>
        <p:spPr>
          <a:xfrm>
            <a:off x="457200" y="160338"/>
            <a:ext cx="8435975" cy="4852987"/>
          </a:xfrm>
        </p:spPr>
        <p:txBody>
          <a:bodyPr/>
          <a:lstStyle/>
          <a:p>
            <a:pPr algn="ctr">
              <a:defRPr/>
            </a:pPr>
            <a:r>
              <a:rPr lang="uk-UA" sz="3600" b="1" i="1" dirty="0">
                <a:solidFill>
                  <a:srgbClr val="006600"/>
                </a:solidFill>
                <a:latin typeface="+mn-lt"/>
              </a:rPr>
              <a:t>Суттєво впливає на виховання учнів довкілля, а любов до рідної землі проростає через побачене.</a:t>
            </a:r>
            <a:br>
              <a:rPr lang="uk-UA" sz="3600" b="1" i="1" dirty="0">
                <a:solidFill>
                  <a:srgbClr val="006600"/>
                </a:solidFill>
                <a:latin typeface="+mn-lt"/>
              </a:rPr>
            </a:br>
            <a:r>
              <a:rPr lang="uk-UA" sz="3600" b="1" i="1" dirty="0">
                <a:solidFill>
                  <a:srgbClr val="006600"/>
                </a:solidFill>
                <a:latin typeface="+mn-lt"/>
              </a:rPr>
              <a:t/>
            </a:r>
            <a:br>
              <a:rPr lang="uk-UA" sz="3600" b="1" i="1" dirty="0">
                <a:solidFill>
                  <a:srgbClr val="006600"/>
                </a:solidFill>
                <a:latin typeface="+mn-lt"/>
              </a:rPr>
            </a:br>
            <a:r>
              <a:rPr lang="uk-UA" sz="2800" b="1" i="1" dirty="0">
                <a:solidFill>
                  <a:srgbClr val="006600"/>
                </a:solidFill>
                <a:latin typeface="+mn-lt"/>
              </a:rPr>
              <a:t>Протягом навчального року учні мандрували і відвідали…</a:t>
            </a:r>
          </a:p>
        </p:txBody>
      </p:sp>
      <p:sp>
        <p:nvSpPr>
          <p:cNvPr id="113667"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3668"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spTree>
  </p:cSld>
  <p:clrMapOvr>
    <a:masterClrMapping/>
  </p:clrMapOvr>
  <p:transition spd="slow">
    <p:blinds dir="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14690"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Мандрівка 6Б у Карпати!</a:t>
            </a:r>
            <a:br>
              <a:rPr lang="uk-UA" sz="2400" b="1" smtClean="0">
                <a:solidFill>
                  <a:srgbClr val="FF0000"/>
                </a:solidFill>
              </a:rPr>
            </a:br>
            <a:r>
              <a:rPr lang="uk-UA" sz="2400" b="1" smtClean="0">
                <a:solidFill>
                  <a:srgbClr val="FF0000"/>
                </a:solidFill>
              </a:rPr>
              <a:t> </a:t>
            </a:r>
            <a:r>
              <a:rPr lang="uk-UA" sz="1800" i="1" smtClean="0"/>
              <a:t>(класний керівник Єдинак І.Я.)</a:t>
            </a:r>
          </a:p>
        </p:txBody>
      </p:sp>
      <p:sp>
        <p:nvSpPr>
          <p:cNvPr id="114691"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4692"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14693" name="Picture 21" descr="C:\Users\ira\Desktop\9475AB4B-9E48-4021-813C-F710930787E7-600x600.jpg"/>
          <p:cNvPicPr>
            <a:picLocks noGrp="1" noChangeAspect="1" noChangeArrowheads="1"/>
          </p:cNvPicPr>
          <p:nvPr>
            <p:ph sz="half" idx="1"/>
          </p:nvPr>
        </p:nvPicPr>
        <p:blipFill>
          <a:blip r:embed="rId3"/>
          <a:srcRect/>
          <a:stretch>
            <a:fillRect/>
          </a:stretch>
        </p:blipFill>
        <p:spPr>
          <a:xfrm>
            <a:off x="249238" y="1473200"/>
            <a:ext cx="4318000" cy="4318000"/>
          </a:xfrm>
        </p:spPr>
      </p:pic>
      <p:pic>
        <p:nvPicPr>
          <p:cNvPr id="114694" name="Picture 22" descr="C:\Users\ira\Desktop\320E0D05-368F-48BD-8ED8-E123404C739A-600x600.jpg"/>
          <p:cNvPicPr>
            <a:picLocks noChangeAspect="1" noChangeArrowheads="1"/>
          </p:cNvPicPr>
          <p:nvPr/>
        </p:nvPicPr>
        <p:blipFill>
          <a:blip r:embed="rId4"/>
          <a:srcRect/>
          <a:stretch>
            <a:fillRect/>
          </a:stretch>
        </p:blipFill>
        <p:spPr bwMode="auto">
          <a:xfrm>
            <a:off x="4716463" y="1473200"/>
            <a:ext cx="4314825" cy="43148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15714"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Мандруємо Україною!</a:t>
            </a:r>
            <a:br>
              <a:rPr lang="uk-UA" sz="2400" b="1" smtClean="0">
                <a:solidFill>
                  <a:srgbClr val="FF0000"/>
                </a:solidFill>
              </a:rPr>
            </a:br>
            <a:r>
              <a:rPr lang="uk-UA" sz="2400" b="1" smtClean="0">
                <a:solidFill>
                  <a:srgbClr val="FF0000"/>
                </a:solidFill>
              </a:rPr>
              <a:t> </a:t>
            </a:r>
            <a:r>
              <a:rPr lang="uk-UA" sz="1800" i="1" smtClean="0"/>
              <a:t>(7В клас, класний керівник Гладун С.Б.)</a:t>
            </a:r>
          </a:p>
        </p:txBody>
      </p:sp>
      <p:sp>
        <p:nvSpPr>
          <p:cNvPr id="115715"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5716"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15717" name="Picture 20" descr="C:\Users\ira\Desktop\Desktop3-600x424 (1).jpg"/>
          <p:cNvPicPr>
            <a:picLocks noGrp="1" noChangeAspect="1" noChangeArrowheads="1"/>
          </p:cNvPicPr>
          <p:nvPr>
            <p:ph sz="half" idx="1"/>
          </p:nvPr>
        </p:nvPicPr>
        <p:blipFill>
          <a:blip r:embed="rId3"/>
          <a:srcRect/>
          <a:stretch>
            <a:fillRect/>
          </a:stretch>
        </p:blipFill>
        <p:spPr>
          <a:xfrm>
            <a:off x="1116013" y="1268413"/>
            <a:ext cx="7197725" cy="5086350"/>
          </a:xfrm>
        </p:spPr>
      </p:pic>
    </p:spTree>
  </p:cSld>
  <p:clrMapOvr>
    <a:masterClrMapping/>
  </p:clrMapOvr>
  <p:transition spd="slow">
    <p:blinds dir="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16738" name="Заголовок 1"/>
          <p:cNvSpPr>
            <a:spLocks noGrp="1"/>
          </p:cNvSpPr>
          <p:nvPr>
            <p:ph type="title"/>
          </p:nvPr>
        </p:nvSpPr>
        <p:spPr>
          <a:xfrm>
            <a:off x="0" y="160338"/>
            <a:ext cx="9144000" cy="965200"/>
          </a:xfrm>
        </p:spPr>
        <p:txBody>
          <a:bodyPr/>
          <a:lstStyle/>
          <a:p>
            <a:pPr algn="ctr"/>
            <a:r>
              <a:rPr lang="uk-UA" sz="2400" b="1" smtClean="0">
                <a:solidFill>
                  <a:srgbClr val="FF0000"/>
                </a:solidFill>
              </a:rPr>
              <a:t>Королівська Жовква та Крехівський монастир</a:t>
            </a:r>
            <a:br>
              <a:rPr lang="uk-UA" sz="2400" b="1" smtClean="0">
                <a:solidFill>
                  <a:srgbClr val="FF0000"/>
                </a:solidFill>
              </a:rPr>
            </a:br>
            <a:r>
              <a:rPr lang="uk-UA" sz="2400" b="1" smtClean="0">
                <a:solidFill>
                  <a:srgbClr val="FF0000"/>
                </a:solidFill>
              </a:rPr>
              <a:t> </a:t>
            </a:r>
            <a:r>
              <a:rPr lang="uk-UA" sz="1800" i="1" smtClean="0"/>
              <a:t>(8А, 9А, 9Б класи; класні керівники Любчак І.О.,Савчин І.М., Лебідь І.І.)</a:t>
            </a:r>
          </a:p>
        </p:txBody>
      </p:sp>
      <p:sp>
        <p:nvSpPr>
          <p:cNvPr id="116739"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6740"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16741" name="Picture 18" descr="C:\Users\ira\Desktop\jj.jpg"/>
          <p:cNvPicPr>
            <a:picLocks noGrp="1" noChangeAspect="1" noChangeArrowheads="1"/>
          </p:cNvPicPr>
          <p:nvPr>
            <p:ph sz="half" idx="1"/>
          </p:nvPr>
        </p:nvPicPr>
        <p:blipFill>
          <a:blip r:embed="rId3"/>
          <a:srcRect/>
          <a:stretch>
            <a:fillRect/>
          </a:stretch>
        </p:blipFill>
        <p:spPr>
          <a:xfrm>
            <a:off x="971550" y="1125538"/>
            <a:ext cx="7297738" cy="5159375"/>
          </a:xfrm>
        </p:spPr>
      </p:pic>
    </p:spTree>
  </p:cSld>
  <p:clrMapOvr>
    <a:masterClrMapping/>
  </p:clrMapOvr>
  <p:transition spd="slow">
    <p:blinds dir="ver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17762"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Екскурсія «Світ Шашкевича і Гавареччина»</a:t>
            </a:r>
            <a:br>
              <a:rPr lang="uk-UA" sz="2400" b="1" smtClean="0">
                <a:solidFill>
                  <a:srgbClr val="FF0000"/>
                </a:solidFill>
              </a:rPr>
            </a:br>
            <a:r>
              <a:rPr lang="uk-UA" sz="2400" b="1" smtClean="0">
                <a:solidFill>
                  <a:srgbClr val="FF0000"/>
                </a:solidFill>
              </a:rPr>
              <a:t> </a:t>
            </a:r>
            <a:r>
              <a:rPr lang="uk-UA" sz="1800" i="1" smtClean="0"/>
              <a:t>(7Б клас, класний керівник Вілюра С.Й.)</a:t>
            </a:r>
          </a:p>
        </p:txBody>
      </p:sp>
      <p:sp>
        <p:nvSpPr>
          <p:cNvPr id="117763"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7764"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17765" name="Picture 15" descr="C:\Users\ira\Desktop\18-10-07-16-35-19-703_deco-450x600.jpg"/>
          <p:cNvPicPr>
            <a:picLocks noGrp="1" noChangeAspect="1" noChangeArrowheads="1"/>
          </p:cNvPicPr>
          <p:nvPr>
            <p:ph sz="half" idx="1"/>
          </p:nvPr>
        </p:nvPicPr>
        <p:blipFill>
          <a:blip r:embed="rId3"/>
          <a:srcRect/>
          <a:stretch>
            <a:fillRect/>
          </a:stretch>
        </p:blipFill>
        <p:spPr>
          <a:xfrm>
            <a:off x="2670175" y="1125538"/>
            <a:ext cx="3840163" cy="5119687"/>
          </a:xfrm>
        </p:spPr>
      </p:pic>
    </p:spTree>
  </p:cSld>
  <p:clrMapOvr>
    <a:masterClrMapping/>
  </p:clrMapOvr>
  <p:transition spd="slow">
    <p:blinds dir="ver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18786"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2В клас завітав до ЕкоТатка</a:t>
            </a:r>
            <a:br>
              <a:rPr lang="uk-UA" sz="2400" b="1" smtClean="0">
                <a:solidFill>
                  <a:srgbClr val="FF0000"/>
                </a:solidFill>
              </a:rPr>
            </a:br>
            <a:r>
              <a:rPr lang="uk-UA" sz="2400" b="1" smtClean="0">
                <a:solidFill>
                  <a:srgbClr val="FF0000"/>
                </a:solidFill>
              </a:rPr>
              <a:t> </a:t>
            </a:r>
            <a:r>
              <a:rPr lang="uk-UA" sz="1800" i="1" smtClean="0"/>
              <a:t>(класний керівник Турянська Г.Я.)</a:t>
            </a:r>
          </a:p>
        </p:txBody>
      </p:sp>
      <p:sp>
        <p:nvSpPr>
          <p:cNvPr id="118787"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8788"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18789" name="Picture 14" descr="C:\Users\ira\Desktop\Desktop32.jpg"/>
          <p:cNvPicPr>
            <a:picLocks noGrp="1" noChangeAspect="1" noChangeArrowheads="1"/>
          </p:cNvPicPr>
          <p:nvPr>
            <p:ph sz="half" idx="1"/>
          </p:nvPr>
        </p:nvPicPr>
        <p:blipFill>
          <a:blip r:embed="rId3"/>
          <a:srcRect/>
          <a:stretch>
            <a:fillRect/>
          </a:stretch>
        </p:blipFill>
        <p:spPr>
          <a:xfrm>
            <a:off x="1042988" y="1125538"/>
            <a:ext cx="6992937" cy="4943475"/>
          </a:xfrm>
        </p:spPr>
      </p:pic>
    </p:spTree>
  </p:cSld>
  <p:clrMapOvr>
    <a:masterClrMapping/>
  </p:clrMapOvr>
  <p:transition spd="slow">
    <p:blinds dir="ver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19810"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Екскурсія на ферму равликів.</a:t>
            </a:r>
            <a:br>
              <a:rPr lang="uk-UA" sz="2400" b="1" smtClean="0">
                <a:solidFill>
                  <a:srgbClr val="FF0000"/>
                </a:solidFill>
              </a:rPr>
            </a:br>
            <a:r>
              <a:rPr lang="uk-UA" sz="1800" i="1" smtClean="0"/>
              <a:t>(1А клас, класний керівник Чорна Л.М.)</a:t>
            </a:r>
          </a:p>
        </p:txBody>
      </p:sp>
      <p:sp>
        <p:nvSpPr>
          <p:cNvPr id="119811"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9812"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19813" name="Picture 13" descr="C:\Users\ira\Desktop\Desktop31.jpg"/>
          <p:cNvPicPr>
            <a:picLocks noGrp="1" noChangeAspect="1" noChangeArrowheads="1"/>
          </p:cNvPicPr>
          <p:nvPr>
            <p:ph sz="half" idx="1"/>
          </p:nvPr>
        </p:nvPicPr>
        <p:blipFill>
          <a:blip r:embed="rId3"/>
          <a:srcRect/>
          <a:stretch>
            <a:fillRect/>
          </a:stretch>
        </p:blipFill>
        <p:spPr>
          <a:xfrm>
            <a:off x="900113" y="1125538"/>
            <a:ext cx="7297737" cy="5159375"/>
          </a:xfrm>
        </p:spPr>
      </p:pic>
    </p:spTree>
  </p:cSld>
  <p:clrMapOvr>
    <a:masterClrMapping/>
  </p:clrMapOvr>
  <p:transition spd="slow">
    <p:blinds dir="ver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20834"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Вивчаємо історію України, подорожуючи країною…</a:t>
            </a:r>
            <a:br>
              <a:rPr lang="uk-UA" sz="2400" b="1" smtClean="0">
                <a:solidFill>
                  <a:srgbClr val="FF0000"/>
                </a:solidFill>
              </a:rPr>
            </a:br>
            <a:r>
              <a:rPr lang="uk-UA" sz="1800" i="1" smtClean="0"/>
              <a:t>(10Б клас, класний керівник Жеребецька І.Б.)</a:t>
            </a:r>
          </a:p>
        </p:txBody>
      </p:sp>
      <p:sp>
        <p:nvSpPr>
          <p:cNvPr id="120835"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20836"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20837" name="Picture 12" descr="C:\Users\ira\Desktop\Desktop30.jpg"/>
          <p:cNvPicPr>
            <a:picLocks noGrp="1" noChangeAspect="1" noChangeArrowheads="1"/>
          </p:cNvPicPr>
          <p:nvPr>
            <p:ph sz="half" idx="1"/>
          </p:nvPr>
        </p:nvPicPr>
        <p:blipFill>
          <a:blip r:embed="rId3"/>
          <a:srcRect/>
          <a:stretch>
            <a:fillRect/>
          </a:stretch>
        </p:blipFill>
        <p:spPr>
          <a:xfrm>
            <a:off x="1042988" y="1341438"/>
            <a:ext cx="7005637" cy="4953000"/>
          </a:xfrm>
        </p:spPr>
      </p:pic>
    </p:spTree>
  </p:cSld>
  <p:clrMapOvr>
    <a:masterClrMapping/>
  </p:clrMapOvr>
  <p:transition spd="slow">
    <p:blinds dir="ver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21858"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А ми знову подорожували Україною…</a:t>
            </a:r>
            <a:br>
              <a:rPr lang="uk-UA" sz="2400" b="1" smtClean="0">
                <a:solidFill>
                  <a:srgbClr val="FF0000"/>
                </a:solidFill>
              </a:rPr>
            </a:br>
            <a:r>
              <a:rPr lang="uk-UA" sz="1800" i="1" smtClean="0"/>
              <a:t>(7В клас, класний керівник Гладун С.Б.)</a:t>
            </a:r>
          </a:p>
        </p:txBody>
      </p:sp>
      <p:sp>
        <p:nvSpPr>
          <p:cNvPr id="121859"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21860"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21861" name="Picture 2" descr="C:\Users\ira\Desktop\Desktop18.jpg"/>
          <p:cNvPicPr>
            <a:picLocks noGrp="1" noChangeAspect="1" noChangeArrowheads="1"/>
          </p:cNvPicPr>
          <p:nvPr>
            <p:ph sz="half" idx="1"/>
          </p:nvPr>
        </p:nvPicPr>
        <p:blipFill>
          <a:blip r:embed="rId3"/>
          <a:srcRect/>
          <a:stretch>
            <a:fillRect/>
          </a:stretch>
        </p:blipFill>
        <p:spPr>
          <a:xfrm>
            <a:off x="900113" y="1052513"/>
            <a:ext cx="7399337" cy="5232400"/>
          </a:xfrm>
        </p:spPr>
      </p:pic>
    </p:spTree>
  </p:cSld>
  <p:clrMapOvr>
    <a:masterClrMapping/>
  </p:clrMapOvr>
  <p:transition spd="slow">
    <p:blinds dir="ver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7" descr="C:\Users\ira\Desktop\maxresdefault.jpg"/>
          <p:cNvPicPr>
            <a:picLocks noChangeAspect="1" noChangeArrowheads="1"/>
          </p:cNvPicPr>
          <p:nvPr/>
        </p:nvPicPr>
        <p:blipFill>
          <a:blip r:embed="rId2"/>
          <a:srcRect/>
          <a:stretch>
            <a:fillRect/>
          </a:stretch>
        </p:blipFill>
        <p:spPr bwMode="auto">
          <a:xfrm>
            <a:off x="0" y="0"/>
            <a:ext cx="9180513" cy="6858000"/>
          </a:xfrm>
          <a:prstGeom prst="rect">
            <a:avLst/>
          </a:prstGeom>
          <a:noFill/>
          <a:ln w="9525">
            <a:noFill/>
            <a:miter lim="800000"/>
            <a:headEnd/>
            <a:tailEnd/>
          </a:ln>
        </p:spPr>
      </p:pic>
      <p:sp>
        <p:nvSpPr>
          <p:cNvPr id="122882" name="Заголовок 1"/>
          <p:cNvSpPr>
            <a:spLocks noGrp="1"/>
          </p:cNvSpPr>
          <p:nvPr>
            <p:ph type="title"/>
          </p:nvPr>
        </p:nvSpPr>
        <p:spPr>
          <a:xfrm>
            <a:off x="457200" y="160338"/>
            <a:ext cx="8435975" cy="965200"/>
          </a:xfrm>
        </p:spPr>
        <p:txBody>
          <a:bodyPr/>
          <a:lstStyle/>
          <a:p>
            <a:pPr algn="ctr"/>
            <a:r>
              <a:rPr lang="uk-UA" sz="2400" b="1" smtClean="0">
                <a:solidFill>
                  <a:srgbClr val="FF0000"/>
                </a:solidFill>
              </a:rPr>
              <a:t>Екскурсія «Чудеса Поділля!»</a:t>
            </a:r>
            <a:br>
              <a:rPr lang="uk-UA" sz="2400" b="1" smtClean="0">
                <a:solidFill>
                  <a:srgbClr val="FF0000"/>
                </a:solidFill>
              </a:rPr>
            </a:br>
            <a:r>
              <a:rPr lang="uk-UA" sz="1800" i="1" smtClean="0"/>
              <a:t>(7Б клас, класний керівник Вілюра С.Й.)</a:t>
            </a:r>
          </a:p>
        </p:txBody>
      </p:sp>
      <p:sp>
        <p:nvSpPr>
          <p:cNvPr id="122883" name="AutoShape 4" descr="Ð ÐµÐ·ÑÐ»ÑÑÐ°Ñ Ð¿Ð¾ÑÑÐºÑ Ð·Ð¾Ð±ÑÐ°Ð¶ÐµÐ½Ñ Ð·Ð° Ð·Ð°Ð¿Ð¸ÑÐ¾Ð¼ &quot;Ð¿ÑÐ¸ÑÐ¾Ð´Ð°  ÑÐ¾Ð½&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22884" name="AutoShape 6" descr="Ð ÐµÐ·ÑÐ»ÑÑÐ°Ñ Ð¿Ð¾ÑÑÐºÑ Ð·Ð¾Ð±ÑÐ°Ð¶ÐµÐ½Ñ Ð·Ð° Ð·Ð°Ð¿Ð¸ÑÐ¾Ð¼ &quot;Ð¿ÑÐ¸ÑÐ¾Ð´Ð°  ÑÐ¾Ð½&quot;"/>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p>
        </p:txBody>
      </p:sp>
      <p:pic>
        <p:nvPicPr>
          <p:cNvPr id="122885" name="Picture 3" descr="C:\Users\ira\Desktop\Desktop33.jpg"/>
          <p:cNvPicPr>
            <a:picLocks noGrp="1" noChangeAspect="1" noChangeArrowheads="1"/>
          </p:cNvPicPr>
          <p:nvPr>
            <p:ph sz="half" idx="1"/>
          </p:nvPr>
        </p:nvPicPr>
        <p:blipFill>
          <a:blip r:embed="rId3"/>
          <a:srcRect/>
          <a:stretch>
            <a:fillRect/>
          </a:stretch>
        </p:blipFill>
        <p:spPr>
          <a:xfrm>
            <a:off x="971550" y="1125538"/>
            <a:ext cx="7297738" cy="5159375"/>
          </a:xfrm>
        </p:spPr>
      </p:pic>
    </p:spTree>
  </p:cSld>
  <p:clrMapOvr>
    <a:masterClrMapping/>
  </p:clrMapOvr>
  <p:transition spd="slow">
    <p:blinds dir="vert"/>
  </p:transition>
  <p:timing>
    <p:tnLst>
      <p:par>
        <p:cTn id="1" dur="indefinite" restart="never" nodeType="tmRoot"/>
      </p:par>
    </p:tnLst>
  </p:timing>
</p:sld>
</file>

<file path=ppt/theme/theme1.xml><?xml version="1.0" encoding="utf-8"?>
<a:theme xmlns:a="http://schemas.openxmlformats.org/drawingml/2006/main" name="1_Пиксел">
  <a:themeElements>
    <a:clrScheme name="1_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Пиксел">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Пиксел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Пиксел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Пиксел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Пиксел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Пиксел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Пиксел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Пиксел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Пиксел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Пиксел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Пиксел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Пиксел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12332</TotalTime>
  <Words>4603</Words>
  <Application>Microsoft Office PowerPoint</Application>
  <PresentationFormat>Екран (4:3)</PresentationFormat>
  <Paragraphs>692</Paragraphs>
  <Slides>131</Slides>
  <Notes>1</Notes>
  <HiddenSlides>0</HiddenSlides>
  <MMClips>0</MMClips>
  <ScaleCrop>false</ScaleCrop>
  <HeadingPairs>
    <vt:vector size="6" baseType="variant">
      <vt:variant>
        <vt:lpstr>Тема</vt:lpstr>
      </vt:variant>
      <vt:variant>
        <vt:i4>1</vt:i4>
      </vt:variant>
      <vt:variant>
        <vt:lpstr>Вбудовані сервери OLE</vt:lpstr>
      </vt:variant>
      <vt:variant>
        <vt:i4>1</vt:i4>
      </vt:variant>
      <vt:variant>
        <vt:lpstr>Заголовки слайдів</vt:lpstr>
      </vt:variant>
      <vt:variant>
        <vt:i4>131</vt:i4>
      </vt:variant>
    </vt:vector>
  </HeadingPairs>
  <TitlesOfParts>
    <vt:vector size="133" baseType="lpstr">
      <vt:lpstr>1_Пиксел</vt:lpstr>
      <vt:lpstr>Діаграма Microsoft Excel</vt:lpstr>
      <vt:lpstr>М. Львів</vt:lpstr>
      <vt:lpstr>             Статистика 2018-2019</vt:lpstr>
      <vt:lpstr>Презентація PowerPoint</vt:lpstr>
      <vt:lpstr>Профільність навчання</vt:lpstr>
      <vt:lpstr>Допрофільне навчання</vt:lpstr>
      <vt:lpstr>Допрофільність навчання  у 2019-2020н.р.</vt:lpstr>
      <vt:lpstr>Профільність навчання  у 2019-2020 н.р.</vt:lpstr>
      <vt:lpstr>Презентація PowerPoint</vt:lpstr>
      <vt:lpstr>  Організація роботи груп  продовженого дня </vt:lpstr>
      <vt:lpstr>Презентація PowerPoint</vt:lpstr>
      <vt:lpstr>Презентація PowerPoint</vt:lpstr>
      <vt:lpstr>      Міжнародний    конкурс «Бобер»  Координатор – Федека О.І.  </vt:lpstr>
      <vt:lpstr>Презентація PowerPoint</vt:lpstr>
      <vt:lpstr>Презентація PowerPoint</vt:lpstr>
      <vt:lpstr>  Всеукраїнський інтерактивний природничий конкурс «Колосок»  Координатор – Козловська Н.Д. </vt:lpstr>
      <vt:lpstr>Презентація PowerPoint</vt:lpstr>
      <vt:lpstr>Презентація PowerPoint</vt:lpstr>
      <vt:lpstr>Презентація PowerPoint</vt:lpstr>
      <vt:lpstr>Презентація PowerPoint</vt:lpstr>
      <vt:lpstr>Презентація PowerPoint</vt:lpstr>
      <vt:lpstr> Науково-практична конференція «Сила живої віри на життєвому шляху Блаженного Єпископа  Миколая Чарнецького»  (уч. Малиш Л.П.)</vt:lpstr>
      <vt:lpstr>Науково-практична конференція «З витоків української писемності» (уч. Кочірка О.В.)</vt:lpstr>
      <vt:lpstr>Літературно-музичне свято до Дня рідної мови «Бринить, співає наша мова, чарує, тішить і п’янить» (уч. Бутнар О.М.)</vt:lpstr>
      <vt:lpstr>З метою сприяння створенню мотиваційного середовища для вивчення англійської мови через вивчення та аналіз драматичних творів англійською мовою та популяризації театрального мистецтва серед учнів, вчитель англійської мови Мартинишин Н.О. взяла участь у ІІ міському фестивалі театрального мистецтва з англійської мови (фрагмент вистави «Ромео і Джульєтта» Вільяма Шекспіра).</vt:lpstr>
      <vt:lpstr>Міський фестиваль театрального мистецтва "Mystery of Wonderland". Театральний гурток школи "Rainbow" (Веселка)  (уч. Мартинишин Наталія Орестівна)</vt:lpstr>
      <vt:lpstr>Казкове дійство до Дня Святого Миколая «Lost letter» («Загублений лист») (уч. Мартинишин Н.О.)</vt:lpstr>
      <vt:lpstr>Театральний колектив школи «Rainbow» з вчителем Наталією Орестівною Мартинишин презентували учням виставу «World Needs Love» за мотивами творів Керол Рот «Will  you still love me» та Наталії Задорожної «Чи ти мене сьогодні любиш?» (переклад використаних творів Наталії Задорожної «Чи ти мене сьогодні любиш? та Марії Шалайкевич «Усі ми прагнемо любові», адаптація вистави та її постановка – Наталії Мартинишин)</vt:lpstr>
      <vt:lpstr> Реквієм пам'яті жертв голодомору (уч. Лебідь І.І.)   </vt:lpstr>
      <vt:lpstr>Виховний захід «Чорнобиль – наш біль» (уч. Савчин І.М.)</vt:lpstr>
      <vt:lpstr>Літературно-мистецьке свято «Йду з дитинства до Тараса» (уч. Данилів М.В.) </vt:lpstr>
      <vt:lpstr>Позакласний захід англійською мовою  «Любов творить дива» (уч. Савчин І.М., Чубінська Н.Б.)</vt:lpstr>
      <vt:lpstr>Літературно-музична композиція «У світі все починається з мами» (уч. Гладун С.Б.)</vt:lpstr>
      <vt:lpstr>Літературне свято «Сонячний письменник похмурих буднів» (уч. Жеребецька І.Б.)</vt:lpstr>
      <vt:lpstr>Останній урок «Я мить чудову пам'ятаю…» (уч. Лебідь І.І., Савчин І.М.)</vt:lpstr>
      <vt:lpstr>Участь у проектах: </vt:lpstr>
      <vt:lpstr> Урок у Національному музеї Т. Шевченка  (уч. Подоляк І.В.)</vt:lpstr>
      <vt:lpstr>Урок у Львівській національній галереї мистецтв ім. Б. Возницького  ( уч. Гладун С.Б.)</vt:lpstr>
      <vt:lpstr> Інтегрований музейний урок  у Національному музеї  ім. Андрея Шептицького "Реалізм і модернізм у мистецтві"  (уч. Жеребецька І.Б.)</vt:lpstr>
      <vt:lpstr>  Урок у музеї “Освітньої і друкарської діяльності  ДНЗ «Ставропігійське вище професійне училище» ( уч. Данилів М.В.) </vt:lpstr>
      <vt:lpstr>Проект «Енергоефективні школи : нова генерація» (уч. Камінська М.Т.)</vt:lpstr>
      <vt:lpstr>Міський проект «Real Life» (уч. Чубінська Н.Б., Мартинишин Н.О., Савчин І.М.)</vt:lpstr>
      <vt:lpstr>Проект «1+1» (учителі англійської мови)</vt:lpstr>
      <vt:lpstr>Проект «Міжпредметна інтеграція. Іноземна +» (уч. Мартинишин Н.О., Чубінська Н.Б.)</vt:lpstr>
      <vt:lpstr> Проект «LVIVTeensTalk» (уч. Савчин І.М.)</vt:lpstr>
      <vt:lpstr>Година Коду (уч.Федека О.І., Камінська М.Т., Любчак І.О., Кожан Л.В.)</vt:lpstr>
      <vt:lpstr>Проект «СонцеЛеви» (уч. Гладун С.Б.)</vt:lpstr>
      <vt:lpstr>Проект «Особиста гідність. Безпека життя. Громадянська позиція» (пр.психолог Лебідь І.І.)</vt:lpstr>
      <vt:lpstr>Проект «Академія практичного психолога» (пр. психолог  Лебідь І.І.)</vt:lpstr>
      <vt:lpstr>Проект  «Навігатор на «Шуварі» (уч. Вілюра С.Й.)</vt:lpstr>
      <vt:lpstr>Проект «Плекаємо обдарованість» (уч. Козловська Н.Д.)</vt:lpstr>
      <vt:lpstr>Проект «Маленький Принц. Львів, що любить тварин» (уч. Вілюра С.Й.)</vt:lpstr>
      <vt:lpstr>Проект «Е-освіта. Хімія» (уч. Єдинак І.Я., Чучвера І.В.)</vt:lpstr>
      <vt:lpstr>  Всеукраїнський соціально-освітній проект  з безкоштовного навчання старшокласників  основам web-розробки «WOW Teachers» (уч. Любчак І.О.)</vt:lpstr>
      <vt:lpstr>Презентація PowerPoint</vt:lpstr>
      <vt:lpstr>Презентація PowerPoint</vt:lpstr>
      <vt:lpstr>Презентація PowerPoint</vt:lpstr>
      <vt:lpstr>Презентація PowerPoint</vt:lpstr>
      <vt:lpstr> Інтернет - олімпіади  </vt:lpstr>
      <vt:lpstr>Презентація PowerPoint</vt:lpstr>
      <vt:lpstr>Презентація PowerPoint</vt:lpstr>
      <vt:lpstr>                          Участь у конкурсах </vt:lpstr>
      <vt:lpstr>Презентація PowerPoint</vt:lpstr>
      <vt:lpstr>Презентація PowerPoint</vt:lpstr>
      <vt:lpstr>Презентація PowerPoint</vt:lpstr>
      <vt:lpstr>Презентація PowerPoint</vt:lpstr>
      <vt:lpstr>Результати проведення  Державної підсумкової атестації (4 клас)</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Працевлаштування випускників</vt:lpstr>
      <vt:lpstr>Наш час диктує потребу в формуванні громадянина з високим рівнем правової культури і активною життєвою позицією. Проведено зустрічі…</vt:lpstr>
      <vt:lpstr>Зустріч учнів 10-11 класів із Панасенко Тетяною, регіональним координатором взаємодії з громадськістю Уповноваженого Верховної Ради України з прав людини у Львівській області.</vt:lpstr>
      <vt:lpstr>Презентація PowerPoint</vt:lpstr>
      <vt:lpstr>Презентація PowerPoint</vt:lpstr>
      <vt:lpstr>19 лютого 2019р. відбулася педагогічна рада на тему: «Булінг у школі: причини, наслідки, запобігання та відповідальність» за участі начальника відділу «Служби у справах дітей» Сихівського району Коваля А.С.</vt:lpstr>
      <vt:lpstr>Презентація PowerPoint</vt:lpstr>
      <vt:lpstr>Презентація PowerPoint</vt:lpstr>
      <vt:lpstr>Презентація PowerPoint</vt:lpstr>
      <vt:lpstr>                 Війна застала українців зненацька, але вони вміють прекрасно згуртуватися навіть перед лицем такої серйозної кризи. Не кожен готовий взяти до рук зброю, не всі бачать себе на лінії фронту. Але робота в тилу не менш важлива. «Нехай в Україні буде мир!», «Допоможемо бійцям!», «Повертайтесь додому живими!» - ці та інші заклики чуємо щодня на роботі, на вулиці, у соцмережах. Люди збирають кошти, відправляють ліки, речі й листи в зону АТО,  з радістю зустрічають своїх героїв, котрі повернулися зі Сходу. Не стала винятком і наша школа.     </vt:lpstr>
      <vt:lpstr>  Інструктор Товариства Червоного Хреста Надія Масюк в рамках вивчення предмету «Основи здоров’я» (уч. Лебідь І.І.) провела навчання з першої долікарської допомоги учнів 7-х та 8-х класів. Були розглянуті серцево-легенева реанімація, зупинка кровотеч, бинтування ран, допомога при укусах, удушенні, опіках. Учні мали змогу розглянути не лише теоретичний матеріал, але і попрактикуватися на спеціальному муляжі.</vt:lpstr>
      <vt:lpstr> </vt:lpstr>
      <vt:lpstr> </vt:lpstr>
      <vt:lpstr> </vt:lpstr>
      <vt:lpstr> </vt:lpstr>
      <vt:lpstr>Презентація PowerPoint</vt:lpstr>
      <vt:lpstr>  </vt:lpstr>
      <vt:lpstr>Суттєво впливає на виховання учнів довкілля, а любов до рідної землі проростає через побачене.  Протягом навчального року учні мандрували і відвідали…</vt:lpstr>
      <vt:lpstr>Мандрівка 6Б у Карпати!  (класний керівник Єдинак І.Я.)</vt:lpstr>
      <vt:lpstr>Мандруємо Україною!  (7В клас, класний керівник Гладун С.Б.)</vt:lpstr>
      <vt:lpstr>Королівська Жовква та Крехівський монастир  (8А, 9А, 9Б класи; класні керівники Любчак І.О.,Савчин І.М., Лебідь І.І.)</vt:lpstr>
      <vt:lpstr>Екскурсія «Світ Шашкевича і Гавареччина»  (7Б клас, класний керівник Вілюра С.Й.)</vt:lpstr>
      <vt:lpstr>2В клас завітав до ЕкоТатка  (класний керівник Турянська Г.Я.)</vt:lpstr>
      <vt:lpstr>Екскурсія на ферму равликів. (1А клас, класний керівник Чорна Л.М.)</vt:lpstr>
      <vt:lpstr>Вивчаємо історію України, подорожуючи країною… (10Б клас, класний керівник Жеребецька І.Б.)</vt:lpstr>
      <vt:lpstr>А ми знову подорожували Україною… (7В клас, класний керівник Гладун С.Б.)</vt:lpstr>
      <vt:lpstr>Екскурсія «Чудеса Поділля!» (7Б клас, класний керівник Вілюра С.Й.)</vt:lpstr>
      <vt:lpstr>Екскурсія мальовничими Карпатами! (6Б клас, класний керівник Єдинак І.Я.)</vt:lpstr>
      <vt:lpstr>10А підкорює столицю України! (класний керівник Федека О.І.)</vt:lpstr>
      <vt:lpstr>Мальовниче Закарпаття! (5Б, 6В класи, класні керівники Сидорак М.М., Бутнар О.М.)</vt:lpstr>
      <vt:lpstr>Екскурсія «Легенди Славського і околиць!» (9А, 9Б класи, класні керівники Савчин І.М., Лебідь І.І.)</vt:lpstr>
      <vt:lpstr>Стан дитячого травматизму </vt:lpstr>
      <vt:lpstr>     Надання соціальної підтримки та допомоги дітям-сиротам, дітям, позбавленим батьківського піклування, дітям із малозабезпечених сімей   </vt:lpstr>
      <vt:lpstr>Забезпечення організації харчування у  2018-2019 н.р. </vt:lpstr>
      <vt:lpstr>Презентація PowerPoint</vt:lpstr>
      <vt:lpstr>Презентація PowerPoint</vt:lpstr>
      <vt:lpstr>Презентація PowerPoint</vt:lpstr>
      <vt:lpstr>Презентація PowerPoint</vt:lpstr>
      <vt:lpstr>Методичний кабінет</vt:lpstr>
      <vt:lpstr>Фізичний кабінет</vt:lpstr>
      <vt:lpstr>Кабінет української мови та літератури</vt:lpstr>
      <vt:lpstr>Кабінет зарубіжної літератури</vt:lpstr>
      <vt:lpstr>  Кабінет  біології</vt:lpstr>
      <vt:lpstr>Кабінет початкової школи    </vt:lpstr>
      <vt:lpstr>Кабінет трудового навчання</vt:lpstr>
      <vt:lpstr>Кабінет трудового навчання</vt:lpstr>
      <vt:lpstr>Кабінет інформатики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Упродовж навчального року  учні школи мають можливість вдосконалювати свої знання з іноземної мови, інформаційних технологій, займатися спортом. А саме:</vt:lpstr>
      <vt:lpstr>Комп’ютерні курси ГРАНД – це:</vt:lpstr>
      <vt:lpstr>Клуб ск “ КАНКУ” карате шинкіокушинкай</vt:lpstr>
      <vt:lpstr>Львівська обласна федерація “Таеквон-До”</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vv</dc:creator>
  <cp:lastModifiedBy>ira</cp:lastModifiedBy>
  <cp:revision>970</cp:revision>
  <dcterms:created xsi:type="dcterms:W3CDTF">2012-08-29T13:26:42Z</dcterms:created>
  <dcterms:modified xsi:type="dcterms:W3CDTF">2020-07-08T19:05:13Z</dcterms:modified>
</cp:coreProperties>
</file>