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8.xml.rels" ContentType="application/vnd.openxmlformats-package.relationships+xml"/>
  <Override PartName="/ppt/slideMasters/_rels/slideMaster9.xml.rels" ContentType="application/vnd.openxmlformats-package.relationships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_rels/slideLayout31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08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72.xml.rels" ContentType="application/vnd.openxmlformats-package.relationships+xml"/>
  <Override PartName="/ppt/slideLayouts/_rels/slideLayout73.xml.rels" ContentType="application/vnd.openxmlformats-package.relationships+xml"/>
  <Override PartName="/ppt/slideLayouts/_rels/slideLayout74.xml.rels" ContentType="application/vnd.openxmlformats-package.relationships+xml"/>
  <Override PartName="/ppt/slideLayouts/_rels/slideLayout75.xml.rels" ContentType="application/vnd.openxmlformats-package.relationships+xml"/>
  <Override PartName="/ppt/slideLayouts/_rels/slideLayout76.xml.rels" ContentType="application/vnd.openxmlformats-package.relationships+xml"/>
  <Override PartName="/ppt/slideLayouts/_rels/slideLayout77.xml.rels" ContentType="application/vnd.openxmlformats-package.relationships+xml"/>
  <Override PartName="/ppt/slideLayouts/_rels/slideLayout78.xml.rels" ContentType="application/vnd.openxmlformats-package.relationships+xml"/>
  <Override PartName="/ppt/slideLayouts/_rels/slideLayout79.xml.rels" ContentType="application/vnd.openxmlformats-package.relationships+xml"/>
  <Override PartName="/ppt/slideLayouts/_rels/slideLayout80.xml.rels" ContentType="application/vnd.openxmlformats-package.relationships+xml"/>
  <Override PartName="/ppt/slideLayouts/_rels/slideLayout81.xml.rels" ContentType="application/vnd.openxmlformats-package.relationships+xml"/>
  <Override PartName="/ppt/slideLayouts/_rels/slideLayout82.xml.rels" ContentType="application/vnd.openxmlformats-package.relationships+xml"/>
  <Override PartName="/ppt/slideLayouts/_rels/slideLayout83.xml.rels" ContentType="application/vnd.openxmlformats-package.relationships+xml"/>
  <Override PartName="/ppt/slideLayouts/_rels/slideLayout84.xml.rels" ContentType="application/vnd.openxmlformats-package.relationships+xml"/>
  <Override PartName="/ppt/slideLayouts/_rels/slideLayout85.xml.rels" ContentType="application/vnd.openxmlformats-package.relationships+xml"/>
  <Override PartName="/ppt/slideLayouts/_rels/slideLayout86.xml.rels" ContentType="application/vnd.openxmlformats-package.relationships+xml"/>
  <Override PartName="/ppt/slideLayouts/_rels/slideLayout87.xml.rels" ContentType="application/vnd.openxmlformats-package.relationships+xml"/>
  <Override PartName="/ppt/slideLayouts/_rels/slideLayout88.xml.rels" ContentType="application/vnd.openxmlformats-package.relationships+xml"/>
  <Override PartName="/ppt/slideLayouts/_rels/slideLayout89.xml.rels" ContentType="application/vnd.openxmlformats-package.relationships+xml"/>
  <Override PartName="/ppt/slideLayouts/_rels/slideLayout90.xml.rels" ContentType="application/vnd.openxmlformats-package.relationships+xml"/>
  <Override PartName="/ppt/slideLayouts/_rels/slideLayout91.xml.rels" ContentType="application/vnd.openxmlformats-package.relationships+xml"/>
  <Override PartName="/ppt/slideLayouts/_rels/slideLayout92.xml.rels" ContentType="application/vnd.openxmlformats-package.relationships+xml"/>
  <Override PartName="/ppt/slideLayouts/_rels/slideLayout93.xml.rels" ContentType="application/vnd.openxmlformats-package.relationships+xml"/>
  <Override PartName="/ppt/slideLayouts/_rels/slideLayout94.xml.rels" ContentType="application/vnd.openxmlformats-package.relationships+xml"/>
  <Override PartName="/ppt/slideLayouts/_rels/slideLayout95.xml.rels" ContentType="application/vnd.openxmlformats-package.relationships+xml"/>
  <Override PartName="/ppt/slideLayouts/_rels/slideLayout96.xml.rels" ContentType="application/vnd.openxmlformats-package.relationships+xml"/>
  <Override PartName="/ppt/slideLayouts/_rels/slideLayout97.xml.rels" ContentType="application/vnd.openxmlformats-package.relationships+xml"/>
  <Override PartName="/ppt/slideLayouts/_rels/slideLayout98.xml.rels" ContentType="application/vnd.openxmlformats-package.relationships+xml"/>
  <Override PartName="/ppt/slideLayouts/_rels/slideLayout99.xml.rels" ContentType="application/vnd.openxmlformats-package.relationships+xml"/>
  <Override PartName="/ppt/slideLayouts/_rels/slideLayout100.xml.rels" ContentType="application/vnd.openxmlformats-package.relationships+xml"/>
  <Override PartName="/ppt/slideLayouts/_rels/slideLayout101.xml.rels" ContentType="application/vnd.openxmlformats-package.relationships+xml"/>
  <Override PartName="/ppt/slideLayouts/_rels/slideLayout102.xml.rels" ContentType="application/vnd.openxmlformats-package.relationships+xml"/>
  <Override PartName="/ppt/slideLayouts/_rels/slideLayout103.xml.rels" ContentType="application/vnd.openxmlformats-package.relationships+xml"/>
  <Override PartName="/ppt/slideLayouts/_rels/slideLayout104.xml.rels" ContentType="application/vnd.openxmlformats-package.relationships+xml"/>
  <Override PartName="/ppt/slideLayouts/_rels/slideLayout105.xml.rels" ContentType="application/vnd.openxmlformats-package.relationships+xml"/>
  <Override PartName="/ppt/slideLayouts/_rels/slideLayout106.xml.rels" ContentType="application/vnd.openxmlformats-package.relationships+xml"/>
  <Override PartName="/ppt/slideLayouts/_rels/slideLayout107.xml.rels" ContentType="application/vnd.openxmlformats-package.relationships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s/slide26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_rels/slide35.xml.rels" ContentType="application/vnd.openxmlformats-package.relationships+xml"/>
  <Override PartName="/ppt/slides/_rels/slide1.xml.rels" ContentType="application/vnd.openxmlformats-package.relationships+xml"/>
  <Override PartName="/ppt/slides/_rels/slide22.xml.rels" ContentType="application/vnd.openxmlformats-package.relationships+xml"/>
  <Override PartName="/ppt/slides/_rels/slide36.xml.rels" ContentType="application/vnd.openxmlformats-package.relationships+xml"/>
  <Override PartName="/ppt/slides/_rels/slide2.xml.rels" ContentType="application/vnd.openxmlformats-package.relationships+xml"/>
  <Override PartName="/ppt/slides/_rels/slide37.xml.rels" ContentType="application/vnd.openxmlformats-package.relationships+xml"/>
  <Override PartName="/ppt/slides/_rels/slide3.xml.rels" ContentType="application/vnd.openxmlformats-package.relationships+xml"/>
  <Override PartName="/ppt/slides/_rels/slide20.xml.rels" ContentType="application/vnd.openxmlformats-package.relationships+xml"/>
  <Override PartName="/ppt/slides/_rels/slide4.xml.rels" ContentType="application/vnd.openxmlformats-package.relationships+xml"/>
  <Override PartName="/ppt/slides/_rels/slide38.xml.rels" ContentType="application/vnd.openxmlformats-package.relationships+xml"/>
  <Override PartName="/ppt/slides/_rels/slide21.xml.rels" ContentType="application/vnd.openxmlformats-package.relationships+xml"/>
  <Override PartName="/ppt/slides/_rels/slide5.xml.rels" ContentType="application/vnd.openxmlformats-package.relationships+xml"/>
  <Override PartName="/ppt/slides/_rels/slide39.xml.rels" ContentType="application/vnd.openxmlformats-package.relationships+xml"/>
  <Override PartName="/ppt/slides/_rels/slide6.xml.rels" ContentType="application/vnd.openxmlformats-package.relationships+xml"/>
  <Override PartName="/ppt/slides/_rels/slide50.xml.rels" ContentType="application/vnd.openxmlformats-package.relationships+xml"/>
  <Override PartName="/ppt/slides/_rels/slide23.xml.rels" ContentType="application/vnd.openxmlformats-package.relationships+xml"/>
  <Override PartName="/ppt/slides/_rels/slide7.xml.rels" ContentType="application/vnd.openxmlformats-package.relationships+xml"/>
  <Override PartName="/ppt/slides/_rels/slide51.xml.rels" ContentType="application/vnd.openxmlformats-package.relationships+xml"/>
  <Override PartName="/ppt/slides/_rels/slide24.xml.rels" ContentType="application/vnd.openxmlformats-package.relationships+xml"/>
  <Override PartName="/ppt/slides/_rels/slide8.xml.rels" ContentType="application/vnd.openxmlformats-package.relationships+xml"/>
  <Override PartName="/ppt/slides/_rels/slide52.xml.rels" ContentType="application/vnd.openxmlformats-package.relationships+xml"/>
  <Override PartName="/ppt/slides/_rels/slide25.xml.rels" ContentType="application/vnd.openxmlformats-package.relationships+xml"/>
  <Override PartName="/ppt/slides/_rels/slide9.xml.rels" ContentType="application/vnd.openxmlformats-package.relationships+xml"/>
  <Override PartName="/ppt/slides/_rels/slide53.xml.rels" ContentType="application/vnd.openxmlformats-package.relationships+xml"/>
  <Override PartName="/ppt/slides/_rels/slide26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slides/_rels/slide31.xml.rels" ContentType="application/vnd.openxmlformats-package.relationships+xml"/>
  <Override PartName="/ppt/slides/_rels/slide32.xml.rels" ContentType="application/vnd.openxmlformats-package.relationships+xml"/>
  <Override PartName="/ppt/slides/_rels/slide33.xml.rels" ContentType="application/vnd.openxmlformats-package.relationships+xml"/>
  <Override PartName="/ppt/slides/_rels/slide34.xml.rels" ContentType="application/vnd.openxmlformats-package.relationships+xml"/>
  <Override PartName="/ppt/slides/_rels/slide40.xml.rels" ContentType="application/vnd.openxmlformats-package.relationships+xml"/>
  <Override PartName="/ppt/slides/_rels/slide41.xml.rels" ContentType="application/vnd.openxmlformats-package.relationships+xml"/>
  <Override PartName="/ppt/slides/_rels/slide42.xml.rels" ContentType="application/vnd.openxmlformats-package.relationships+xml"/>
  <Override PartName="/ppt/slides/_rels/slide43.xml.rels" ContentType="application/vnd.openxmlformats-package.relationships+xml"/>
  <Override PartName="/ppt/slides/_rels/slide44.xml.rels" ContentType="application/vnd.openxmlformats-package.relationships+xml"/>
  <Override PartName="/ppt/slides/_rels/slide45.xml.rels" ContentType="application/vnd.openxmlformats-package.relationships+xml"/>
  <Override PartName="/ppt/slides/_rels/slide46.xml.rels" ContentType="application/vnd.openxmlformats-package.relationships+xml"/>
  <Override PartName="/ppt/slides/_rels/slide47.xml.rels" ContentType="application/vnd.openxmlformats-package.relationships+xml"/>
  <Override PartName="/ppt/slides/_rels/slide48.xml.rels" ContentType="application/vnd.openxmlformats-package.relationships+xml"/>
  <Override PartName="/ppt/slides/_rels/slide49.xml.rels" ContentType="application/vnd.openxmlformats-package.relationships+xml"/>
  <Override PartName="/ppt/slides/_rels/slide54.xml.rels" ContentType="application/vnd.openxmlformats-package.relationships+xml"/>
  <Override PartName="/ppt/slides/_rels/slide55.xml.rels" ContentType="application/vnd.openxmlformats-package.relationships+xml"/>
  <Override PartName="/ppt/slides/_rels/slide56.xml.rels" ContentType="application/vnd.openxmlformats-package.relationships+xml"/>
  <Override PartName="/ppt/slides/_rels/slide57.xml.rels" ContentType="application/vnd.openxmlformats-package.relationships+xml"/>
  <Override PartName="/ppt/slides/_rels/slide58.xml.rels" ContentType="application/vnd.openxmlformats-package.relationships+xml"/>
  <Override PartName="/ppt/slides/_rels/slide59.xml.rels" ContentType="application/vnd.openxmlformats-package.relationships+xml"/>
  <Override PartName="/ppt/slides/_rels/slide60.xml.rels" ContentType="application/vnd.openxmlformats-package.relationships+xml"/>
  <Override PartName="/ppt/slides/_rels/slide61.xml.rels" ContentType="application/vnd.openxmlformats-package.relationships+xml"/>
  <Override PartName="/ppt/slides/_rels/slide62.xml.rels" ContentType="application/vnd.openxmlformats-package.relationships+xml"/>
  <Override PartName="/ppt/slides/_rels/slide63.xml.rels" ContentType="application/vnd.openxmlformats-package.relationships+xml"/>
  <Override PartName="/ppt/slides/_rels/slide64.xml.rels" ContentType="application/vnd.openxmlformats-package.relationships+xml"/>
  <Override PartName="/ppt/slides/_rels/slide65.xml.rels" ContentType="application/vnd.openxmlformats-package.relationships+xml"/>
  <Override PartName="/ppt/slides/_rels/slide66.xml.rels" ContentType="application/vnd.openxmlformats-package.relationships+xml"/>
  <Override PartName="/ppt/slides/_rels/slide67.xml.rels" ContentType="application/vnd.openxmlformats-package.relationships+xml"/>
  <Override PartName="/ppt/slides/_rels/slide68.xml.rels" ContentType="application/vnd.openxmlformats-package.relationships+xml"/>
  <Override PartName="/ppt/slides/_rels/slide69.xml.rels" ContentType="application/vnd.openxmlformats-package.relationships+xml"/>
  <Override PartName="/ppt/slides/_rels/slide70.xml.rels" ContentType="application/vnd.openxmlformats-package.relationships+xml"/>
  <Override PartName="/ppt/slides/_rels/slide71.xml.rels" ContentType="application/vnd.openxmlformats-package.relationships+xml"/>
  <Override PartName="/ppt/media/image1.png" ContentType="image/png"/>
  <Override PartName="/ppt/media/image38.png" ContentType="image/png"/>
  <Override PartName="/ppt/media/image2.jpeg" ContentType="image/jpeg"/>
  <Override PartName="/ppt/media/image143.jpeg" ContentType="image/jpeg"/>
  <Override PartName="/ppt/media/image8.png" ContentType="image/png"/>
  <Override PartName="/ppt/media/image3.png" ContentType="image/png"/>
  <Override PartName="/ppt/media/image4.png" ContentType="image/png"/>
  <Override PartName="/ppt/media/image70.png" ContentType="image/png"/>
  <Override PartName="/ppt/media/image5.png" ContentType="image/png"/>
  <Override PartName="/ppt/media/image72.png" ContentType="image/png"/>
  <Override PartName="/ppt/media/image6.png" ContentType="image/png"/>
  <Override PartName="/ppt/media/image73.png" ContentType="image/png"/>
  <Override PartName="/ppt/media/image7.png" ContentType="image/png"/>
  <Override PartName="/ppt/media/image75.png" ContentType="image/png"/>
  <Override PartName="/ppt/media/image9.png" ContentType="image/png"/>
  <Override PartName="/ppt/media/image51.jpeg" ContentType="image/jpeg"/>
  <Override PartName="/ppt/media/image10.png" ContentType="image/png"/>
  <Override PartName="/ppt/media/image29.jpeg" ContentType="image/jpeg"/>
  <Override PartName="/ppt/media/image11.png" ContentType="image/png"/>
  <Override PartName="/ppt/media/image146.jpeg" ContentType="image/jpeg"/>
  <Override PartName="/ppt/media/image57.jpeg" ContentType="image/jpeg"/>
  <Override PartName="/ppt/media/image12.png" ContentType="image/png"/>
  <Override PartName="/ppt/media/image18.jpeg" ContentType="image/jpeg"/>
  <Override PartName="/ppt/media/image13.png" ContentType="image/png"/>
  <Override PartName="/ppt/media/image14.png" ContentType="image/png"/>
  <Override PartName="/ppt/media/image15.png" ContentType="image/png"/>
  <Override PartName="/ppt/media/image16.png" ContentType="image/png"/>
  <Override PartName="/ppt/media/image63.jpeg" ContentType="image/jpeg"/>
  <Override PartName="/ppt/media/image17.png" ContentType="image/png"/>
  <Override PartName="/ppt/media/image113.jpeg" ContentType="image/jpeg"/>
  <Override PartName="/ppt/media/image24.jpeg" ContentType="image/jpeg"/>
  <Override PartName="/ppt/media/image19.png" ContentType="image/png"/>
  <Override PartName="/ppt/media/image20.jpeg" ContentType="image/jpeg"/>
  <Override PartName="/ppt/media/image44.png" ContentType="image/png"/>
  <Override PartName="/ppt/media/image21.png" ContentType="image/png"/>
  <Override PartName="/ppt/media/image147.jpeg" ContentType="image/jpeg"/>
  <Override PartName="/ppt/media/image58.jpeg" ContentType="image/jpeg"/>
  <Override PartName="/ppt/media/image111.jpeg" ContentType="image/jpeg"/>
  <Override PartName="/ppt/media/image22.jpeg" ContentType="image/jpeg"/>
  <Override PartName="/ppt/media/image64.png" ContentType="image/png"/>
  <Override PartName="/ppt/media/image23.png" ContentType="image/png"/>
  <Override PartName="/ppt/media/image47.jpeg" ContentType="image/jpeg"/>
  <Override PartName="/ppt/media/image125.jpeg" ContentType="image/jpeg"/>
  <Override PartName="/ppt/media/image25.png" ContentType="image/png"/>
  <Override PartName="/ppt/media/image26.png" ContentType="image/png"/>
  <Override PartName="/ppt/media/image27.png" ContentType="image/png"/>
  <Override PartName="/ppt/media/image100.png" ContentType="image/png"/>
  <Override PartName="/ppt/media/image28.png" ContentType="image/png"/>
  <Override PartName="/ppt/media/image142.jpeg" ContentType="image/jpeg"/>
  <Override PartName="/ppt/media/image53.jpeg" ContentType="image/jpeg"/>
  <Override PartName="/ppt/media/image30.png" ContentType="image/png"/>
  <Override PartName="/ppt/media/image130.jpeg" ContentType="image/jpeg"/>
  <Override PartName="/ppt/media/image41.jpeg" ContentType="image/jpeg"/>
  <Override PartName="/ppt/media/image120.jpeg" ContentType="image/jpeg"/>
  <Override PartName="/ppt/media/image31.jpeg" ContentType="image/jpeg"/>
  <Override PartName="/ppt/media/image42.png" ContentType="image/png"/>
  <Override PartName="/ppt/media/image32.png" ContentType="image/png"/>
  <Override PartName="/ppt/media/image122.jpeg" ContentType="image/jpeg"/>
  <Override PartName="/ppt/media/image33.jpeg" ContentType="image/jpeg"/>
  <Override PartName="/ppt/media/image62.png" ContentType="image/png"/>
  <Override PartName="/ppt/media/image34.png" ContentType="image/png"/>
  <Override PartName="/ppt/media/image126.jpeg" ContentType="image/jpeg"/>
  <Override PartName="/ppt/media/image35.png" ContentType="image/png"/>
  <Override PartName="/ppt/media/image37.jpeg" ContentType="image/jpeg"/>
  <Override PartName="/ppt/media/image36.png" ContentType="image/png"/>
  <Override PartName="/ppt/media/image39.png" ContentType="image/png"/>
  <Override PartName="/ppt/media/image40.png" ContentType="image/png"/>
  <Override PartName="/ppt/media/image43.jpeg" ContentType="image/jpeg"/>
  <Override PartName="/ppt/media/image45.png" ContentType="image/png"/>
  <Override PartName="/ppt/media/image127.jpeg" ContentType="image/jpeg"/>
  <Override PartName="/ppt/media/image46.png" ContentType="image/png"/>
  <Override PartName="/ppt/media/image55.jpeg" ContentType="image/jpeg"/>
  <Override PartName="/ppt/media/image48.png" ContentType="image/png"/>
  <Override PartName="/ppt/media/image49.png" ContentType="image/png"/>
  <Override PartName="/ppt/media/image121.png" ContentType="image/png"/>
  <Override PartName="/ppt/media/image50.jpeg" ContentType="image/jpeg"/>
  <Override PartName="/ppt/media/image52.png" ContentType="image/png"/>
  <Override PartName="/ppt/media/image54.png" ContentType="image/png"/>
  <Override PartName="/ppt/media/image56.png" ContentType="image/png"/>
  <Override PartName="/ppt/media/image59.jpeg" ContentType="image/jpeg"/>
  <Override PartName="/ppt/media/image60.png" ContentType="image/png"/>
  <Override PartName="/ppt/media/image61.jpeg" ContentType="image/jpeg"/>
  <Override PartName="/ppt/media/image65.jpeg" ContentType="image/jpeg"/>
  <Override PartName="/ppt/media/image66.png" ContentType="image/png"/>
  <Override PartName="/ppt/media/image67.jpeg" ContentType="image/jpeg"/>
  <Override PartName="/ppt/media/image118.png" ContentType="image/png"/>
  <Override PartName="/ppt/media/image68.png" ContentType="image/png"/>
  <Override PartName="/ppt/media/image140.png" ContentType="image/png"/>
  <Override PartName="/ppt/media/image69.png" ContentType="image/png"/>
  <Override PartName="/ppt/media/image141.png" ContentType="image/png"/>
  <Override PartName="/ppt/media/image71.jpeg" ContentType="image/jpeg"/>
  <Override PartName="/ppt/media/image74.jpeg" ContentType="image/jpeg"/>
  <Override PartName="/ppt/media/image76.png" ContentType="image/png"/>
  <Override PartName="/ppt/media/image101.jpeg" ContentType="image/jpeg"/>
  <Override PartName="/ppt/media/image77.png" ContentType="image/png"/>
  <Override PartName="/ppt/media/image78.png" ContentType="image/png"/>
  <Override PartName="/ppt/media/image79.png" ContentType="image/png"/>
  <Override PartName="/ppt/media/image80.png" ContentType="image/png"/>
  <Override PartName="/ppt/media/image81.png" ContentType="image/png"/>
  <Override PartName="/ppt/media/image82.png" ContentType="image/png"/>
  <Override PartName="/ppt/media/image83.png" ContentType="image/png"/>
  <Override PartName="/ppt/media/image84.png" ContentType="image/png"/>
  <Override PartName="/ppt/media/image85.png" ContentType="image/png"/>
  <Override PartName="/ppt/media/image86.png" ContentType="image/png"/>
  <Override PartName="/ppt/media/image87.png" ContentType="image/png"/>
  <Override PartName="/ppt/media/image88.png" ContentType="image/png"/>
  <Override PartName="/ppt/media/image89.png" ContentType="image/png"/>
  <Override PartName="/ppt/media/image90.png" ContentType="image/png"/>
  <Override PartName="/ppt/media/image91.jpeg" ContentType="image/jpeg"/>
  <Override PartName="/ppt/media/image92.png" ContentType="image/png"/>
  <Override PartName="/ppt/media/image93.jpeg" ContentType="image/jpeg"/>
  <Override PartName="/ppt/media/image94.png" ContentType="image/png"/>
  <Override PartName="/ppt/media/image95.png" ContentType="image/png"/>
  <Override PartName="/ppt/media/image96.png" ContentType="image/png"/>
  <Override PartName="/ppt/media/image103.jpeg" ContentType="image/jpeg"/>
  <Override PartName="/ppt/media/image97.png" ContentType="image/png"/>
  <Override PartName="/ppt/media/image98.png" ContentType="image/png"/>
  <Override PartName="/ppt/media/image99.png" ContentType="image/png"/>
  <Override PartName="/ppt/media/image102.png" ContentType="image/png"/>
  <Override PartName="/ppt/media/image104.jpeg" ContentType="image/jpeg"/>
  <Override PartName="/ppt/media/image105.jpeg" ContentType="image/jpeg"/>
  <Override PartName="/ppt/media/image106.jpeg" ContentType="image/jpeg"/>
  <Override PartName="/ppt/media/image107.png" ContentType="image/png"/>
  <Override PartName="/ppt/media/image108.jpeg" ContentType="image/jpeg"/>
  <Override PartName="/ppt/media/image109.png" ContentType="image/png"/>
  <Override PartName="/ppt/media/image110.jpeg" ContentType="image/jpeg"/>
  <Override PartName="/ppt/media/image112.png" ContentType="image/png"/>
  <Override PartName="/ppt/media/image114.jpeg" ContentType="image/jpeg"/>
  <Override PartName="/ppt/media/image115.jpeg" ContentType="image/jpeg"/>
  <Override PartName="/ppt/media/image116.png" ContentType="image/png"/>
  <Override PartName="/ppt/media/image117.jpeg" ContentType="image/jpeg"/>
  <Override PartName="/ppt/media/image119.jpeg" ContentType="image/jpeg"/>
  <Override PartName="/ppt/media/image123.jpeg" ContentType="image/jpeg"/>
  <Override PartName="/ppt/media/image124.png" ContentType="image/png"/>
  <Override PartName="/ppt/media/image128.jpeg" ContentType="image/jpeg"/>
  <Override PartName="/ppt/media/image129.png" ContentType="image/png"/>
  <Override PartName="/ppt/media/image131.jpeg" ContentType="image/jpeg"/>
  <Override PartName="/ppt/media/image132.png" ContentType="image/png"/>
  <Override PartName="/ppt/media/image133.jpeg" ContentType="image/jpeg"/>
  <Override PartName="/ppt/media/image134.jpeg" ContentType="image/jpeg"/>
  <Override PartName="/ppt/media/image135.jpeg" ContentType="image/jpeg"/>
  <Override PartName="/ppt/media/image136.png" ContentType="image/png"/>
  <Override PartName="/ppt/media/image137.jpeg" ContentType="image/jpeg"/>
  <Override PartName="/ppt/media/image138.png" ContentType="image/png"/>
  <Override PartName="/ppt/media/image139.png" ContentType="image/png"/>
  <Override PartName="/ppt/media/image144.png" ContentType="image/png"/>
  <Override PartName="/ppt/media/image145.png" ContentType="image/png"/>
  <Override PartName="/ppt/media/image148.png" ContentType="image/png"/>
  <Override PartName="/ppt/media/image149.jpeg" ContentType="image/jpeg"/>
  <Override PartName="/ppt/notesSlides/notesSlide20.xml" ContentType="application/vnd.openxmlformats-officedocument.presentationml.notesSlide+xml"/>
  <Override PartName="/ppt/notesSlides/_rels/notesSlide20.xml.rels" ContentType="application/vnd.openxmlformats-package.relationships+xml"/>
  <Override PartName="/ppt/presProps.xml" ContentType="application/vnd.openxmlformats-officedocument.presentationml.presProps+xml"/>
  <Override PartName="/ppt/_rels/presentation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  <p:sldMasterId id="2147483726" r:id="rId8"/>
    <p:sldMasterId id="2147483739" r:id="rId9"/>
    <p:sldMasterId id="2147483752" r:id="rId10"/>
  </p:sldMasterIdLst>
  <p:notesMasterIdLst>
    <p:notesMasterId r:id="rId11"/>
  </p:notesMasterIdLst>
  <p:sldIdLst>
    <p:sldId id="256" r:id="rId12"/>
    <p:sldId id="257" r:id="rId13"/>
    <p:sldId id="258" r:id="rId14"/>
    <p:sldId id="259" r:id="rId15"/>
    <p:sldId id="260" r:id="rId16"/>
    <p:sldId id="261" r:id="rId17"/>
    <p:sldId id="262" r:id="rId18"/>
    <p:sldId id="263" r:id="rId19"/>
    <p:sldId id="264" r:id="rId20"/>
    <p:sldId id="265" r:id="rId21"/>
    <p:sldId id="266" r:id="rId22"/>
    <p:sldId id="267" r:id="rId23"/>
    <p:sldId id="268" r:id="rId24"/>
    <p:sldId id="269" r:id="rId25"/>
    <p:sldId id="270" r:id="rId26"/>
    <p:sldId id="271" r:id="rId27"/>
    <p:sldId id="272" r:id="rId28"/>
    <p:sldId id="273" r:id="rId29"/>
    <p:sldId id="274" r:id="rId30"/>
    <p:sldId id="275" r:id="rId31"/>
    <p:sldId id="276" r:id="rId32"/>
    <p:sldId id="277" r:id="rId33"/>
    <p:sldId id="278" r:id="rId34"/>
    <p:sldId id="279" r:id="rId35"/>
    <p:sldId id="280" r:id="rId36"/>
    <p:sldId id="281" r:id="rId37"/>
    <p:sldId id="282" r:id="rId38"/>
    <p:sldId id="283" r:id="rId39"/>
    <p:sldId id="284" r:id="rId40"/>
    <p:sldId id="285" r:id="rId41"/>
    <p:sldId id="286" r:id="rId42"/>
    <p:sldId id="287" r:id="rId43"/>
    <p:sldId id="288" r:id="rId44"/>
    <p:sldId id="289" r:id="rId45"/>
    <p:sldId id="290" r:id="rId46"/>
    <p:sldId id="291" r:id="rId47"/>
    <p:sldId id="292" r:id="rId48"/>
    <p:sldId id="293" r:id="rId49"/>
    <p:sldId id="294" r:id="rId50"/>
    <p:sldId id="295" r:id="rId51"/>
    <p:sldId id="296" r:id="rId52"/>
    <p:sldId id="297" r:id="rId53"/>
    <p:sldId id="298" r:id="rId54"/>
    <p:sldId id="299" r:id="rId55"/>
    <p:sldId id="300" r:id="rId56"/>
    <p:sldId id="301" r:id="rId57"/>
    <p:sldId id="302" r:id="rId58"/>
    <p:sldId id="303" r:id="rId59"/>
    <p:sldId id="304" r:id="rId60"/>
    <p:sldId id="305" r:id="rId61"/>
    <p:sldId id="306" r:id="rId62"/>
    <p:sldId id="307" r:id="rId63"/>
    <p:sldId id="308" r:id="rId64"/>
    <p:sldId id="309" r:id="rId65"/>
    <p:sldId id="310" r:id="rId66"/>
    <p:sldId id="311" r:id="rId67"/>
    <p:sldId id="312" r:id="rId68"/>
    <p:sldId id="313" r:id="rId69"/>
    <p:sldId id="314" r:id="rId70"/>
    <p:sldId id="315" r:id="rId71"/>
    <p:sldId id="316" r:id="rId72"/>
    <p:sldId id="317" r:id="rId73"/>
    <p:sldId id="318" r:id="rId74"/>
    <p:sldId id="319" r:id="rId75"/>
    <p:sldId id="320" r:id="rId76"/>
    <p:sldId id="321" r:id="rId77"/>
    <p:sldId id="322" r:id="rId78"/>
    <p:sldId id="323" r:id="rId79"/>
    <p:sldId id="324" r:id="rId80"/>
    <p:sldId id="325" r:id="rId81"/>
    <p:sldId id="326" r:id="rId82"/>
  </p:sldIdLst>
  <p:sldSz cx="9144000" cy="6858000"/>
  <p:notesSz cx="6888163" cy="100203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notesMaster" Target="notesMasters/notesMaster1.xml"/><Relationship Id="rId12" Type="http://schemas.openxmlformats.org/officeDocument/2006/relationships/slide" Target="slides/slide1.xml"/><Relationship Id="rId13" Type="http://schemas.openxmlformats.org/officeDocument/2006/relationships/slide" Target="slides/slide2.xml"/><Relationship Id="rId14" Type="http://schemas.openxmlformats.org/officeDocument/2006/relationships/slide" Target="slides/slide3.xml"/><Relationship Id="rId15" Type="http://schemas.openxmlformats.org/officeDocument/2006/relationships/slide" Target="slides/slide4.xml"/><Relationship Id="rId16" Type="http://schemas.openxmlformats.org/officeDocument/2006/relationships/slide" Target="slides/slide5.xml"/><Relationship Id="rId17" Type="http://schemas.openxmlformats.org/officeDocument/2006/relationships/slide" Target="slides/slide6.xml"/><Relationship Id="rId18" Type="http://schemas.openxmlformats.org/officeDocument/2006/relationships/slide" Target="slides/slide7.xml"/><Relationship Id="rId19" Type="http://schemas.openxmlformats.org/officeDocument/2006/relationships/slide" Target="slides/slide8.xml"/><Relationship Id="rId20" Type="http://schemas.openxmlformats.org/officeDocument/2006/relationships/slide" Target="slides/slide9.xml"/><Relationship Id="rId21" Type="http://schemas.openxmlformats.org/officeDocument/2006/relationships/slide" Target="slides/slide10.xml"/><Relationship Id="rId22" Type="http://schemas.openxmlformats.org/officeDocument/2006/relationships/slide" Target="slides/slide11.xml"/><Relationship Id="rId23" Type="http://schemas.openxmlformats.org/officeDocument/2006/relationships/slide" Target="slides/slide12.xml"/><Relationship Id="rId24" Type="http://schemas.openxmlformats.org/officeDocument/2006/relationships/slide" Target="slides/slide13.xml"/><Relationship Id="rId25" Type="http://schemas.openxmlformats.org/officeDocument/2006/relationships/slide" Target="slides/slide14.xml"/><Relationship Id="rId26" Type="http://schemas.openxmlformats.org/officeDocument/2006/relationships/slide" Target="slides/slide15.xml"/><Relationship Id="rId27" Type="http://schemas.openxmlformats.org/officeDocument/2006/relationships/slide" Target="slides/slide16.xml"/><Relationship Id="rId28" Type="http://schemas.openxmlformats.org/officeDocument/2006/relationships/slide" Target="slides/slide17.xml"/><Relationship Id="rId29" Type="http://schemas.openxmlformats.org/officeDocument/2006/relationships/slide" Target="slides/slide18.xml"/><Relationship Id="rId30" Type="http://schemas.openxmlformats.org/officeDocument/2006/relationships/slide" Target="slides/slide19.xml"/><Relationship Id="rId31" Type="http://schemas.openxmlformats.org/officeDocument/2006/relationships/slide" Target="slides/slide20.xml"/><Relationship Id="rId32" Type="http://schemas.openxmlformats.org/officeDocument/2006/relationships/slide" Target="slides/slide21.xml"/><Relationship Id="rId33" Type="http://schemas.openxmlformats.org/officeDocument/2006/relationships/slide" Target="slides/slide22.xml"/><Relationship Id="rId34" Type="http://schemas.openxmlformats.org/officeDocument/2006/relationships/slide" Target="slides/slide23.xml"/><Relationship Id="rId35" Type="http://schemas.openxmlformats.org/officeDocument/2006/relationships/slide" Target="slides/slide24.xml"/><Relationship Id="rId36" Type="http://schemas.openxmlformats.org/officeDocument/2006/relationships/slide" Target="slides/slide25.xml"/><Relationship Id="rId37" Type="http://schemas.openxmlformats.org/officeDocument/2006/relationships/slide" Target="slides/slide26.xml"/><Relationship Id="rId38" Type="http://schemas.openxmlformats.org/officeDocument/2006/relationships/slide" Target="slides/slide27.xml"/><Relationship Id="rId39" Type="http://schemas.openxmlformats.org/officeDocument/2006/relationships/slide" Target="slides/slide28.xml"/><Relationship Id="rId40" Type="http://schemas.openxmlformats.org/officeDocument/2006/relationships/slide" Target="slides/slide29.xml"/><Relationship Id="rId41" Type="http://schemas.openxmlformats.org/officeDocument/2006/relationships/slide" Target="slides/slide30.xml"/><Relationship Id="rId42" Type="http://schemas.openxmlformats.org/officeDocument/2006/relationships/slide" Target="slides/slide31.xml"/><Relationship Id="rId43" Type="http://schemas.openxmlformats.org/officeDocument/2006/relationships/slide" Target="slides/slide32.xml"/><Relationship Id="rId44" Type="http://schemas.openxmlformats.org/officeDocument/2006/relationships/slide" Target="slides/slide33.xml"/><Relationship Id="rId45" Type="http://schemas.openxmlformats.org/officeDocument/2006/relationships/slide" Target="slides/slide34.xml"/><Relationship Id="rId46" Type="http://schemas.openxmlformats.org/officeDocument/2006/relationships/slide" Target="slides/slide35.xml"/><Relationship Id="rId47" Type="http://schemas.openxmlformats.org/officeDocument/2006/relationships/slide" Target="slides/slide36.xml"/><Relationship Id="rId48" Type="http://schemas.openxmlformats.org/officeDocument/2006/relationships/slide" Target="slides/slide37.xml"/><Relationship Id="rId49" Type="http://schemas.openxmlformats.org/officeDocument/2006/relationships/slide" Target="slides/slide38.xml"/><Relationship Id="rId50" Type="http://schemas.openxmlformats.org/officeDocument/2006/relationships/slide" Target="slides/slide39.xml"/><Relationship Id="rId51" Type="http://schemas.openxmlformats.org/officeDocument/2006/relationships/slide" Target="slides/slide40.xml"/><Relationship Id="rId52" Type="http://schemas.openxmlformats.org/officeDocument/2006/relationships/slide" Target="slides/slide41.xml"/><Relationship Id="rId53" Type="http://schemas.openxmlformats.org/officeDocument/2006/relationships/slide" Target="slides/slide42.xml"/><Relationship Id="rId54" Type="http://schemas.openxmlformats.org/officeDocument/2006/relationships/slide" Target="slides/slide43.xml"/><Relationship Id="rId55" Type="http://schemas.openxmlformats.org/officeDocument/2006/relationships/slide" Target="slides/slide44.xml"/><Relationship Id="rId56" Type="http://schemas.openxmlformats.org/officeDocument/2006/relationships/slide" Target="slides/slide45.xml"/><Relationship Id="rId57" Type="http://schemas.openxmlformats.org/officeDocument/2006/relationships/slide" Target="slides/slide46.xml"/><Relationship Id="rId58" Type="http://schemas.openxmlformats.org/officeDocument/2006/relationships/slide" Target="slides/slide47.xml"/><Relationship Id="rId59" Type="http://schemas.openxmlformats.org/officeDocument/2006/relationships/slide" Target="slides/slide48.xml"/><Relationship Id="rId60" Type="http://schemas.openxmlformats.org/officeDocument/2006/relationships/slide" Target="slides/slide49.xml"/><Relationship Id="rId61" Type="http://schemas.openxmlformats.org/officeDocument/2006/relationships/slide" Target="slides/slide50.xml"/><Relationship Id="rId62" Type="http://schemas.openxmlformats.org/officeDocument/2006/relationships/slide" Target="slides/slide51.xml"/><Relationship Id="rId63" Type="http://schemas.openxmlformats.org/officeDocument/2006/relationships/slide" Target="slides/slide52.xml"/><Relationship Id="rId64" Type="http://schemas.openxmlformats.org/officeDocument/2006/relationships/slide" Target="slides/slide53.xml"/><Relationship Id="rId65" Type="http://schemas.openxmlformats.org/officeDocument/2006/relationships/slide" Target="slides/slide54.xml"/><Relationship Id="rId66" Type="http://schemas.openxmlformats.org/officeDocument/2006/relationships/slide" Target="slides/slide55.xml"/><Relationship Id="rId67" Type="http://schemas.openxmlformats.org/officeDocument/2006/relationships/slide" Target="slides/slide56.xml"/><Relationship Id="rId68" Type="http://schemas.openxmlformats.org/officeDocument/2006/relationships/slide" Target="slides/slide57.xml"/><Relationship Id="rId69" Type="http://schemas.openxmlformats.org/officeDocument/2006/relationships/slide" Target="slides/slide58.xml"/><Relationship Id="rId70" Type="http://schemas.openxmlformats.org/officeDocument/2006/relationships/slide" Target="slides/slide59.xml"/><Relationship Id="rId71" Type="http://schemas.openxmlformats.org/officeDocument/2006/relationships/slide" Target="slides/slide60.xml"/><Relationship Id="rId72" Type="http://schemas.openxmlformats.org/officeDocument/2006/relationships/slide" Target="slides/slide61.xml"/><Relationship Id="rId73" Type="http://schemas.openxmlformats.org/officeDocument/2006/relationships/slide" Target="slides/slide62.xml"/><Relationship Id="rId74" Type="http://schemas.openxmlformats.org/officeDocument/2006/relationships/slide" Target="slides/slide63.xml"/><Relationship Id="rId75" Type="http://schemas.openxmlformats.org/officeDocument/2006/relationships/slide" Target="slides/slide64.xml"/><Relationship Id="rId76" Type="http://schemas.openxmlformats.org/officeDocument/2006/relationships/slide" Target="slides/slide65.xml"/><Relationship Id="rId77" Type="http://schemas.openxmlformats.org/officeDocument/2006/relationships/slide" Target="slides/slide66.xml"/><Relationship Id="rId78" Type="http://schemas.openxmlformats.org/officeDocument/2006/relationships/slide" Target="slides/slide67.xml"/><Relationship Id="rId79" Type="http://schemas.openxmlformats.org/officeDocument/2006/relationships/slide" Target="slides/slide68.xml"/><Relationship Id="rId80" Type="http://schemas.openxmlformats.org/officeDocument/2006/relationships/slide" Target="slides/slide69.xml"/><Relationship Id="rId81" Type="http://schemas.openxmlformats.org/officeDocument/2006/relationships/slide" Target="slides/slide70.xml"/><Relationship Id="rId82" Type="http://schemas.openxmlformats.org/officeDocument/2006/relationships/slide" Target="slides/slide71.xml"/><Relationship Id="rId83" Type="http://schemas.openxmlformats.org/officeDocument/2006/relationships/presProps" Target="presProps.xml"/>
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autoTitleDeleted val="1"/>
    <c:view3D>
      <c:rotX val="21"/>
      <c:rotY val="31"/>
      <c:rAngAx val="1"/>
      <c:perspective val="30"/>
    </c:view3D>
    <c:floor>
      <c:spPr>
        <a:noFill/>
        <a:ln w="9360">
          <a:noFill/>
        </a:ln>
      </c:spPr>
    </c:floor>
    <c:sideWall>
      <c:spPr>
        <a:noFill/>
        <a:ln w="25560">
          <a:noFill/>
        </a:ln>
      </c:spPr>
    </c:sideWall>
    <c:backWall>
      <c:spPr>
        <a:noFill/>
        <a:ln w="25560">
          <a:noFill/>
        </a:ln>
      </c:spPr>
    </c:backWall>
    <c:plotArea>
      <c:bar3DChart>
        <c:barDir val="col"/>
        <c:grouping val="stack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Ряд 1</c:v>
                </c:pt>
              </c:strCache>
            </c:strRef>
          </c:tx>
          <c:spPr>
            <a:gradFill>
              <a:gsLst>
                <a:gs pos="0">
                  <a:srgbClr val="1818ff"/>
                </a:gs>
                <a:gs pos="100000">
                  <a:srgbClr val="d1d1ff"/>
                </a:gs>
              </a:gsLst>
              <a:lin ang="5400000"/>
            </a:gradFill>
            <a:ln w="0">
              <a:noFill/>
            </a:ln>
          </c:spPr>
          <c:invertIfNegative val="0"/>
          <c:dLbls>
            <c:numFmt formatCode="General" sourceLinked="0"/>
            <c:txPr>
              <a:bodyPr wrap="square"/>
              <a:lstStyle/>
              <a:p>
                <a:pPr>
                  <a:defRPr b="1" sz="1398" spc="-1" strike="noStrike">
                    <a:solidFill>
                      <a:srgbClr val="000000"/>
                    </a:solidFill>
                    <a:latin typeface="Verdana"/>
                    <a:ea typeface="DejaVu Sans"/>
                  </a:defRPr>
                </a:pPr>
              </a:p>
            </c:txPr>
            <c:showLegendKey val="0"/>
            <c:showVal val="1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7"/>
                <c:pt idx="0">
                  <c:v>2016-2017 н.р.</c:v>
                </c:pt>
                <c:pt idx="1">
                  <c:v>2017-2018 н.р.</c:v>
                </c:pt>
                <c:pt idx="2">
                  <c:v>2018-2019 н.р.</c:v>
                </c:pt>
                <c:pt idx="3">
                  <c:v>2019-2020 н.р.</c:v>
                </c:pt>
                <c:pt idx="4">
                  <c:v>2020-2021 н.р.</c:v>
                </c:pt>
                <c:pt idx="5">
                  <c:v>2021-2022 н.р.</c:v>
                </c:pt>
                <c:pt idx="6">
                  <c:v/>
                </c:pt>
              </c:strCache>
            </c:strRef>
          </c:cat>
          <c:val>
            <c:numRef>
              <c:f>0</c:f>
              <c:numCache>
                <c:formatCode>General</c:formatCode>
                <c:ptCount val="7"/>
                <c:pt idx="0">
                  <c:v>232</c:v>
                </c:pt>
                <c:pt idx="1">
                  <c:v>332</c:v>
                </c:pt>
                <c:pt idx="2">
                  <c:v>313</c:v>
                </c:pt>
                <c:pt idx="3">
                  <c:v>342</c:v>
                </c:pt>
                <c:pt idx="4">
                  <c:v>240</c:v>
                </c:pt>
                <c:pt idx="5">
                  <c:v>99</c:v>
                </c:pt>
              </c:numCache>
            </c:numRef>
          </c:val>
        </c:ser>
        <c:gapWidth val="91"/>
        <c:shape val="box"/>
        <c:axId val="91899353"/>
        <c:axId val="11105554"/>
        <c:axId val="0"/>
      </c:bar3DChart>
      <c:catAx>
        <c:axId val="91899353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9360">
            <a:noFill/>
          </a:ln>
        </c:spPr>
        <c:txPr>
          <a:bodyPr/>
          <a:lstStyle/>
          <a:p>
            <a:pPr>
              <a:defRPr b="0" sz="1200" spc="-1" strike="noStrike">
                <a:solidFill>
                  <a:srgbClr val="000000"/>
                </a:solidFill>
                <a:latin typeface="Verdana"/>
                <a:ea typeface="DejaVu Sans"/>
              </a:defRPr>
            </a:pPr>
          </a:p>
        </c:txPr>
        <c:crossAx val="11105554"/>
        <c:crossesAt val="0"/>
        <c:auto val="1"/>
        <c:lblAlgn val="ctr"/>
        <c:lblOffset val="100"/>
        <c:noMultiLvlLbl val="0"/>
      </c:catAx>
      <c:valAx>
        <c:axId val="11105554"/>
        <c:scaling>
          <c:orientation val="minMax"/>
        </c:scaling>
        <c:delete val="0"/>
        <c:axPos val="l"/>
        <c:majorGridlines>
          <c:spPr>
            <a:ln w="9360">
              <a:solidFill>
                <a:srgbClr val="d9d9d9"/>
              </a:solidFill>
              <a:round/>
            </a:ln>
          </c:spPr>
        </c:majorGridlines>
        <c:numFmt formatCode="General" sourceLinked="0"/>
        <c:majorTickMark val="none"/>
        <c:minorTickMark val="none"/>
        <c:tickLblPos val="nextTo"/>
        <c:spPr>
          <a:ln w="9360">
            <a:noFill/>
          </a:ln>
        </c:spPr>
        <c:txPr>
          <a:bodyPr/>
          <a:lstStyle/>
          <a:p>
            <a:pPr>
              <a:defRPr b="0" sz="1200" spc="-1" strike="noStrike">
                <a:solidFill>
                  <a:srgbClr val="000000"/>
                </a:solidFill>
                <a:latin typeface="Verdana"/>
                <a:ea typeface="DejaVu Sans"/>
              </a:defRPr>
            </a:pPr>
          </a:p>
        </c:txPr>
        <c:crossAx val="91899353"/>
        <c:crossesAt val="1"/>
        <c:crossBetween val="between"/>
      </c:valAx>
    </c:plotArea>
    <c:plotVisOnly val="1"/>
    <c:dispBlanksAs val="gap"/>
  </c:chart>
  <c:spPr>
    <a:noFill/>
    <a:ln w="9360">
      <a:noFill/>
    </a:ln>
  </c:spPr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autoTitleDeleted val="1"/>
    <c:view3D>
      <c:rotX val="21"/>
      <c:rotY val="31"/>
      <c:rAngAx val="1"/>
      <c:perspective val="30"/>
    </c:view3D>
    <c:floor>
      <c:spPr>
        <a:noFill/>
        <a:ln w="9360">
          <a:noFill/>
        </a:ln>
      </c:spPr>
    </c:floor>
    <c:sideWall>
      <c:spPr>
        <a:noFill/>
        <a:ln w="25560">
          <a:noFill/>
        </a:ln>
      </c:spPr>
    </c:sideWall>
    <c:backWall>
      <c:spPr>
        <a:noFill/>
        <a:ln w="25560">
          <a:noFill/>
        </a:ln>
      </c:spPr>
    </c:backWall>
    <c:plotArea>
      <c:bar3DChart>
        <c:barDir val="col"/>
        <c:grouping val="stack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Ряд 1</c:v>
                </c:pt>
              </c:strCache>
            </c:strRef>
          </c:tx>
          <c:spPr>
            <a:gradFill>
              <a:gsLst>
                <a:gs pos="0">
                  <a:srgbClr val="ffff00"/>
                </a:gs>
                <a:gs pos="54000">
                  <a:srgbClr val="ffbf00"/>
                </a:gs>
                <a:gs pos="100000">
                  <a:srgbClr val="ffbf00"/>
                </a:gs>
              </a:gsLst>
              <a:path path="circle">
                <a:fillToRect l="66000" t="33000" r="34000" b="67000"/>
              </a:path>
            </a:gradFill>
            <a:ln w="0">
              <a:noFill/>
            </a:ln>
          </c:spPr>
          <c:invertIfNegative val="0"/>
          <c:dPt>
            <c:idx val="0"/>
            <c:invertIfNegative val="0"/>
            <c:spPr>
              <a:gradFill>
                <a:gsLst>
                  <a:gs pos="0">
                    <a:srgbClr val="ffff00"/>
                  </a:gs>
                  <a:gs pos="67000">
                    <a:srgbClr val="ffbf00"/>
                  </a:gs>
                  <a:gs pos="100000">
                    <a:srgbClr val="ffbf00"/>
                  </a:gs>
                </a:gsLst>
                <a:path path="circle">
                  <a:fillToRect l="66000" t="33000" r="34000" b="67000"/>
                </a:path>
              </a:gradFill>
              <a:ln w="0">
                <a:noFill/>
              </a:ln>
            </c:spPr>
          </c:dPt>
          <c:dPt>
            <c:idx val="1"/>
            <c:invertIfNegative val="0"/>
            <c:spPr>
              <a:gradFill>
                <a:gsLst>
                  <a:gs pos="0">
                    <a:srgbClr val="ffff00"/>
                  </a:gs>
                  <a:gs pos="54000">
                    <a:srgbClr val="ffbf00"/>
                  </a:gs>
                  <a:gs pos="100000">
                    <a:srgbClr val="ffbf00"/>
                  </a:gs>
                </a:gsLst>
                <a:path path="circle">
                  <a:fillToRect l="66000" t="33000" r="34000" b="67000"/>
                </a:path>
              </a:gradFill>
              <a:ln w="0">
                <a:noFill/>
              </a:ln>
            </c:spPr>
          </c:dPt>
          <c:dLbls>
            <c:numFmt formatCode="General" sourceLinked="0"/>
            <c:dLbl>
              <c:idx val="0"/>
              <c:numFmt formatCode="General" sourceLinked="0"/>
              <c:txPr>
                <a:bodyPr wrap="square"/>
                <a:lstStyle/>
                <a:p>
                  <a:pPr>
                    <a:defRPr b="1" sz="1399" spc="-1" strike="noStrike">
                      <a:solidFill>
                        <a:srgbClr val="000000"/>
                      </a:solidFill>
                      <a:latin typeface="Verdana"/>
                      <a:ea typeface="DejaVu Sans"/>
                    </a:defRPr>
                  </a:pPr>
                </a:p>
              </c:txPr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"/>
              <c:numFmt formatCode="General" sourceLinked="0"/>
              <c:txPr>
                <a:bodyPr wrap="square"/>
                <a:lstStyle/>
                <a:p>
                  <a:pPr>
                    <a:defRPr b="1" sz="1399" spc="-1" strike="noStrike">
                      <a:solidFill>
                        <a:srgbClr val="000000"/>
                      </a:solidFill>
                      <a:latin typeface="Verdana"/>
                      <a:ea typeface="DejaVu Sans"/>
                    </a:defRPr>
                  </a:pPr>
                </a:p>
              </c:txPr>
              <c:showLegendKey val="0"/>
              <c:showVal val="1"/>
              <c:showCatName val="0"/>
              <c:showSerName val="0"/>
              <c:showPercent val="0"/>
              <c:separator>; </c:separator>
            </c:dLbl>
            <c:txPr>
              <a:bodyPr wrap="square"/>
              <a:lstStyle/>
              <a:p>
                <a:pPr>
                  <a:defRPr b="1" sz="1399" spc="-1" strike="noStrike">
                    <a:solidFill>
                      <a:srgbClr val="000000"/>
                    </a:solidFill>
                    <a:latin typeface="Verdana"/>
                    <a:ea typeface="DejaVu Sans"/>
                  </a:defRPr>
                </a:pPr>
              </a:p>
            </c:txPr>
            <c:showLegendKey val="0"/>
            <c:showVal val="1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7"/>
                <c:pt idx="0">
                  <c:v>2016-2017н.р.</c:v>
                </c:pt>
                <c:pt idx="1">
                  <c:v>2017-2018 н.р.</c:v>
                </c:pt>
                <c:pt idx="2">
                  <c:v>2018-2019 н.р.</c:v>
                </c:pt>
                <c:pt idx="3">
                  <c:v>2019-2020 н.р.</c:v>
                </c:pt>
                <c:pt idx="4">
                  <c:v>2021-2022 н.р.</c:v>
                </c:pt>
                <c:pt idx="5">
                  <c:v/>
                </c:pt>
                <c:pt idx="6">
                  <c:v/>
                </c:pt>
              </c:strCache>
            </c:strRef>
          </c:cat>
          <c:val>
            <c:numRef>
              <c:f>0</c:f>
              <c:numCache>
                <c:formatCode>General</c:formatCode>
                <c:ptCount val="7"/>
                <c:pt idx="0">
                  <c:v>115</c:v>
                </c:pt>
                <c:pt idx="1">
                  <c:v>162</c:v>
                </c:pt>
                <c:pt idx="2">
                  <c:v>152</c:v>
                </c:pt>
                <c:pt idx="3">
                  <c:v>123</c:v>
                </c:pt>
                <c:pt idx="4">
                  <c:v>65</c:v>
                </c:pt>
              </c:numCache>
            </c:numRef>
          </c:val>
        </c:ser>
        <c:gapWidth val="150"/>
        <c:shape val="box"/>
        <c:axId val="2210460"/>
        <c:axId val="41791042"/>
        <c:axId val="0"/>
      </c:bar3DChart>
      <c:catAx>
        <c:axId val="221046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9360">
            <a:noFill/>
          </a:ln>
        </c:spPr>
        <c:txPr>
          <a:bodyPr/>
          <a:lstStyle/>
          <a:p>
            <a:pPr>
              <a:defRPr b="0" sz="1200" spc="-1" strike="noStrike">
                <a:solidFill>
                  <a:srgbClr val="000000"/>
                </a:solidFill>
                <a:latin typeface="Verdana"/>
                <a:ea typeface="DejaVu Sans"/>
              </a:defRPr>
            </a:pPr>
          </a:p>
        </c:txPr>
        <c:crossAx val="41791042"/>
        <c:crossesAt val="0"/>
        <c:auto val="1"/>
        <c:lblAlgn val="ctr"/>
        <c:lblOffset val="100"/>
        <c:noMultiLvlLbl val="0"/>
      </c:catAx>
      <c:valAx>
        <c:axId val="41791042"/>
        <c:scaling>
          <c:orientation val="minMax"/>
        </c:scaling>
        <c:delete val="0"/>
        <c:axPos val="l"/>
        <c:majorGridlines>
          <c:spPr>
            <a:ln w="9360">
              <a:solidFill>
                <a:srgbClr val="d9d9d9"/>
              </a:solidFill>
              <a:round/>
            </a:ln>
          </c:spPr>
        </c:majorGridlines>
        <c:numFmt formatCode="General" sourceLinked="0"/>
        <c:majorTickMark val="none"/>
        <c:minorTickMark val="none"/>
        <c:tickLblPos val="nextTo"/>
        <c:spPr>
          <a:ln w="9360">
            <a:noFill/>
          </a:ln>
        </c:spPr>
        <c:txPr>
          <a:bodyPr/>
          <a:lstStyle/>
          <a:p>
            <a:pPr>
              <a:defRPr b="0" sz="1200" spc="-1" strike="noStrike">
                <a:solidFill>
                  <a:srgbClr val="000000"/>
                </a:solidFill>
                <a:latin typeface="Verdana"/>
                <a:ea typeface="DejaVu Sans"/>
              </a:defRPr>
            </a:pPr>
          </a:p>
        </c:txPr>
        <c:crossAx val="2210460"/>
        <c:crossesAt val="1"/>
        <c:crossBetween val="between"/>
      </c:valAx>
    </c:plotArea>
    <c:plotVisOnly val="1"/>
    <c:dispBlanksAs val="gap"/>
  </c:chart>
  <c:spPr>
    <a:noFill/>
    <a:ln w="9360">
      <a:noFill/>
    </a:ln>
  </c:spPr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autoTitleDeleted val="1"/>
    <c:view3D>
      <c:rotX val="21"/>
      <c:rotY val="31"/>
      <c:rAngAx val="1"/>
      <c:perspective val="30"/>
    </c:view3D>
    <c:floor>
      <c:spPr>
        <a:noFill/>
        <a:ln w="9360">
          <a:noFill/>
        </a:ln>
      </c:spPr>
    </c:floor>
    <c:sideWall>
      <c:spPr>
        <a:noFill/>
        <a:ln w="25560">
          <a:noFill/>
        </a:ln>
      </c:spPr>
    </c:sideWall>
    <c:backWall>
      <c:spPr>
        <a:noFill/>
        <a:ln w="25560">
          <a:noFill/>
        </a:ln>
      </c:spPr>
    </c:backWall>
    <c:plotArea>
      <c:bar3DChart>
        <c:barDir val="col"/>
        <c:grouping val="stack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Ряд 1</c:v>
                </c:pt>
              </c:strCache>
            </c:strRef>
          </c:tx>
          <c:spPr>
            <a:gradFill>
              <a:gsLst>
                <a:gs pos="0">
                  <a:srgbClr val="b4c7dc"/>
                </a:gs>
                <a:gs pos="100000">
                  <a:srgbClr val="2a6099"/>
                </a:gs>
              </a:gsLst>
              <a:path path="circle">
                <a:fillToRect l="50000" t="50000" r="50000" b="50000"/>
              </a:path>
            </a:gradFill>
            <a:ln w="0">
              <a:noFill/>
            </a:ln>
          </c:spPr>
          <c:invertIfNegative val="0"/>
          <c:dPt>
            <c:idx val="4"/>
            <c:invertIfNegative val="0"/>
            <c:spPr>
              <a:gradFill>
                <a:gsLst>
                  <a:gs pos="0">
                    <a:srgbClr val="00b050"/>
                  </a:gs>
                  <a:gs pos="100000">
                    <a:srgbClr val="d1d1ff"/>
                  </a:gs>
                </a:gsLst>
                <a:lin ang="5400000"/>
              </a:gradFill>
              <a:ln w="0">
                <a:noFill/>
              </a:ln>
            </c:spPr>
          </c:dPt>
          <c:dLbls>
            <c:numFmt formatCode="General" sourceLinked="0"/>
            <c:dLbl>
              <c:idx val="4"/>
              <c:layout>
                <c:manualLayout>
                  <c:x val="-0.00415045429500129"/>
                  <c:y val="0.0126026914684989"/>
                </c:manualLayout>
              </c:layout>
              <c:numFmt formatCode="General" sourceLinked="0"/>
              <c:txPr>
                <a:bodyPr wrap="square"/>
                <a:lstStyle/>
                <a:p>
                  <a:pPr>
                    <a:defRPr b="1" sz="1398" spc="-1" strike="noStrike">
                      <a:solidFill>
                        <a:srgbClr val="000000"/>
                      </a:solidFill>
                      <a:latin typeface="Verdana"/>
                      <a:ea typeface="DejaVu Sans"/>
                    </a:defRPr>
                  </a:pPr>
                </a:p>
              </c:txPr>
              <c:showLegendKey val="0"/>
              <c:showVal val="1"/>
              <c:showCatName val="0"/>
              <c:showSerName val="0"/>
              <c:showPercent val="0"/>
              <c:separator>; </c:separator>
            </c:dLbl>
            <c:txPr>
              <a:bodyPr wrap="square"/>
              <a:lstStyle/>
              <a:p>
                <a:pPr>
                  <a:defRPr b="1" sz="1398" spc="-1" strike="noStrike">
                    <a:solidFill>
                      <a:srgbClr val="000000"/>
                    </a:solidFill>
                    <a:latin typeface="Verdana"/>
                    <a:ea typeface="DejaVu Sans"/>
                  </a:defRPr>
                </a:pPr>
              </a:p>
            </c:txPr>
            <c:showLegendKey val="0"/>
            <c:showVal val="1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7"/>
                <c:pt idx="0">
                  <c:v>2016-2017 н.р.</c:v>
                </c:pt>
                <c:pt idx="1">
                  <c:v>2017-2018 н.р.</c:v>
                </c:pt>
                <c:pt idx="2">
                  <c:v>2018-2019 н.р.</c:v>
                </c:pt>
                <c:pt idx="3">
                  <c:v>2019-2020 н.р.</c:v>
                </c:pt>
                <c:pt idx="4">
                  <c:v>2021-2022 н.р.</c:v>
                </c:pt>
                <c:pt idx="5">
                  <c:v/>
                </c:pt>
                <c:pt idx="6">
                  <c:v/>
                </c:pt>
              </c:strCache>
            </c:strRef>
          </c:cat>
          <c:val>
            <c:numRef>
              <c:f>0</c:f>
              <c:numCache>
                <c:formatCode>General</c:formatCode>
                <c:ptCount val="7"/>
                <c:pt idx="0">
                  <c:v>106</c:v>
                </c:pt>
                <c:pt idx="1">
                  <c:v>108</c:v>
                </c:pt>
                <c:pt idx="2">
                  <c:v>89</c:v>
                </c:pt>
                <c:pt idx="3">
                  <c:v>77</c:v>
                </c:pt>
              </c:numCache>
            </c:numRef>
          </c:val>
        </c:ser>
        <c:gapWidth val="150"/>
        <c:shape val="box"/>
        <c:axId val="40812303"/>
        <c:axId val="82679486"/>
        <c:axId val="0"/>
      </c:bar3DChart>
      <c:catAx>
        <c:axId val="40812303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9360">
            <a:noFill/>
          </a:ln>
        </c:spPr>
        <c:txPr>
          <a:bodyPr/>
          <a:lstStyle/>
          <a:p>
            <a:pPr>
              <a:defRPr b="0" sz="1398" spc="-1" strike="noStrike">
                <a:solidFill>
                  <a:srgbClr val="000000"/>
                </a:solidFill>
                <a:latin typeface="Verdana"/>
                <a:ea typeface="DejaVu Sans"/>
              </a:defRPr>
            </a:pPr>
          </a:p>
        </c:txPr>
        <c:crossAx val="82679486"/>
        <c:crosses val="autoZero"/>
        <c:auto val="1"/>
        <c:lblAlgn val="ctr"/>
        <c:lblOffset val="100"/>
        <c:noMultiLvlLbl val="0"/>
      </c:catAx>
      <c:valAx>
        <c:axId val="82679486"/>
        <c:scaling>
          <c:orientation val="minMax"/>
        </c:scaling>
        <c:delete val="0"/>
        <c:axPos val="l"/>
        <c:majorGridlines>
          <c:spPr>
            <a:ln w="9360">
              <a:solidFill>
                <a:srgbClr val="d9d9d9"/>
              </a:solidFill>
              <a:round/>
            </a:ln>
          </c:spPr>
        </c:majorGridlines>
        <c:numFmt formatCode="General" sourceLinked="0"/>
        <c:majorTickMark val="none"/>
        <c:minorTickMark val="none"/>
        <c:tickLblPos val="nextTo"/>
        <c:spPr>
          <a:ln w="9360">
            <a:noFill/>
          </a:ln>
        </c:spPr>
        <c:txPr>
          <a:bodyPr/>
          <a:lstStyle/>
          <a:p>
            <a:pPr>
              <a:defRPr b="0" sz="1195" spc="-1" strike="noStrike">
                <a:solidFill>
                  <a:srgbClr val="000000"/>
                </a:solidFill>
                <a:latin typeface="Verdana"/>
                <a:ea typeface="DejaVu Sans"/>
              </a:defRPr>
            </a:pPr>
          </a:p>
        </c:txPr>
        <c:crossAx val="40812303"/>
        <c:crosses val="autoZero"/>
        <c:crossBetween val="between"/>
      </c:valAx>
    </c:plotArea>
    <c:plotVisOnly val="1"/>
    <c:dispBlanksAs val="gap"/>
  </c:chart>
  <c:spPr>
    <a:noFill/>
    <a:ln w="9360">
      <a:noFill/>
    </a:ln>
  </c:spPr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autoTitleDeleted val="1"/>
    <c:view3D>
      <c:rotX val="21"/>
      <c:rotY val="31"/>
      <c:rAngAx val="1"/>
      <c:perspective val="30"/>
    </c:view3D>
    <c:floor>
      <c:spPr>
        <a:noFill/>
        <a:ln w="9360">
          <a:noFill/>
        </a:ln>
      </c:spPr>
    </c:floor>
    <c:sideWall>
      <c:spPr>
        <a:noFill/>
        <a:ln w="25560">
          <a:noFill/>
        </a:ln>
      </c:spPr>
    </c:sideWall>
    <c:backWall>
      <c:spPr>
        <a:noFill/>
        <a:ln w="25560">
          <a:noFill/>
        </a:ln>
      </c:spPr>
    </c:backWall>
    <c:plotArea>
      <c:bar3DChart>
        <c:barDir val="col"/>
        <c:grouping val="stack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Стовпець1</c:v>
                </c:pt>
              </c:strCache>
            </c:strRef>
          </c:tx>
          <c:spPr>
            <a:gradFill>
              <a:gsLst>
                <a:gs pos="0">
                  <a:srgbClr val="1818ff"/>
                </a:gs>
                <a:gs pos="100000">
                  <a:srgbClr val="d1d1ff"/>
                </a:gs>
              </a:gsLst>
              <a:lin ang="5400000"/>
            </a:gradFill>
            <a:ln w="0">
              <a:noFill/>
            </a:ln>
          </c:spPr>
          <c:invertIfNegative val="0"/>
          <c:dPt>
            <c:idx val="5"/>
            <c:invertIfNegative val="0"/>
            <c:spPr>
              <a:gradFill>
                <a:gsLst>
                  <a:gs pos="0">
                    <a:srgbClr val="1818ff"/>
                  </a:gs>
                  <a:gs pos="100000">
                    <a:srgbClr val="d1d1ff"/>
                  </a:gs>
                </a:gsLst>
                <a:lin ang="5400000"/>
              </a:gradFill>
              <a:ln w="0">
                <a:noFill/>
              </a:ln>
            </c:spPr>
          </c:dPt>
          <c:dLbls>
            <c:numFmt formatCode="General" sourceLinked="0"/>
            <c:dLbl>
              <c:idx val="5"/>
              <c:layout>
                <c:manualLayout>
                  <c:x val="0.00416666666666667"/>
                  <c:y val="0.003125"/>
                </c:manualLayout>
              </c:layout>
              <c:numFmt formatCode="General" sourceLinked="0"/>
              <c:txPr>
                <a:bodyPr wrap="square"/>
                <a:lstStyle/>
                <a:p>
                  <a:pPr>
                    <a:defRPr b="1" sz="1196" spc="-1" strike="noStrike">
                      <a:solidFill>
                        <a:srgbClr val="000000"/>
                      </a:solidFill>
                      <a:latin typeface="Verdana"/>
                      <a:ea typeface="DejaVu Sans"/>
                    </a:defRPr>
                  </a:pPr>
                </a:p>
              </c:txPr>
              <c:showLegendKey val="0"/>
              <c:showVal val="1"/>
              <c:showCatName val="0"/>
              <c:showSerName val="0"/>
              <c:showPercent val="0"/>
              <c:separator>; </c:separator>
            </c:dLbl>
            <c:txPr>
              <a:bodyPr wrap="square"/>
              <a:lstStyle/>
              <a:p>
                <a:pPr>
                  <a:defRPr b="1" sz="1196" spc="-1" strike="noStrike">
                    <a:solidFill>
                      <a:srgbClr val="000000"/>
                    </a:solidFill>
                    <a:latin typeface="Verdana"/>
                    <a:ea typeface="DejaVu Sans"/>
                  </a:defRPr>
                </a:pPr>
              </a:p>
            </c:txPr>
            <c:showLegendKey val="0"/>
            <c:showVal val="1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7"/>
                <c:pt idx="0">
                  <c:v>2016-2017 н.р.</c:v>
                </c:pt>
                <c:pt idx="1">
                  <c:v>2017-2018 н.р.</c:v>
                </c:pt>
                <c:pt idx="2">
                  <c:v>2018-2019 н.р.</c:v>
                </c:pt>
                <c:pt idx="3">
                  <c:v>2019-2020 н.р.</c:v>
                </c:pt>
                <c:pt idx="4">
                  <c:v>2021-2022 н.р.</c:v>
                </c:pt>
                <c:pt idx="5">
                  <c:v/>
                </c:pt>
                <c:pt idx="6">
                  <c:v/>
                </c:pt>
              </c:strCache>
            </c:strRef>
          </c:cat>
          <c:val>
            <c:numRef>
              <c:f>0</c:f>
              <c:numCache>
                <c:formatCode>General</c:formatCode>
                <c:ptCount val="7"/>
                <c:pt idx="0">
                  <c:v>529</c:v>
                </c:pt>
                <c:pt idx="1">
                  <c:v>585</c:v>
                </c:pt>
                <c:pt idx="2">
                  <c:v>546</c:v>
                </c:pt>
                <c:pt idx="3">
                  <c:v>310</c:v>
                </c:pt>
                <c:pt idx="4">
                  <c:v>141</c:v>
                </c:pt>
              </c:numCache>
            </c:numRef>
          </c:val>
        </c:ser>
        <c:gapWidth val="150"/>
        <c:shape val="box"/>
        <c:axId val="70181913"/>
        <c:axId val="19727431"/>
        <c:axId val="0"/>
      </c:bar3DChart>
      <c:catAx>
        <c:axId val="70181913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9360">
            <a:noFill/>
          </a:ln>
        </c:spPr>
        <c:txPr>
          <a:bodyPr/>
          <a:lstStyle/>
          <a:p>
            <a:pPr>
              <a:defRPr b="0" sz="1196" spc="-1" strike="noStrike">
                <a:solidFill>
                  <a:srgbClr val="000000"/>
                </a:solidFill>
                <a:latin typeface="Verdana"/>
                <a:ea typeface="DejaVu Sans"/>
              </a:defRPr>
            </a:pPr>
          </a:p>
        </c:txPr>
        <c:crossAx val="19727431"/>
        <c:crosses val="autoZero"/>
        <c:auto val="1"/>
        <c:lblAlgn val="ctr"/>
        <c:lblOffset val="100"/>
        <c:noMultiLvlLbl val="0"/>
      </c:catAx>
      <c:valAx>
        <c:axId val="19727431"/>
        <c:scaling>
          <c:orientation val="minMax"/>
        </c:scaling>
        <c:delete val="0"/>
        <c:axPos val="l"/>
        <c:majorGridlines>
          <c:spPr>
            <a:ln w="9360">
              <a:solidFill>
                <a:srgbClr val="d9d9d9"/>
              </a:solidFill>
              <a:round/>
            </a:ln>
          </c:spPr>
        </c:majorGridlines>
        <c:numFmt formatCode="General" sourceLinked="0"/>
        <c:majorTickMark val="none"/>
        <c:minorTickMark val="none"/>
        <c:tickLblPos val="nextTo"/>
        <c:spPr>
          <a:ln w="9360">
            <a:noFill/>
          </a:ln>
        </c:spPr>
        <c:txPr>
          <a:bodyPr/>
          <a:lstStyle/>
          <a:p>
            <a:pPr>
              <a:defRPr b="0" sz="1196" spc="-1" strike="noStrike">
                <a:solidFill>
                  <a:srgbClr val="000000"/>
                </a:solidFill>
                <a:latin typeface="Verdana"/>
                <a:ea typeface="DejaVu Sans"/>
              </a:defRPr>
            </a:pPr>
          </a:p>
        </c:txPr>
        <c:crossAx val="70181913"/>
        <c:crosses val="autoZero"/>
        <c:crossBetween val="between"/>
      </c:valAx>
    </c:plotArea>
    <c:plotVisOnly val="1"/>
    <c:dispBlanksAs val="gap"/>
  </c:chart>
  <c:spPr>
    <a:noFill/>
    <a:ln w="9360">
      <a:noFill/>
    </a:ln>
  </c:spPr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autoTitleDeleted val="1"/>
    <c:view3D>
      <c:rotX val="22"/>
      <c:rotY val="31"/>
      <c:rAngAx val="1"/>
      <c:perspective val="30"/>
    </c:view3D>
    <c:floor>
      <c:spPr>
        <a:noFill/>
        <a:ln w="9360">
          <a:noFill/>
        </a:ln>
      </c:spPr>
    </c:floor>
    <c:sideWall>
      <c:spPr>
        <a:noFill/>
        <a:ln w="25560">
          <a:noFill/>
        </a:ln>
      </c:spPr>
    </c:sideWall>
    <c:backWall>
      <c:spPr>
        <a:noFill/>
        <a:ln w="25560">
          <a:noFill/>
        </a:ln>
      </c:spPr>
    </c:backWall>
    <c:plotArea>
      <c:bar3DChart>
        <c:barDir val="col"/>
        <c:grouping val="stack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Стовпець1</c:v>
                </c:pt>
              </c:strCache>
            </c:strRef>
          </c:tx>
          <c:spPr>
            <a:gradFill>
              <a:gsLst>
                <a:gs pos="0">
                  <a:srgbClr val="ed4c05"/>
                </a:gs>
                <a:gs pos="100000">
                  <a:srgbClr val="ffb66c"/>
                </a:gs>
              </a:gsLst>
              <a:lin ang="5400000"/>
            </a:gradFill>
            <a:ln w="0">
              <a:noFill/>
            </a:ln>
          </c:spPr>
          <c:invertIfNegative val="0"/>
          <c:dLbls>
            <c:numFmt formatCode="General" sourceLinked="0"/>
            <c:txPr>
              <a:bodyPr wrap="square"/>
              <a:lstStyle/>
              <a:p>
                <a:pPr>
                  <a:defRPr b="1" sz="1400" spc="-1" strike="noStrike">
                    <a:solidFill>
                      <a:srgbClr val="000000"/>
                    </a:solidFill>
                    <a:latin typeface="Verdana"/>
                    <a:ea typeface="DejaVu Sans"/>
                  </a:defRPr>
                </a:pPr>
              </a:p>
            </c:txPr>
            <c:showLegendKey val="0"/>
            <c:showVal val="1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7"/>
                <c:pt idx="0">
                  <c:v>2016-2017 н.р.</c:v>
                </c:pt>
                <c:pt idx="1">
                  <c:v>2017-2018 н.р.</c:v>
                </c:pt>
                <c:pt idx="2">
                  <c:v>2018-2019 н.р.</c:v>
                </c:pt>
                <c:pt idx="3">
                  <c:v>2019-2020 н.р.</c:v>
                </c:pt>
                <c:pt idx="4">
                  <c:v>2021-2022 н.р.</c:v>
                </c:pt>
                <c:pt idx="5">
                  <c:v/>
                </c:pt>
                <c:pt idx="6">
                  <c:v/>
                </c:pt>
              </c:strCache>
            </c:strRef>
          </c:cat>
          <c:val>
            <c:numRef>
              <c:f>0</c:f>
              <c:numCache>
                <c:formatCode>General</c:formatCode>
                <c:ptCount val="7"/>
                <c:pt idx="0">
                  <c:v>74</c:v>
                </c:pt>
                <c:pt idx="1">
                  <c:v>117</c:v>
                </c:pt>
                <c:pt idx="2">
                  <c:v>134</c:v>
                </c:pt>
                <c:pt idx="3">
                  <c:v>111</c:v>
                </c:pt>
                <c:pt idx="4">
                  <c:v>52</c:v>
                </c:pt>
              </c:numCache>
            </c:numRef>
          </c:val>
        </c:ser>
        <c:gapWidth val="150"/>
        <c:shape val="box"/>
        <c:axId val="25797610"/>
        <c:axId val="64108266"/>
        <c:axId val="0"/>
      </c:bar3DChart>
      <c:catAx>
        <c:axId val="2579761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9360">
            <a:noFill/>
          </a:ln>
        </c:spPr>
        <c:txPr>
          <a:bodyPr/>
          <a:lstStyle/>
          <a:p>
            <a:pPr>
              <a:defRPr b="0" sz="1197" spc="-1" strike="noStrike">
                <a:solidFill>
                  <a:srgbClr val="000000"/>
                </a:solidFill>
                <a:latin typeface="Verdana"/>
                <a:ea typeface="DejaVu Sans"/>
              </a:defRPr>
            </a:pPr>
          </a:p>
        </c:txPr>
        <c:crossAx val="64108266"/>
        <c:crosses val="autoZero"/>
        <c:auto val="1"/>
        <c:lblAlgn val="ctr"/>
        <c:lblOffset val="100"/>
        <c:noMultiLvlLbl val="0"/>
      </c:catAx>
      <c:valAx>
        <c:axId val="64108266"/>
        <c:scaling>
          <c:orientation val="minMax"/>
        </c:scaling>
        <c:delete val="0"/>
        <c:axPos val="l"/>
        <c:majorGridlines>
          <c:spPr>
            <a:ln w="9360">
              <a:solidFill>
                <a:srgbClr val="d9d9d9"/>
              </a:solidFill>
              <a:round/>
            </a:ln>
          </c:spPr>
        </c:majorGridlines>
        <c:numFmt formatCode="General" sourceLinked="0"/>
        <c:majorTickMark val="none"/>
        <c:minorTickMark val="none"/>
        <c:tickLblPos val="nextTo"/>
        <c:spPr>
          <a:ln w="9360">
            <a:noFill/>
          </a:ln>
        </c:spPr>
        <c:txPr>
          <a:bodyPr/>
          <a:lstStyle/>
          <a:p>
            <a:pPr>
              <a:defRPr b="0" sz="1197" spc="-1" strike="noStrike">
                <a:solidFill>
                  <a:srgbClr val="000000"/>
                </a:solidFill>
                <a:latin typeface="Verdana"/>
                <a:ea typeface="DejaVu Sans"/>
              </a:defRPr>
            </a:pPr>
          </a:p>
        </c:txPr>
        <c:crossAx val="25797610"/>
        <c:crosses val="autoZero"/>
        <c:crossBetween val="between"/>
      </c:valAx>
    </c:plotArea>
    <c:plotVisOnly val="1"/>
    <c:dispBlanksAs val="gap"/>
  </c:chart>
  <c:spPr>
    <a:noFill/>
    <a:ln w="9360">
      <a:noFill/>
    </a:ln>
  </c:spPr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autoTitleDeleted val="1"/>
    <c:view3D>
      <c:rotX val="21"/>
      <c:rotY val="31"/>
      <c:rAngAx val="1"/>
      <c:perspective val="30"/>
    </c:view3D>
    <c:floor>
      <c:spPr>
        <a:noFill/>
        <a:ln w="9360">
          <a:noFill/>
        </a:ln>
      </c:spPr>
    </c:floor>
    <c:sideWall>
      <c:spPr>
        <a:noFill/>
        <a:ln w="25560">
          <a:noFill/>
        </a:ln>
      </c:spPr>
    </c:sideWall>
    <c:backWall>
      <c:spPr>
        <a:noFill/>
        <a:ln w="25560">
          <a:noFill/>
        </a:ln>
      </c:spPr>
    </c:backWall>
    <c:plotArea>
      <c:bar3DChart>
        <c:barDir val="col"/>
        <c:grouping val="stack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Стовпець1</c:v>
                </c:pt>
              </c:strCache>
            </c:strRef>
          </c:tx>
          <c:spPr>
            <a:gradFill>
              <a:gsLst>
                <a:gs pos="0">
                  <a:srgbClr val="ea7500"/>
                </a:gs>
                <a:gs pos="100000">
                  <a:srgbClr val="ffff6d"/>
                </a:gs>
              </a:gsLst>
              <a:lin ang="5400000"/>
            </a:gradFill>
            <a:ln w="0">
              <a:noFill/>
            </a:ln>
          </c:spPr>
          <c:invertIfNegative val="0"/>
          <c:dLbls>
            <c:numFmt formatCode="General" sourceLinked="0"/>
            <c:txPr>
              <a:bodyPr wrap="square"/>
              <a:lstStyle/>
              <a:p>
                <a:pPr>
                  <a:defRPr b="1" sz="1399" spc="-1" strike="noStrike">
                    <a:solidFill>
                      <a:srgbClr val="000000"/>
                    </a:solidFill>
                    <a:latin typeface="Verdana"/>
                    <a:ea typeface="DejaVu Sans"/>
                  </a:defRPr>
                </a:pPr>
              </a:p>
            </c:txPr>
            <c:showLegendKey val="0"/>
            <c:showVal val="1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7"/>
                <c:pt idx="0">
                  <c:v>2016-2017 н.р.</c:v>
                </c:pt>
                <c:pt idx="1">
                  <c:v>2017-2018 н.р.</c:v>
                </c:pt>
                <c:pt idx="2">
                  <c:v>2018-2019 н.р.</c:v>
                </c:pt>
                <c:pt idx="3">
                  <c:v>2019-2020 н.р.</c:v>
                </c:pt>
                <c:pt idx="4">
                  <c:v>2021-2022 н.р.</c:v>
                </c:pt>
                <c:pt idx="5">
                  <c:v/>
                </c:pt>
                <c:pt idx="6">
                  <c:v/>
                </c:pt>
              </c:strCache>
            </c:strRef>
          </c:cat>
          <c:val>
            <c:numRef>
              <c:f>0</c:f>
              <c:numCache>
                <c:formatCode>General</c:formatCode>
                <c:ptCount val="7"/>
                <c:pt idx="0">
                  <c:v>181</c:v>
                </c:pt>
                <c:pt idx="1">
                  <c:v>318</c:v>
                </c:pt>
                <c:pt idx="2">
                  <c:v>252</c:v>
                </c:pt>
                <c:pt idx="3">
                  <c:v>267</c:v>
                </c:pt>
                <c:pt idx="4">
                  <c:v>213</c:v>
                </c:pt>
              </c:numCache>
            </c:numRef>
          </c:val>
        </c:ser>
        <c:gapWidth val="150"/>
        <c:shape val="box"/>
        <c:axId val="9922436"/>
        <c:axId val="52695018"/>
        <c:axId val="0"/>
      </c:bar3DChart>
      <c:catAx>
        <c:axId val="992243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9360">
            <a:noFill/>
          </a:ln>
        </c:spPr>
        <c:txPr>
          <a:bodyPr/>
          <a:lstStyle/>
          <a:p>
            <a:pPr>
              <a:defRPr b="0" sz="1196" spc="-1" strike="noStrike">
                <a:solidFill>
                  <a:srgbClr val="000000"/>
                </a:solidFill>
                <a:latin typeface="Verdana"/>
                <a:ea typeface="DejaVu Sans"/>
              </a:defRPr>
            </a:pPr>
          </a:p>
        </c:txPr>
        <c:crossAx val="52695018"/>
        <c:crosses val="autoZero"/>
        <c:auto val="1"/>
        <c:lblAlgn val="ctr"/>
        <c:lblOffset val="100"/>
        <c:noMultiLvlLbl val="0"/>
      </c:catAx>
      <c:valAx>
        <c:axId val="52695018"/>
        <c:scaling>
          <c:orientation val="minMax"/>
        </c:scaling>
        <c:delete val="0"/>
        <c:axPos val="l"/>
        <c:majorGridlines>
          <c:spPr>
            <a:ln w="9360">
              <a:solidFill>
                <a:srgbClr val="d9d9d9"/>
              </a:solidFill>
              <a:round/>
            </a:ln>
          </c:spPr>
        </c:majorGridlines>
        <c:numFmt formatCode="General" sourceLinked="0"/>
        <c:majorTickMark val="none"/>
        <c:minorTickMark val="none"/>
        <c:tickLblPos val="nextTo"/>
        <c:spPr>
          <a:ln w="9360">
            <a:noFill/>
          </a:ln>
        </c:spPr>
        <c:txPr>
          <a:bodyPr/>
          <a:lstStyle/>
          <a:p>
            <a:pPr>
              <a:defRPr b="0" sz="1196" spc="-1" strike="noStrike">
                <a:solidFill>
                  <a:srgbClr val="000000"/>
                </a:solidFill>
                <a:latin typeface="Verdana"/>
                <a:ea typeface="DejaVu Sans"/>
              </a:defRPr>
            </a:pPr>
          </a:p>
        </c:txPr>
        <c:crossAx val="9922436"/>
        <c:crosses val="autoZero"/>
        <c:crossBetween val="between"/>
      </c:valAx>
    </c:plotArea>
    <c:plotVisOnly val="1"/>
    <c:dispBlanksAs val="gap"/>
  </c:chart>
  <c:spPr>
    <a:noFill/>
    <a:ln w="9360">
      <a:noFill/>
    </a:ln>
  </c:spPr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autoTitleDeleted val="1"/>
    <c:view3D>
      <c:rotX val="21"/>
      <c:rotY val="31"/>
      <c:rAngAx val="1"/>
      <c:perspective val="30"/>
    </c:view3D>
    <c:floor>
      <c:spPr>
        <a:noFill/>
        <a:ln w="9360">
          <a:noFill/>
        </a:ln>
      </c:spPr>
    </c:floor>
    <c:sideWall>
      <c:spPr>
        <a:noFill/>
        <a:ln w="25560">
          <a:noFill/>
        </a:ln>
      </c:spPr>
    </c:sideWall>
    <c:backWall>
      <c:spPr>
        <a:noFill/>
        <a:ln w="25560">
          <a:noFill/>
        </a:ln>
      </c:spPr>
    </c:backWall>
    <c:plotArea>
      <c:bar3DChart>
        <c:barDir val="col"/>
        <c:grouping val="stack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Стовпець1</c:v>
                </c:pt>
              </c:strCache>
            </c:strRef>
          </c:tx>
          <c:spPr>
            <a:gradFill>
              <a:gsLst>
                <a:gs pos="0">
                  <a:srgbClr val="002bc0"/>
                </a:gs>
                <a:gs pos="100000">
                  <a:srgbClr val="b4c7dc"/>
                </a:gs>
              </a:gsLst>
              <a:lin ang="5400000"/>
            </a:gradFill>
            <a:ln w="0">
              <a:noFill/>
            </a:ln>
          </c:spPr>
          <c:invertIfNegative val="0"/>
          <c:dLbls>
            <c:numFmt formatCode="General" sourceLinked="0"/>
            <c:txPr>
              <a:bodyPr wrap="square"/>
              <a:lstStyle/>
              <a:p>
                <a:pPr>
                  <a:defRPr b="1" sz="1399" spc="-1" strike="noStrike">
                    <a:solidFill>
                      <a:srgbClr val="000000"/>
                    </a:solidFill>
                    <a:latin typeface="Verdana"/>
                    <a:ea typeface="DejaVu Sans"/>
                  </a:defRPr>
                </a:pPr>
              </a:p>
            </c:txPr>
            <c:showLegendKey val="0"/>
            <c:showVal val="1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7"/>
                <c:pt idx="0">
                  <c:v>2016-2017 н.р.</c:v>
                </c:pt>
                <c:pt idx="1">
                  <c:v>2017-2018 н.р.</c:v>
                </c:pt>
                <c:pt idx="2">
                  <c:v>2018-2019 н.р.</c:v>
                </c:pt>
                <c:pt idx="3">
                  <c:v>2019-2020 н.р.</c:v>
                </c:pt>
                <c:pt idx="4">
                  <c:v>2021-2022 н.р.</c:v>
                </c:pt>
                <c:pt idx="5">
                  <c:v/>
                </c:pt>
                <c:pt idx="6">
                  <c:v/>
                </c:pt>
              </c:strCache>
            </c:strRef>
          </c:cat>
          <c:val>
            <c:numRef>
              <c:f>0</c:f>
              <c:numCache>
                <c:formatCode>General</c:formatCode>
                <c:ptCount val="7"/>
                <c:pt idx="0">
                  <c:v>69</c:v>
                </c:pt>
                <c:pt idx="1">
                  <c:v>132</c:v>
                </c:pt>
                <c:pt idx="2">
                  <c:v>146</c:v>
                </c:pt>
                <c:pt idx="3">
                  <c:v>120</c:v>
                </c:pt>
                <c:pt idx="4">
                  <c:v>52</c:v>
                </c:pt>
              </c:numCache>
            </c:numRef>
          </c:val>
        </c:ser>
        <c:gapWidth val="150"/>
        <c:shape val="box"/>
        <c:axId val="80676186"/>
        <c:axId val="45445325"/>
        <c:axId val="0"/>
      </c:bar3DChart>
      <c:catAx>
        <c:axId val="8067618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9360">
            <a:noFill/>
          </a:ln>
        </c:spPr>
        <c:txPr>
          <a:bodyPr/>
          <a:lstStyle/>
          <a:p>
            <a:pPr>
              <a:defRPr b="0" sz="1196" spc="-1" strike="noStrike">
                <a:solidFill>
                  <a:srgbClr val="000000"/>
                </a:solidFill>
                <a:latin typeface="Verdana"/>
                <a:ea typeface="DejaVu Sans"/>
              </a:defRPr>
            </a:pPr>
          </a:p>
        </c:txPr>
        <c:crossAx val="45445325"/>
        <c:crosses val="autoZero"/>
        <c:auto val="1"/>
        <c:lblAlgn val="ctr"/>
        <c:lblOffset val="100"/>
        <c:noMultiLvlLbl val="0"/>
      </c:catAx>
      <c:valAx>
        <c:axId val="45445325"/>
        <c:scaling>
          <c:orientation val="minMax"/>
        </c:scaling>
        <c:delete val="0"/>
        <c:axPos val="l"/>
        <c:majorGridlines>
          <c:spPr>
            <a:ln w="9360">
              <a:solidFill>
                <a:srgbClr val="d9d9d9"/>
              </a:solidFill>
              <a:round/>
            </a:ln>
          </c:spPr>
        </c:majorGridlines>
        <c:numFmt formatCode="General" sourceLinked="0"/>
        <c:majorTickMark val="none"/>
        <c:minorTickMark val="none"/>
        <c:tickLblPos val="nextTo"/>
        <c:spPr>
          <a:ln w="9360">
            <a:noFill/>
          </a:ln>
        </c:spPr>
        <c:txPr>
          <a:bodyPr/>
          <a:lstStyle/>
          <a:p>
            <a:pPr>
              <a:defRPr b="0" sz="1196" spc="-1" strike="noStrike">
                <a:solidFill>
                  <a:srgbClr val="000000"/>
                </a:solidFill>
                <a:latin typeface="Verdana"/>
                <a:ea typeface="DejaVu Sans"/>
              </a:defRPr>
            </a:pPr>
          </a:p>
        </c:txPr>
        <c:crossAx val="80676186"/>
        <c:crosses val="autoZero"/>
        <c:crossBetween val="between"/>
      </c:valAx>
    </c:plotArea>
    <c:plotVisOnly val="1"/>
    <c:dispBlanksAs val="gap"/>
  </c:chart>
  <c:spPr>
    <a:noFill/>
    <a:ln w="9360">
      <a:noFill/>
    </a:ln>
  </c:spPr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autoTitleDeleted val="1"/>
    <c:view3D>
      <c:rotX val="21"/>
      <c:rotY val="31"/>
      <c:rAngAx val="1"/>
      <c:perspective val="30"/>
    </c:view3D>
    <c:floor>
      <c:spPr>
        <a:noFill/>
        <a:ln w="9360">
          <a:noFill/>
        </a:ln>
      </c:spPr>
    </c:floor>
    <c:sideWall>
      <c:spPr>
        <a:noFill/>
        <a:ln w="25560">
          <a:noFill/>
        </a:ln>
      </c:spPr>
    </c:sideWall>
    <c:backWall>
      <c:spPr>
        <a:noFill/>
        <a:ln w="25560">
          <a:noFill/>
        </a:ln>
      </c:spPr>
    </c:backWall>
    <c:plotArea>
      <c:bar3DChart>
        <c:barDir val="col"/>
        <c:grouping val="stack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Стовпець1</c:v>
                </c:pt>
              </c:strCache>
            </c:strRef>
          </c:tx>
          <c:spPr>
            <a:gradFill>
              <a:gsLst>
                <a:gs pos="0">
                  <a:srgbClr val="ff8000"/>
                </a:gs>
                <a:gs pos="100000">
                  <a:srgbClr val="ffffa6"/>
                </a:gs>
              </a:gsLst>
              <a:lin ang="5400000"/>
            </a:gradFill>
            <a:ln w="0">
              <a:noFill/>
            </a:ln>
          </c:spPr>
          <c:invertIfNegative val="0"/>
          <c:dLbls>
            <c:numFmt formatCode="General" sourceLinked="0"/>
            <c:txPr>
              <a:bodyPr wrap="square"/>
              <a:lstStyle/>
              <a:p>
                <a:pPr>
                  <a:defRPr b="1" sz="1399" spc="-1" strike="noStrike">
                    <a:solidFill>
                      <a:srgbClr val="000000"/>
                    </a:solidFill>
                    <a:latin typeface="Verdana"/>
                    <a:ea typeface="DejaVu Sans"/>
                  </a:defRPr>
                </a:pPr>
              </a:p>
            </c:txPr>
            <c:showLegendKey val="0"/>
            <c:showVal val="1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7"/>
                <c:pt idx="0">
                  <c:v>2016-2017 н.р.</c:v>
                </c:pt>
                <c:pt idx="1">
                  <c:v>2017-2018 н.р.</c:v>
                </c:pt>
                <c:pt idx="2">
                  <c:v>2018-2019 н.р.</c:v>
                </c:pt>
                <c:pt idx="3">
                  <c:v>2019-2020 н.р.</c:v>
                </c:pt>
                <c:pt idx="4">
                  <c:v>2021-2022 н.р.</c:v>
                </c:pt>
                <c:pt idx="5">
                  <c:v/>
                </c:pt>
                <c:pt idx="6">
                  <c:v/>
                </c:pt>
              </c:strCache>
            </c:strRef>
          </c:cat>
          <c:val>
            <c:numRef>
              <c:f>0</c:f>
              <c:numCache>
                <c:formatCode>General</c:formatCode>
                <c:ptCount val="7"/>
                <c:pt idx="0">
                  <c:v>46</c:v>
                </c:pt>
                <c:pt idx="1">
                  <c:v>45</c:v>
                </c:pt>
                <c:pt idx="2">
                  <c:v>50</c:v>
                </c:pt>
                <c:pt idx="3">
                  <c:v>102</c:v>
                </c:pt>
                <c:pt idx="4">
                  <c:v>26</c:v>
                </c:pt>
              </c:numCache>
            </c:numRef>
          </c:val>
        </c:ser>
        <c:gapWidth val="150"/>
        <c:shape val="box"/>
        <c:axId val="34476519"/>
        <c:axId val="23369747"/>
        <c:axId val="0"/>
      </c:bar3DChart>
      <c:catAx>
        <c:axId val="34476519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9360">
            <a:noFill/>
          </a:ln>
        </c:spPr>
        <c:txPr>
          <a:bodyPr/>
          <a:lstStyle/>
          <a:p>
            <a:pPr>
              <a:defRPr b="0" sz="1196" spc="-1" strike="noStrike">
                <a:solidFill>
                  <a:srgbClr val="000000"/>
                </a:solidFill>
                <a:latin typeface="Verdana"/>
                <a:ea typeface="DejaVu Sans"/>
              </a:defRPr>
            </a:pPr>
          </a:p>
        </c:txPr>
        <c:crossAx val="23369747"/>
        <c:crosses val="autoZero"/>
        <c:auto val="1"/>
        <c:lblAlgn val="ctr"/>
        <c:lblOffset val="100"/>
        <c:noMultiLvlLbl val="0"/>
      </c:catAx>
      <c:valAx>
        <c:axId val="23369747"/>
        <c:scaling>
          <c:orientation val="minMax"/>
        </c:scaling>
        <c:delete val="0"/>
        <c:axPos val="l"/>
        <c:majorGridlines>
          <c:spPr>
            <a:ln w="9360">
              <a:solidFill>
                <a:srgbClr val="d9d9d9"/>
              </a:solidFill>
              <a:round/>
            </a:ln>
          </c:spPr>
        </c:majorGridlines>
        <c:numFmt formatCode="General" sourceLinked="0"/>
        <c:majorTickMark val="none"/>
        <c:minorTickMark val="none"/>
        <c:tickLblPos val="nextTo"/>
        <c:spPr>
          <a:ln w="9360">
            <a:noFill/>
          </a:ln>
        </c:spPr>
        <c:txPr>
          <a:bodyPr/>
          <a:lstStyle/>
          <a:p>
            <a:pPr>
              <a:defRPr b="0" sz="1196" spc="-1" strike="noStrike">
                <a:solidFill>
                  <a:srgbClr val="000000"/>
                </a:solidFill>
                <a:latin typeface="Verdana"/>
                <a:ea typeface="DejaVu Sans"/>
              </a:defRPr>
            </a:pPr>
          </a:p>
        </c:txPr>
        <c:crossAx val="34476519"/>
        <c:crosses val="autoZero"/>
        <c:crossBetween val="between"/>
      </c:valAx>
    </c:plotArea>
    <c:plotVisOnly val="1"/>
    <c:dispBlanksAs val="gap"/>
  </c:chart>
  <c:spPr>
    <a:noFill/>
    <a:ln w="9360">
      <a:noFill/>
    </a:ln>
  </c:spPr>
</c:chartSpace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10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uk-UA" sz="4400" spc="-1" strike="noStrike">
                <a:latin typeface="Arial"/>
              </a:rPr>
              <a:t>Для переміщення сторінки клацніть мишею</a:t>
            </a:r>
            <a:endParaRPr b="0" lang="uk-UA" sz="4400" spc="-1" strike="noStrike">
              <a:latin typeface="Arial"/>
            </a:endParaRPr>
          </a:p>
        </p:txBody>
      </p:sp>
      <p:sp>
        <p:nvSpPr>
          <p:cNvPr id="435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uk-UA" sz="2000" spc="-1" strike="noStrike">
                <a:latin typeface="Arial"/>
              </a:rPr>
              <a:t>Для редагування формату приміток клацніть мишею</a:t>
            </a:r>
            <a:endParaRPr b="0" lang="uk-UA" sz="2000" spc="-1" strike="noStrike">
              <a:latin typeface="Arial"/>
            </a:endParaRPr>
          </a:p>
        </p:txBody>
      </p:sp>
      <p:sp>
        <p:nvSpPr>
          <p:cNvPr id="436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uk-UA" sz="1400" spc="-1" strike="noStrike">
                <a:latin typeface="Times New Roman"/>
              </a:rPr>
              <a:t>&lt;верхній колонтитул&gt;</a:t>
            </a:r>
            <a:endParaRPr b="0" lang="uk-UA" sz="1400" spc="-1" strike="noStrike">
              <a:latin typeface="Times New Roman"/>
            </a:endParaRPr>
          </a:p>
        </p:txBody>
      </p:sp>
      <p:sp>
        <p:nvSpPr>
          <p:cNvPr id="437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algn="r"/>
            <a:r>
              <a:rPr b="0" lang="uk-UA" sz="1400" spc="-1" strike="noStrike">
                <a:latin typeface="Times New Roman"/>
              </a:rPr>
              <a:t>&lt;дата/час&gt;</a:t>
            </a:r>
            <a:endParaRPr b="0" lang="uk-UA" sz="1400" spc="-1" strike="noStrike">
              <a:latin typeface="Times New Roman"/>
            </a:endParaRPr>
          </a:p>
        </p:txBody>
      </p:sp>
      <p:sp>
        <p:nvSpPr>
          <p:cNvPr id="438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r>
              <a:rPr b="0" lang="uk-UA" sz="1400" spc="-1" strike="noStrike">
                <a:latin typeface="Times New Roman"/>
              </a:rPr>
              <a:t>&lt;нижній колонтитул&gt;</a:t>
            </a:r>
            <a:endParaRPr b="0" lang="uk-UA" sz="1400" spc="-1" strike="noStrike">
              <a:latin typeface="Times New Roman"/>
            </a:endParaRPr>
          </a:p>
        </p:txBody>
      </p:sp>
      <p:sp>
        <p:nvSpPr>
          <p:cNvPr id="439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algn="r"/>
            <a:fld id="{5134D65D-5EF9-46E2-9450-FEC3214B97B2}" type="slidenum">
              <a:rPr b="0" lang="uk-UA" sz="1400" spc="-1" strike="noStrike">
                <a:latin typeface="Times New Roman"/>
              </a:rPr>
              <a:t>&lt;номер&gt;</a:t>
            </a:fld>
            <a:endParaRPr b="0" lang="uk-UA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
</Relationship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Text Box 2"/>
          <p:cNvSpPr/>
          <p:nvPr/>
        </p:nvSpPr>
        <p:spPr>
          <a:xfrm>
            <a:off x="3882960" y="8686800"/>
            <a:ext cx="2966400" cy="44856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86040" rIns="86040" tIns="45000" bIns="45000" anchor="b">
            <a:noAutofit/>
          </a:bodyPr>
          <a:p>
            <a:pPr algn="r">
              <a:lnSpc>
                <a:spcPct val="100000"/>
              </a:lnSpc>
              <a:tabLst>
                <a:tab algn="l" pos="0"/>
                <a:tab algn="l" pos="428760"/>
                <a:tab algn="l" pos="857160"/>
                <a:tab algn="l" pos="1289160"/>
                <a:tab algn="l" pos="1719360"/>
                <a:tab algn="l" pos="2149560"/>
                <a:tab algn="l" pos="2579760"/>
                <a:tab algn="l" pos="3009960"/>
                <a:tab algn="l" pos="3440160"/>
                <a:tab algn="l" pos="3871800"/>
                <a:tab algn="l" pos="4300560"/>
                <a:tab algn="l" pos="4730760"/>
                <a:tab algn="l" pos="5160960"/>
                <a:tab algn="l" pos="5591160"/>
                <a:tab algn="l" pos="6022800"/>
                <a:tab algn="l" pos="6451560"/>
                <a:tab algn="l" pos="6883560"/>
                <a:tab algn="l" pos="7313760"/>
                <a:tab algn="l" pos="7743960"/>
                <a:tab algn="l" pos="8174160"/>
                <a:tab algn="l" pos="8604360"/>
              </a:tabLst>
            </a:pPr>
            <a:fld id="{808CA41F-D822-4D46-803F-823492BC1AC7}" type="slidenum">
              <a:rPr b="0" lang="uk-UA" sz="1100" spc="-1" strike="noStrike">
                <a:solidFill>
                  <a:srgbClr val="000000"/>
                </a:solidFill>
                <a:latin typeface="Calibri"/>
                <a:ea typeface="Microsoft YaHei"/>
              </a:rPr>
              <a:t>&lt;номер&gt;</a:t>
            </a:fld>
            <a:endParaRPr b="0" lang="uk-UA" sz="1100" spc="-1" strike="noStrike">
              <a:latin typeface="Arial"/>
            </a:endParaRPr>
          </a:p>
        </p:txBody>
      </p:sp>
      <p:sp>
        <p:nvSpPr>
          <p:cNvPr id="765" name="PlaceHolder 1"/>
          <p:cNvSpPr>
            <a:spLocks noGrp="1"/>
          </p:cNvSpPr>
          <p:nvPr>
            <p:ph type="sldImg"/>
          </p:nvPr>
        </p:nvSpPr>
        <p:spPr>
          <a:xfrm>
            <a:off x="1144440" y="687240"/>
            <a:ext cx="4563360" cy="3422160"/>
          </a:xfrm>
          <a:prstGeom prst="rect">
            <a:avLst/>
          </a:prstGeom>
          <a:ln w="0">
            <a:noFill/>
          </a:ln>
        </p:spPr>
      </p:sp>
      <p:sp>
        <p:nvSpPr>
          <p:cNvPr id="766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1000" cy="4107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87480" rIns="87480" tIns="43920" bIns="43920" anchor="ctr">
            <a:noAutofit/>
          </a:bodyPr>
          <a:p>
            <a:endParaRPr b="0" lang="uk-UA" sz="2000" spc="-1" strike="noStrike"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9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9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10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40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404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10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</p:spTree>
  </p:cSld>
</p:sldLayout>
</file>

<file path=ppt/slideLayouts/slideLayout10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10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40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409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410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10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41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413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414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10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41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417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418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10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42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421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10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42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424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425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426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10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42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429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430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431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432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433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42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43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44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47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48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49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50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51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80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83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84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87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90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91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92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95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96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97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98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99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115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120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121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12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124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125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128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129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132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136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137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140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141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142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143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144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158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16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16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163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16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168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169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17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172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173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17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176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177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17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180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18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183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184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185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18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188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189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190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191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192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20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20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21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211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21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216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217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21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220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221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22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224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225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22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228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23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231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232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233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23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236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237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238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239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240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254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25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25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259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26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264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265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26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268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269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27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272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273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28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27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276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27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279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280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281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28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284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285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286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287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288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302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30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30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307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</p:spTree>
  </p:cSld>
</p:sldLayout>
</file>

<file path=ppt/slideLayouts/slideLayout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31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312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313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31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316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317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31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320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321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32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324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32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327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328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329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33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332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333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334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335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336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8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8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350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8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35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8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35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355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8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9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9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35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360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361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9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36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364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365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9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36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368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369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9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37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372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9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37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375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376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377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9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37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380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381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382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383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  <p:sp>
        <p:nvSpPr>
          <p:cNvPr id="384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9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9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39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9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4400" spc="-1" strike="noStrike">
              <a:latin typeface="Arial"/>
            </a:endParaRPr>
          </a:p>
        </p:txBody>
      </p:sp>
      <p:sp>
        <p:nvSpPr>
          <p:cNvPr id="40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uk-UA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3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6.xml"/><Relationship Id="rId8" Type="http://schemas.openxmlformats.org/officeDocument/2006/relationships/slideLayout" Target="../slideLayouts/slideLayout67.xml"/><Relationship Id="rId9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2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3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6.xml"/><Relationship Id="rId6" Type="http://schemas.openxmlformats.org/officeDocument/2006/relationships/slideLayout" Target="../slideLayouts/slideLayout77.xml"/><Relationship Id="rId7" Type="http://schemas.openxmlformats.org/officeDocument/2006/relationships/slideLayout" Target="../slideLayouts/slideLayout78.xml"/><Relationship Id="rId8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4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8.xml"/><Relationship Id="rId6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0.xml"/><Relationship Id="rId8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96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9.xml"/><Relationship Id="rId5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2.xml"/><Relationship Id="rId8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0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ffff"/>
            </a:gs>
            <a:gs pos="100000">
              <a:srgbClr val="d8d8d8"/>
            </a:gs>
          </a:gsLst>
          <a:lin ang="189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Google Shape;9;p1"/>
          <p:cNvSpPr/>
          <p:nvPr/>
        </p:nvSpPr>
        <p:spPr>
          <a:xfrm rot="5400000">
            <a:off x="-696240" y="6244920"/>
            <a:ext cx="1574280" cy="275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400" spc="-1" strike="noStrike">
                <a:solidFill>
                  <a:srgbClr val="8080f0"/>
                </a:solidFill>
                <a:latin typeface="Barlow Condensed"/>
                <a:ea typeface="Barlow Condensed"/>
              </a:rPr>
              <a:t>SLIDESMANIA.COM</a:t>
            </a:r>
            <a:endParaRPr b="0" lang="uk-UA" sz="1400" spc="-1" strike="noStrike">
              <a:latin typeface="Arial"/>
            </a:endParaRPr>
          </a:p>
        </p:txBody>
      </p:sp>
      <p:sp>
        <p:nvSpPr>
          <p:cNvPr id="1" name="Google Shape;345;p22"/>
          <p:cNvSpPr/>
          <p:nvPr/>
        </p:nvSpPr>
        <p:spPr>
          <a:xfrm flipH="1" rot="918600">
            <a:off x="2188080" y="370440"/>
            <a:ext cx="7275960" cy="1448280"/>
          </a:xfrm>
          <a:custGeom>
            <a:avLst/>
            <a:gdLst/>
            <a:ahLst/>
            <a:rect l="l" t="t" r="r" b="b"/>
            <a:pathLst>
              <a:path w="12201525" h="2166807">
                <a:moveTo>
                  <a:pt x="0" y="1942490"/>
                </a:moveTo>
                <a:cubicBezTo>
                  <a:pt x="310356" y="2088540"/>
                  <a:pt x="620713" y="2234590"/>
                  <a:pt x="1019175" y="2132990"/>
                </a:cubicBezTo>
                <a:cubicBezTo>
                  <a:pt x="1417637" y="2031390"/>
                  <a:pt x="1930400" y="1504340"/>
                  <a:pt x="2390775" y="1332890"/>
                </a:cubicBezTo>
                <a:cubicBezTo>
                  <a:pt x="2851150" y="1161440"/>
                  <a:pt x="3244850" y="1342415"/>
                  <a:pt x="3657600" y="1590065"/>
                </a:cubicBezTo>
                <a:cubicBezTo>
                  <a:pt x="4070350" y="1837715"/>
                  <a:pt x="4670425" y="2134577"/>
                  <a:pt x="5181600" y="1913915"/>
                </a:cubicBezTo>
                <a:cubicBezTo>
                  <a:pt x="5692775" y="1693253"/>
                  <a:pt x="6210300" y="566128"/>
                  <a:pt x="6724650" y="266090"/>
                </a:cubicBezTo>
                <a:cubicBezTo>
                  <a:pt x="7239000" y="-33948"/>
                  <a:pt x="7681913" y="-73635"/>
                  <a:pt x="8267700" y="113690"/>
                </a:cubicBezTo>
                <a:cubicBezTo>
                  <a:pt x="8853488" y="301015"/>
                  <a:pt x="9337675" y="983640"/>
                  <a:pt x="10239375" y="1390040"/>
                </a:cubicBezTo>
                <a:cubicBezTo>
                  <a:pt x="11141075" y="1796440"/>
                  <a:pt x="11547475" y="1021740"/>
                  <a:pt x="12201525" y="837590"/>
                </a:cubicBezTo>
              </a:path>
            </a:pathLst>
          </a:custGeom>
          <a:noFill/>
          <a:ln w="19050">
            <a:solidFill>
              <a:srgbClr val="4949e7"/>
            </a:solidFill>
            <a:miter/>
          </a:ln>
          <a:effectLst>
            <a:outerShdw algn="ctr" blurRad="63360" rotWithShape="0" sx="102000" sy="102000">
              <a:srgbClr val="000000">
                <a:alpha val="20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2" name="Google Shape;346;p22"/>
          <p:cNvSpPr/>
          <p:nvPr/>
        </p:nvSpPr>
        <p:spPr>
          <a:xfrm flipH="1" rot="10800000">
            <a:off x="-8280" y="149040"/>
            <a:ext cx="3003120" cy="1526400"/>
          </a:xfrm>
          <a:custGeom>
            <a:avLst/>
            <a:gdLst/>
            <a:ahLst/>
            <a:rect l="l" t="t" r="r" b="b"/>
            <a:pathLst>
              <a:path w="4011244" h="1531900">
                <a:moveTo>
                  <a:pt x="0" y="235321"/>
                </a:moveTo>
                <a:cubicBezTo>
                  <a:pt x="181358" y="121104"/>
                  <a:pt x="384592" y="46073"/>
                  <a:pt x="596657" y="15025"/>
                </a:cubicBezTo>
                <a:cubicBezTo>
                  <a:pt x="989059" y="-41151"/>
                  <a:pt x="1294169" y="74642"/>
                  <a:pt x="1422767" y="125173"/>
                </a:cubicBezTo>
                <a:cubicBezTo>
                  <a:pt x="1802089" y="274354"/>
                  <a:pt x="1798027" y="420851"/>
                  <a:pt x="2377405" y="822822"/>
                </a:cubicBezTo>
                <a:cubicBezTo>
                  <a:pt x="2568925" y="955688"/>
                  <a:pt x="2821852" y="1129309"/>
                  <a:pt x="3175978" y="1281726"/>
                </a:cubicBezTo>
                <a:cubicBezTo>
                  <a:pt x="3443851" y="1396968"/>
                  <a:pt x="3724122" y="1480887"/>
                  <a:pt x="4011244" y="1531900"/>
                </a:cubicBezTo>
              </a:path>
            </a:pathLst>
          </a:custGeom>
          <a:noFill/>
          <a:ln w="19050">
            <a:solidFill>
              <a:srgbClr val="fdd250"/>
            </a:solidFill>
            <a:miter/>
          </a:ln>
          <a:effectLst>
            <a:outerShdw algn="ctr" blurRad="63360" rotWithShape="0" sx="102000" sy="102000">
              <a:srgbClr val="000000">
                <a:alpha val="20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" name="Google Shape;347;p22"/>
          <p:cNvSpPr/>
          <p:nvPr/>
        </p:nvSpPr>
        <p:spPr>
          <a:xfrm flipH="1" rot="10800000">
            <a:off x="-8280" y="-33120"/>
            <a:ext cx="3006000" cy="1526400"/>
          </a:xfrm>
          <a:custGeom>
            <a:avLst/>
            <a:gdLst/>
            <a:ahLst/>
            <a:rect l="l" t="t" r="r" b="b"/>
            <a:pathLst>
              <a:path w="4014961" h="1531900">
                <a:moveTo>
                  <a:pt x="3741" y="234747"/>
                </a:moveTo>
                <a:cubicBezTo>
                  <a:pt x="185099" y="120530"/>
                  <a:pt x="388333" y="45499"/>
                  <a:pt x="600398" y="14451"/>
                </a:cubicBezTo>
                <a:cubicBezTo>
                  <a:pt x="992800" y="-41725"/>
                  <a:pt x="1297910" y="74068"/>
                  <a:pt x="1426508" y="124599"/>
                </a:cubicBezTo>
                <a:cubicBezTo>
                  <a:pt x="1805830" y="273780"/>
                  <a:pt x="1801768" y="420277"/>
                  <a:pt x="2381146" y="822248"/>
                </a:cubicBezTo>
                <a:cubicBezTo>
                  <a:pt x="2572666" y="955114"/>
                  <a:pt x="2825593" y="1128735"/>
                  <a:pt x="3179719" y="1281152"/>
                </a:cubicBezTo>
                <a:cubicBezTo>
                  <a:pt x="3447592" y="1396394"/>
                  <a:pt x="3727863" y="1480313"/>
                  <a:pt x="4014985" y="1531326"/>
                </a:cubicBezTo>
                <a:lnTo>
                  <a:pt x="23" y="1531326"/>
                </a:lnTo>
                <a:close/>
              </a:path>
            </a:pathLst>
          </a:custGeom>
          <a:solidFill>
            <a:schemeClr val="accent3"/>
          </a:solidFill>
          <a:ln w="0">
            <a:noFill/>
          </a:ln>
          <a:effectLst>
            <a:outerShdw algn="bl" blurRad="127080" dir="3061995" dist="62970" rotWithShape="0">
              <a:srgbClr val="000000">
                <a:alpha val="20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4" name="Google Shape;348;p22"/>
          <p:cNvSpPr/>
          <p:nvPr/>
        </p:nvSpPr>
        <p:spPr>
          <a:xfrm flipH="1" rot="10800000">
            <a:off x="-8280" y="-33120"/>
            <a:ext cx="3136680" cy="951480"/>
          </a:xfrm>
          <a:custGeom>
            <a:avLst/>
            <a:gdLst/>
            <a:ahLst/>
            <a:rect l="l" t="t" r="r" b="b"/>
            <a:pathLst>
              <a:path w="4189408" h="956910">
                <a:moveTo>
                  <a:pt x="3809" y="-575"/>
                </a:moveTo>
                <a:cubicBezTo>
                  <a:pt x="214998" y="133592"/>
                  <a:pt x="447961" y="229896"/>
                  <a:pt x="692234" y="284020"/>
                </a:cubicBezTo>
                <a:cubicBezTo>
                  <a:pt x="1111003" y="376475"/>
                  <a:pt x="1445577" y="318028"/>
                  <a:pt x="1527500" y="302332"/>
                </a:cubicBezTo>
                <a:cubicBezTo>
                  <a:pt x="1904275" y="230254"/>
                  <a:pt x="1943308" y="105443"/>
                  <a:pt x="2316916" y="36187"/>
                </a:cubicBezTo>
                <a:cubicBezTo>
                  <a:pt x="2366139" y="27031"/>
                  <a:pt x="2694173" y="-31141"/>
                  <a:pt x="3023653" y="36187"/>
                </a:cubicBezTo>
                <a:cubicBezTo>
                  <a:pt x="3706157" y="175593"/>
                  <a:pt x="4092777" y="791733"/>
                  <a:pt x="4189432" y="956336"/>
                </a:cubicBezTo>
                <a:lnTo>
                  <a:pt x="23" y="956336"/>
                </a:lnTo>
                <a:cubicBezTo>
                  <a:pt x="1262" y="637409"/>
                  <a:pt x="2522" y="318441"/>
                  <a:pt x="3809" y="-575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</a:ln>
          <a:effectLst>
            <a:outerShdw algn="bl" blurRad="127080" dir="3061995" dist="62970" rotWithShape="0">
              <a:srgbClr val="000000">
                <a:alpha val="20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5" name="Google Shape;349;p22"/>
          <p:cNvSpPr/>
          <p:nvPr/>
        </p:nvSpPr>
        <p:spPr>
          <a:xfrm flipH="1" rot="10800000">
            <a:off x="-8280" y="-33480"/>
            <a:ext cx="3459960" cy="747000"/>
          </a:xfrm>
          <a:custGeom>
            <a:avLst/>
            <a:gdLst/>
            <a:ahLst/>
            <a:rect l="l" t="t" r="r" b="b"/>
            <a:pathLst>
              <a:path w="4620774" h="752251">
                <a:moveTo>
                  <a:pt x="3740" y="501504"/>
                </a:moveTo>
                <a:cubicBezTo>
                  <a:pt x="146313" y="562581"/>
                  <a:pt x="293636" y="611721"/>
                  <a:pt x="444332" y="648414"/>
                </a:cubicBezTo>
                <a:cubicBezTo>
                  <a:pt x="532863" y="669961"/>
                  <a:pt x="661668" y="701285"/>
                  <a:pt x="820694" y="712644"/>
                </a:cubicBezTo>
                <a:cubicBezTo>
                  <a:pt x="929259" y="720423"/>
                  <a:pt x="1207107" y="737634"/>
                  <a:pt x="1499963" y="630033"/>
                </a:cubicBezTo>
                <a:cubicBezTo>
                  <a:pt x="1772991" y="529729"/>
                  <a:pt x="1774576" y="468804"/>
                  <a:pt x="2133314" y="226134"/>
                </a:cubicBezTo>
                <a:cubicBezTo>
                  <a:pt x="2355743" y="75713"/>
                  <a:pt x="2499279" y="27661"/>
                  <a:pt x="2684053" y="5838"/>
                </a:cubicBezTo>
                <a:cubicBezTo>
                  <a:pt x="2995840" y="-30855"/>
                  <a:pt x="3250214" y="96229"/>
                  <a:pt x="3510163" y="226134"/>
                </a:cubicBezTo>
                <a:cubicBezTo>
                  <a:pt x="3843223" y="392595"/>
                  <a:pt x="3925489" y="524635"/>
                  <a:pt x="4290354" y="657570"/>
                </a:cubicBezTo>
                <a:cubicBezTo>
                  <a:pt x="4398093" y="696838"/>
                  <a:pt x="4508516" y="728292"/>
                  <a:pt x="4620798" y="751677"/>
                </a:cubicBezTo>
                <a:lnTo>
                  <a:pt x="23" y="751677"/>
                </a:lnTo>
                <a:close/>
              </a:path>
            </a:pathLst>
          </a:custGeom>
          <a:solidFill>
            <a:schemeClr val="accent4"/>
          </a:solidFill>
          <a:ln w="0">
            <a:noFill/>
          </a:ln>
          <a:effectLst>
            <a:outerShdw algn="bl" blurRad="127080" dir="3061995" dist="62970" rotWithShape="0">
              <a:srgbClr val="000000">
                <a:alpha val="20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6" name="Google Shape;350;p22"/>
          <p:cNvSpPr/>
          <p:nvPr/>
        </p:nvSpPr>
        <p:spPr>
          <a:xfrm flipH="1" rot="10800000">
            <a:off x="5823000" y="325440"/>
            <a:ext cx="3300480" cy="1659960"/>
          </a:xfrm>
          <a:custGeom>
            <a:avLst/>
            <a:gdLst/>
            <a:ahLst/>
            <a:rect l="l" t="t" r="r" b="b"/>
            <a:pathLst>
              <a:path w="3703725" h="1332159">
                <a:moveTo>
                  <a:pt x="0" y="1332159"/>
                </a:moveTo>
                <a:cubicBezTo>
                  <a:pt x="27537" y="1208243"/>
                  <a:pt x="93626" y="997240"/>
                  <a:pt x="266214" y="806684"/>
                </a:cubicBezTo>
                <a:cubicBezTo>
                  <a:pt x="524649" y="521264"/>
                  <a:pt x="861908" y="439961"/>
                  <a:pt x="1064787" y="421167"/>
                </a:cubicBezTo>
                <a:cubicBezTo>
                  <a:pt x="1560453" y="375249"/>
                  <a:pt x="1731044" y="570486"/>
                  <a:pt x="2129504" y="577164"/>
                </a:cubicBezTo>
                <a:cubicBezTo>
                  <a:pt x="2593985" y="585012"/>
                  <a:pt x="2807671" y="437276"/>
                  <a:pt x="2992376" y="292638"/>
                </a:cubicBezTo>
                <a:cubicBezTo>
                  <a:pt x="3101284" y="207342"/>
                  <a:pt x="3195461" y="82806"/>
                  <a:pt x="3396205" y="26424"/>
                </a:cubicBezTo>
                <a:cubicBezTo>
                  <a:pt x="3496371" y="-872"/>
                  <a:pt x="3601080" y="-7102"/>
                  <a:pt x="3703725" y="8112"/>
                </a:cubicBezTo>
              </a:path>
            </a:pathLst>
          </a:custGeom>
          <a:noFill/>
          <a:ln w="19050">
            <a:solidFill>
              <a:srgbClr val="fdd250"/>
            </a:solidFill>
            <a:miter/>
          </a:ln>
          <a:effectLst>
            <a:outerShdw algn="ctr" blurRad="63360" rotWithShape="0" sx="102000" sy="102000">
              <a:srgbClr val="000000">
                <a:alpha val="20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7" name="Google Shape;351;p22"/>
          <p:cNvSpPr/>
          <p:nvPr/>
        </p:nvSpPr>
        <p:spPr>
          <a:xfrm flipH="1" rot="10800000">
            <a:off x="5651280" y="-32040"/>
            <a:ext cx="3470400" cy="1659960"/>
          </a:xfrm>
          <a:custGeom>
            <a:avLst/>
            <a:gdLst/>
            <a:ahLst/>
            <a:rect l="l" t="t" r="r" b="b"/>
            <a:pathLst>
              <a:path w="3707511" h="1332159">
                <a:moveTo>
                  <a:pt x="23" y="1331585"/>
                </a:moveTo>
                <a:cubicBezTo>
                  <a:pt x="27560" y="1207669"/>
                  <a:pt x="93649" y="996666"/>
                  <a:pt x="266237" y="806110"/>
                </a:cubicBezTo>
                <a:cubicBezTo>
                  <a:pt x="524672" y="520690"/>
                  <a:pt x="861931" y="439387"/>
                  <a:pt x="1064810" y="420593"/>
                </a:cubicBezTo>
                <a:cubicBezTo>
                  <a:pt x="1560476" y="374675"/>
                  <a:pt x="1731067" y="569912"/>
                  <a:pt x="2129527" y="576590"/>
                </a:cubicBezTo>
                <a:cubicBezTo>
                  <a:pt x="2594008" y="584438"/>
                  <a:pt x="2807694" y="436702"/>
                  <a:pt x="2992399" y="292064"/>
                </a:cubicBezTo>
                <a:cubicBezTo>
                  <a:pt x="3101307" y="206768"/>
                  <a:pt x="3195484" y="82232"/>
                  <a:pt x="3396228" y="25850"/>
                </a:cubicBezTo>
                <a:cubicBezTo>
                  <a:pt x="3496394" y="-1446"/>
                  <a:pt x="3601103" y="-7676"/>
                  <a:pt x="3703748" y="7538"/>
                </a:cubicBezTo>
                <a:cubicBezTo>
                  <a:pt x="3704987" y="448908"/>
                  <a:pt x="3706226" y="890257"/>
                  <a:pt x="3707534" y="1331585"/>
                </a:cubicBezTo>
                <a:close/>
              </a:path>
            </a:pathLst>
          </a:custGeom>
          <a:solidFill>
            <a:schemeClr val="accent3"/>
          </a:solidFill>
          <a:ln w="0">
            <a:noFill/>
          </a:ln>
          <a:effectLst>
            <a:outerShdw algn="br" blurRad="127080" dir="3061995" dist="62970" rotWithShape="0">
              <a:srgbClr val="000000">
                <a:alpha val="20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8" name="Google Shape;352;p22"/>
          <p:cNvSpPr/>
          <p:nvPr/>
        </p:nvSpPr>
        <p:spPr>
          <a:xfrm flipH="1" rot="10800000">
            <a:off x="-8280" y="97200"/>
            <a:ext cx="3134160" cy="951480"/>
          </a:xfrm>
          <a:custGeom>
            <a:avLst/>
            <a:gdLst/>
            <a:ahLst/>
            <a:rect l="l" t="t" r="r" b="b"/>
            <a:pathLst>
              <a:path w="4185623" h="956911">
                <a:moveTo>
                  <a:pt x="0" y="0"/>
                </a:moveTo>
                <a:cubicBezTo>
                  <a:pt x="211189" y="134167"/>
                  <a:pt x="444152" y="230471"/>
                  <a:pt x="688425" y="284595"/>
                </a:cubicBezTo>
                <a:cubicBezTo>
                  <a:pt x="1107194" y="377050"/>
                  <a:pt x="1441768" y="318603"/>
                  <a:pt x="1523691" y="302907"/>
                </a:cubicBezTo>
                <a:cubicBezTo>
                  <a:pt x="1900466" y="230829"/>
                  <a:pt x="1939499" y="106018"/>
                  <a:pt x="2313107" y="36762"/>
                </a:cubicBezTo>
                <a:cubicBezTo>
                  <a:pt x="2362330" y="27606"/>
                  <a:pt x="2690364" y="-30566"/>
                  <a:pt x="3019844" y="36762"/>
                </a:cubicBezTo>
                <a:cubicBezTo>
                  <a:pt x="3702348" y="176168"/>
                  <a:pt x="4088968" y="792308"/>
                  <a:pt x="4185623" y="956911"/>
                </a:cubicBezTo>
              </a:path>
            </a:pathLst>
          </a:custGeom>
          <a:noFill/>
          <a:ln w="19050">
            <a:solidFill>
              <a:srgbClr val="4949e7"/>
            </a:solidFill>
            <a:miter/>
          </a:ln>
          <a:effectLst>
            <a:outerShdw algn="ctr" blurRad="63360" rotWithShape="0" sx="102000" sy="102000">
              <a:srgbClr val="000000">
                <a:alpha val="20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9" name="Google Shape;353;p22"/>
          <p:cNvSpPr/>
          <p:nvPr/>
        </p:nvSpPr>
        <p:spPr>
          <a:xfrm flipH="1" rot="10800000">
            <a:off x="-8280" y="-27360"/>
            <a:ext cx="3652920" cy="965880"/>
          </a:xfrm>
          <a:custGeom>
            <a:avLst/>
            <a:gdLst/>
            <a:ahLst/>
            <a:rect l="l" t="t" r="r" b="b"/>
            <a:pathLst>
              <a:path w="4914623" h="971131">
                <a:moveTo>
                  <a:pt x="0" y="501883"/>
                </a:moveTo>
                <a:cubicBezTo>
                  <a:pt x="142573" y="562960"/>
                  <a:pt x="289896" y="612100"/>
                  <a:pt x="440592" y="648793"/>
                </a:cubicBezTo>
                <a:cubicBezTo>
                  <a:pt x="529123" y="670340"/>
                  <a:pt x="657928" y="701664"/>
                  <a:pt x="816954" y="713023"/>
                </a:cubicBezTo>
                <a:cubicBezTo>
                  <a:pt x="925519" y="720802"/>
                  <a:pt x="1203367" y="738013"/>
                  <a:pt x="1496223" y="630412"/>
                </a:cubicBezTo>
                <a:cubicBezTo>
                  <a:pt x="1769251" y="530108"/>
                  <a:pt x="1770836" y="469183"/>
                  <a:pt x="2129574" y="226513"/>
                </a:cubicBezTo>
                <a:cubicBezTo>
                  <a:pt x="2352003" y="76092"/>
                  <a:pt x="2495539" y="28040"/>
                  <a:pt x="2680313" y="6217"/>
                </a:cubicBezTo>
                <a:cubicBezTo>
                  <a:pt x="2992100" y="-30476"/>
                  <a:pt x="3240306" y="102016"/>
                  <a:pt x="3506423" y="226513"/>
                </a:cubicBezTo>
                <a:cubicBezTo>
                  <a:pt x="3772540" y="351010"/>
                  <a:pt x="4082886" y="637731"/>
                  <a:pt x="4277015" y="753199"/>
                </a:cubicBezTo>
                <a:cubicBezTo>
                  <a:pt x="4471144" y="868667"/>
                  <a:pt x="4802341" y="947746"/>
                  <a:pt x="4914623" y="971131"/>
                </a:cubicBezTo>
              </a:path>
            </a:pathLst>
          </a:custGeom>
          <a:noFill/>
          <a:ln w="19050">
            <a:solidFill>
              <a:srgbClr val="8080f0"/>
            </a:solidFill>
            <a:miter/>
          </a:ln>
          <a:effectLst>
            <a:outerShdw algn="ctr" blurRad="63360" rotWithShape="0" sx="102000" sy="102000">
              <a:srgbClr val="000000">
                <a:alpha val="20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10" name="Google Shape;354;p22"/>
          <p:cNvSpPr/>
          <p:nvPr/>
        </p:nvSpPr>
        <p:spPr>
          <a:xfrm rot="10800000">
            <a:off x="5675040" y="-38880"/>
            <a:ext cx="3459960" cy="747000"/>
          </a:xfrm>
          <a:custGeom>
            <a:avLst/>
            <a:gdLst/>
            <a:ahLst/>
            <a:rect l="l" t="t" r="r" b="b"/>
            <a:pathLst>
              <a:path w="4620774" h="752251">
                <a:moveTo>
                  <a:pt x="3740" y="501504"/>
                </a:moveTo>
                <a:cubicBezTo>
                  <a:pt x="146313" y="562581"/>
                  <a:pt x="293636" y="611721"/>
                  <a:pt x="444332" y="648414"/>
                </a:cubicBezTo>
                <a:cubicBezTo>
                  <a:pt x="532863" y="669961"/>
                  <a:pt x="661668" y="701285"/>
                  <a:pt x="820694" y="712644"/>
                </a:cubicBezTo>
                <a:cubicBezTo>
                  <a:pt x="929259" y="720423"/>
                  <a:pt x="1207107" y="737634"/>
                  <a:pt x="1499963" y="630033"/>
                </a:cubicBezTo>
                <a:cubicBezTo>
                  <a:pt x="1772991" y="529729"/>
                  <a:pt x="1774576" y="468804"/>
                  <a:pt x="2133314" y="226134"/>
                </a:cubicBezTo>
                <a:cubicBezTo>
                  <a:pt x="2355743" y="75713"/>
                  <a:pt x="2499279" y="27661"/>
                  <a:pt x="2684053" y="5838"/>
                </a:cubicBezTo>
                <a:cubicBezTo>
                  <a:pt x="2995840" y="-30855"/>
                  <a:pt x="3250214" y="96229"/>
                  <a:pt x="3510163" y="226134"/>
                </a:cubicBezTo>
                <a:cubicBezTo>
                  <a:pt x="3843223" y="392595"/>
                  <a:pt x="3925489" y="524635"/>
                  <a:pt x="4290354" y="657570"/>
                </a:cubicBezTo>
                <a:cubicBezTo>
                  <a:pt x="4398093" y="696838"/>
                  <a:pt x="4508516" y="728292"/>
                  <a:pt x="4620798" y="751677"/>
                </a:cubicBezTo>
                <a:lnTo>
                  <a:pt x="23" y="751677"/>
                </a:lnTo>
                <a:close/>
              </a:path>
            </a:pathLst>
          </a:custGeom>
          <a:solidFill>
            <a:schemeClr val="accent4"/>
          </a:solidFill>
          <a:ln w="0">
            <a:noFill/>
          </a:ln>
          <a:effectLst>
            <a:outerShdw algn="bl" blurRad="127080" dir="3061995" dist="62970" rotWithShape="0">
              <a:srgbClr val="000000">
                <a:alpha val="20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11" name="Google Shape;355;p22"/>
          <p:cNvSpPr/>
          <p:nvPr/>
        </p:nvSpPr>
        <p:spPr>
          <a:xfrm rot="10800000">
            <a:off x="5482080" y="-38880"/>
            <a:ext cx="3652920" cy="965880"/>
          </a:xfrm>
          <a:custGeom>
            <a:avLst/>
            <a:gdLst/>
            <a:ahLst/>
            <a:rect l="l" t="t" r="r" b="b"/>
            <a:pathLst>
              <a:path w="4914623" h="971131">
                <a:moveTo>
                  <a:pt x="0" y="501883"/>
                </a:moveTo>
                <a:cubicBezTo>
                  <a:pt x="142573" y="562960"/>
                  <a:pt x="289896" y="612100"/>
                  <a:pt x="440592" y="648793"/>
                </a:cubicBezTo>
                <a:cubicBezTo>
                  <a:pt x="529123" y="670340"/>
                  <a:pt x="657928" y="701664"/>
                  <a:pt x="816954" y="713023"/>
                </a:cubicBezTo>
                <a:cubicBezTo>
                  <a:pt x="925519" y="720802"/>
                  <a:pt x="1203367" y="738013"/>
                  <a:pt x="1496223" y="630412"/>
                </a:cubicBezTo>
                <a:cubicBezTo>
                  <a:pt x="1769251" y="530108"/>
                  <a:pt x="1770836" y="469183"/>
                  <a:pt x="2129574" y="226513"/>
                </a:cubicBezTo>
                <a:cubicBezTo>
                  <a:pt x="2352003" y="76092"/>
                  <a:pt x="2495539" y="28040"/>
                  <a:pt x="2680313" y="6217"/>
                </a:cubicBezTo>
                <a:cubicBezTo>
                  <a:pt x="2992100" y="-30476"/>
                  <a:pt x="3240306" y="102016"/>
                  <a:pt x="3506423" y="226513"/>
                </a:cubicBezTo>
                <a:cubicBezTo>
                  <a:pt x="3772540" y="351010"/>
                  <a:pt x="4082886" y="637731"/>
                  <a:pt x="4277015" y="753199"/>
                </a:cubicBezTo>
                <a:cubicBezTo>
                  <a:pt x="4471144" y="868667"/>
                  <a:pt x="4802341" y="947746"/>
                  <a:pt x="4914623" y="971131"/>
                </a:cubicBezTo>
              </a:path>
            </a:pathLst>
          </a:custGeom>
          <a:noFill/>
          <a:ln w="19050">
            <a:solidFill>
              <a:srgbClr val="8080f0"/>
            </a:solidFill>
            <a:miter/>
          </a:ln>
          <a:effectLst>
            <a:outerShdw algn="ctr" blurRad="63360" rotWithShape="0" sx="102000" sy="102000">
              <a:srgbClr val="000000">
                <a:alpha val="20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12" name="Google Shape;356;p22"/>
          <p:cNvSpPr/>
          <p:nvPr/>
        </p:nvSpPr>
        <p:spPr>
          <a:xfrm rot="3023400">
            <a:off x="-838800" y="4336920"/>
            <a:ext cx="5340600" cy="1040760"/>
          </a:xfrm>
          <a:custGeom>
            <a:avLst/>
            <a:gdLst/>
            <a:ahLst/>
            <a:rect l="l" t="t" r="r" b="b"/>
            <a:pathLst>
              <a:path w="12201525" h="2166807">
                <a:moveTo>
                  <a:pt x="0" y="1942490"/>
                </a:moveTo>
                <a:cubicBezTo>
                  <a:pt x="310356" y="2088540"/>
                  <a:pt x="620713" y="2234590"/>
                  <a:pt x="1019175" y="2132990"/>
                </a:cubicBezTo>
                <a:cubicBezTo>
                  <a:pt x="1417637" y="2031390"/>
                  <a:pt x="1930400" y="1504340"/>
                  <a:pt x="2390775" y="1332890"/>
                </a:cubicBezTo>
                <a:cubicBezTo>
                  <a:pt x="2851150" y="1161440"/>
                  <a:pt x="3244850" y="1342415"/>
                  <a:pt x="3657600" y="1590065"/>
                </a:cubicBezTo>
                <a:cubicBezTo>
                  <a:pt x="4070350" y="1837715"/>
                  <a:pt x="4670425" y="2134577"/>
                  <a:pt x="5181600" y="1913915"/>
                </a:cubicBezTo>
                <a:cubicBezTo>
                  <a:pt x="5692775" y="1693253"/>
                  <a:pt x="6210300" y="566128"/>
                  <a:pt x="6724650" y="266090"/>
                </a:cubicBezTo>
                <a:cubicBezTo>
                  <a:pt x="7239000" y="-33948"/>
                  <a:pt x="7681913" y="-73635"/>
                  <a:pt x="8267700" y="113690"/>
                </a:cubicBezTo>
                <a:cubicBezTo>
                  <a:pt x="8853488" y="301015"/>
                  <a:pt x="9337675" y="983640"/>
                  <a:pt x="10239375" y="1390040"/>
                </a:cubicBezTo>
                <a:cubicBezTo>
                  <a:pt x="11141075" y="1796440"/>
                  <a:pt x="11547475" y="1021740"/>
                  <a:pt x="12201525" y="837590"/>
                </a:cubicBezTo>
              </a:path>
            </a:pathLst>
          </a:custGeom>
          <a:noFill/>
          <a:ln w="19050">
            <a:solidFill>
              <a:srgbClr val="4949e7"/>
            </a:solidFill>
            <a:miter/>
          </a:ln>
          <a:effectLst>
            <a:outerShdw algn="ctr" blurRad="63360" rotWithShape="0" sx="102000" sy="102000">
              <a:srgbClr val="000000">
                <a:alpha val="20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13" name="Google Shape;357;p22"/>
          <p:cNvSpPr/>
          <p:nvPr/>
        </p:nvSpPr>
        <p:spPr>
          <a:xfrm rot="3959400">
            <a:off x="-623880" y="5055480"/>
            <a:ext cx="3390480" cy="1058040"/>
          </a:xfrm>
          <a:custGeom>
            <a:avLst/>
            <a:gdLst/>
            <a:ahLst/>
            <a:rect l="l" t="t" r="r" b="b"/>
            <a:pathLst>
              <a:path w="3703725" h="1332159">
                <a:moveTo>
                  <a:pt x="0" y="1332159"/>
                </a:moveTo>
                <a:cubicBezTo>
                  <a:pt x="27537" y="1208243"/>
                  <a:pt x="93626" y="997240"/>
                  <a:pt x="266214" y="806684"/>
                </a:cubicBezTo>
                <a:cubicBezTo>
                  <a:pt x="524649" y="521264"/>
                  <a:pt x="861908" y="439961"/>
                  <a:pt x="1064787" y="421167"/>
                </a:cubicBezTo>
                <a:cubicBezTo>
                  <a:pt x="1560453" y="375249"/>
                  <a:pt x="1731044" y="570486"/>
                  <a:pt x="2129504" y="577164"/>
                </a:cubicBezTo>
                <a:cubicBezTo>
                  <a:pt x="2593985" y="585012"/>
                  <a:pt x="2807671" y="437276"/>
                  <a:pt x="2992376" y="292638"/>
                </a:cubicBezTo>
                <a:cubicBezTo>
                  <a:pt x="3101284" y="207342"/>
                  <a:pt x="3195461" y="82806"/>
                  <a:pt x="3396205" y="26424"/>
                </a:cubicBezTo>
                <a:cubicBezTo>
                  <a:pt x="3496371" y="-872"/>
                  <a:pt x="3601080" y="-7102"/>
                  <a:pt x="3703725" y="8112"/>
                </a:cubicBezTo>
              </a:path>
            </a:pathLst>
          </a:custGeom>
          <a:noFill/>
          <a:ln w="19050">
            <a:solidFill>
              <a:srgbClr val="fdd250"/>
            </a:solidFill>
            <a:miter/>
          </a:ln>
          <a:effectLst>
            <a:outerShdw algn="ctr" blurRad="63360" rotWithShape="0" sx="102000" sy="102000">
              <a:srgbClr val="000000">
                <a:alpha val="20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uk-UA" sz="4400" spc="-1" strike="noStrike">
                <a:latin typeface="Arial"/>
              </a:rPr>
              <a:t>Для правки тексту заголовка клацніть мишею</a:t>
            </a:r>
            <a:endParaRPr b="0" lang="uk-UA" sz="4400" spc="-1" strike="noStrike"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3200" spc="-1" strike="noStrike">
                <a:latin typeface="Arial"/>
              </a:rPr>
              <a:t>Для редагування структури клацніть мишею</a:t>
            </a:r>
            <a:endParaRPr b="0" lang="uk-UA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latin typeface="Arial"/>
              </a:rPr>
              <a:t>Другий рівень структури</a:t>
            </a:r>
            <a:endParaRPr b="0" lang="uk-UA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pc="-1" strike="noStrike">
                <a:latin typeface="Arial"/>
              </a:rPr>
              <a:t>Третій рівень структури</a:t>
            </a:r>
            <a:endParaRPr b="0" lang="uk-UA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000" spc="-1" strike="noStrike">
                <a:latin typeface="Arial"/>
              </a:rPr>
              <a:t>Четвертий рівень структури</a:t>
            </a:r>
            <a:endParaRPr b="0" lang="uk-UA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latin typeface="Arial"/>
              </a:rPr>
              <a:t>П'ятий рівень структури</a:t>
            </a:r>
            <a:endParaRPr b="0" lang="uk-UA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latin typeface="Arial"/>
              </a:rPr>
              <a:t>Шостий рівень структури</a:t>
            </a:r>
            <a:endParaRPr b="0" lang="uk-UA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latin typeface="Arial"/>
              </a:rPr>
              <a:t>Сьомий рівень структури</a:t>
            </a:r>
            <a:endParaRPr b="0" lang="uk-UA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ffff"/>
            </a:gs>
            <a:gs pos="100000">
              <a:srgbClr val="d8d8d8"/>
            </a:gs>
          </a:gsLst>
          <a:lin ang="189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9;p1"/>
          <p:cNvSpPr/>
          <p:nvPr/>
        </p:nvSpPr>
        <p:spPr>
          <a:xfrm rot="5400000">
            <a:off x="-696240" y="6244920"/>
            <a:ext cx="1574280" cy="275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400" spc="-1" strike="noStrike">
                <a:solidFill>
                  <a:srgbClr val="8080f0"/>
                </a:solidFill>
                <a:latin typeface="Barlow Condensed"/>
                <a:ea typeface="Barlow Condensed"/>
              </a:rPr>
              <a:t>SLIDESMANIA.COM</a:t>
            </a:r>
            <a:endParaRPr b="0" lang="uk-UA" sz="1400" spc="-1" strike="noStrike">
              <a:latin typeface="Arial"/>
            </a:endParaRPr>
          </a:p>
        </p:txBody>
      </p:sp>
      <p:sp>
        <p:nvSpPr>
          <p:cNvPr id="53" name="Google Shape;97;p8"/>
          <p:cNvSpPr/>
          <p:nvPr/>
        </p:nvSpPr>
        <p:spPr>
          <a:xfrm flipH="1" rot="10800000">
            <a:off x="6498000" y="259920"/>
            <a:ext cx="2640600" cy="1326600"/>
          </a:xfrm>
          <a:custGeom>
            <a:avLst/>
            <a:gdLst/>
            <a:ahLst/>
            <a:rect l="l" t="t" r="r" b="b"/>
            <a:pathLst>
              <a:path w="3703725" h="1332159">
                <a:moveTo>
                  <a:pt x="0" y="1332159"/>
                </a:moveTo>
                <a:cubicBezTo>
                  <a:pt x="27537" y="1208243"/>
                  <a:pt x="93626" y="997240"/>
                  <a:pt x="266214" y="806684"/>
                </a:cubicBezTo>
                <a:cubicBezTo>
                  <a:pt x="524649" y="521264"/>
                  <a:pt x="861908" y="439961"/>
                  <a:pt x="1064787" y="421167"/>
                </a:cubicBezTo>
                <a:cubicBezTo>
                  <a:pt x="1560453" y="375249"/>
                  <a:pt x="1731044" y="570486"/>
                  <a:pt x="2129504" y="577164"/>
                </a:cubicBezTo>
                <a:cubicBezTo>
                  <a:pt x="2593985" y="585012"/>
                  <a:pt x="2807671" y="437276"/>
                  <a:pt x="2992376" y="292638"/>
                </a:cubicBezTo>
                <a:cubicBezTo>
                  <a:pt x="3101284" y="207342"/>
                  <a:pt x="3195461" y="82806"/>
                  <a:pt x="3396205" y="26424"/>
                </a:cubicBezTo>
                <a:cubicBezTo>
                  <a:pt x="3496371" y="-872"/>
                  <a:pt x="3601080" y="-7102"/>
                  <a:pt x="3703725" y="8112"/>
                </a:cubicBezTo>
              </a:path>
            </a:pathLst>
          </a:custGeom>
          <a:noFill/>
          <a:ln w="19050">
            <a:solidFill>
              <a:srgbClr val="8080f0"/>
            </a:solidFill>
            <a:miter/>
          </a:ln>
          <a:effectLst>
            <a:outerShdw algn="ctr" blurRad="63360" rotWithShape="0" sx="102000" sy="102000">
              <a:srgbClr val="000000">
                <a:alpha val="20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54" name="Google Shape;98;p8"/>
          <p:cNvSpPr/>
          <p:nvPr/>
        </p:nvSpPr>
        <p:spPr>
          <a:xfrm flipH="1" rot="10800000">
            <a:off x="6360480" y="5400"/>
            <a:ext cx="2775600" cy="1326600"/>
          </a:xfrm>
          <a:custGeom>
            <a:avLst/>
            <a:gdLst/>
            <a:ahLst/>
            <a:rect l="l" t="t" r="r" b="b"/>
            <a:pathLst>
              <a:path w="3707511" h="1332159">
                <a:moveTo>
                  <a:pt x="23" y="1331585"/>
                </a:moveTo>
                <a:cubicBezTo>
                  <a:pt x="27560" y="1207669"/>
                  <a:pt x="93649" y="996666"/>
                  <a:pt x="266237" y="806110"/>
                </a:cubicBezTo>
                <a:cubicBezTo>
                  <a:pt x="524672" y="520690"/>
                  <a:pt x="861931" y="439387"/>
                  <a:pt x="1064810" y="420593"/>
                </a:cubicBezTo>
                <a:cubicBezTo>
                  <a:pt x="1560476" y="374675"/>
                  <a:pt x="1731067" y="569912"/>
                  <a:pt x="2129527" y="576590"/>
                </a:cubicBezTo>
                <a:cubicBezTo>
                  <a:pt x="2594008" y="584438"/>
                  <a:pt x="2807694" y="436702"/>
                  <a:pt x="2992399" y="292064"/>
                </a:cubicBezTo>
                <a:cubicBezTo>
                  <a:pt x="3101307" y="206768"/>
                  <a:pt x="3195484" y="82232"/>
                  <a:pt x="3396228" y="25850"/>
                </a:cubicBezTo>
                <a:cubicBezTo>
                  <a:pt x="3496394" y="-1446"/>
                  <a:pt x="3601103" y="-7676"/>
                  <a:pt x="3703748" y="7538"/>
                </a:cubicBezTo>
                <a:cubicBezTo>
                  <a:pt x="3704987" y="448908"/>
                  <a:pt x="3706226" y="890257"/>
                  <a:pt x="3707534" y="1331585"/>
                </a:cubicBezTo>
                <a:close/>
              </a:path>
            </a:pathLst>
          </a:custGeom>
          <a:solidFill>
            <a:schemeClr val="accent4"/>
          </a:solidFill>
          <a:ln w="0">
            <a:noFill/>
          </a:ln>
          <a:effectLst>
            <a:outerShdw algn="br" blurRad="127080" dir="2406054" dist="62595" rotWithShape="0">
              <a:srgbClr val="000000">
                <a:alpha val="20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55" name="Google Shape;99;p8"/>
          <p:cNvSpPr/>
          <p:nvPr/>
        </p:nvSpPr>
        <p:spPr>
          <a:xfrm rot="10800000">
            <a:off x="6767640" y="0"/>
            <a:ext cx="2373480" cy="1204920"/>
          </a:xfrm>
          <a:custGeom>
            <a:avLst/>
            <a:gdLst/>
            <a:ahLst/>
            <a:rect l="l" t="t" r="r" b="b"/>
            <a:pathLst>
              <a:path w="4014961" h="1531900">
                <a:moveTo>
                  <a:pt x="3741" y="234747"/>
                </a:moveTo>
                <a:cubicBezTo>
                  <a:pt x="185099" y="120530"/>
                  <a:pt x="388333" y="45499"/>
                  <a:pt x="600398" y="14451"/>
                </a:cubicBezTo>
                <a:cubicBezTo>
                  <a:pt x="992800" y="-41725"/>
                  <a:pt x="1297910" y="74068"/>
                  <a:pt x="1426508" y="124599"/>
                </a:cubicBezTo>
                <a:cubicBezTo>
                  <a:pt x="1805830" y="273780"/>
                  <a:pt x="1801768" y="420277"/>
                  <a:pt x="2381146" y="822248"/>
                </a:cubicBezTo>
                <a:cubicBezTo>
                  <a:pt x="2572666" y="955114"/>
                  <a:pt x="2825593" y="1128735"/>
                  <a:pt x="3179719" y="1281152"/>
                </a:cubicBezTo>
                <a:cubicBezTo>
                  <a:pt x="3447592" y="1396394"/>
                  <a:pt x="3727863" y="1480313"/>
                  <a:pt x="4014985" y="1531326"/>
                </a:cubicBezTo>
                <a:lnTo>
                  <a:pt x="23" y="1531326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  <a:effectLst>
            <a:outerShdw algn="bl" blurRad="127080" dir="2406054" dist="62595" rotWithShape="0">
              <a:srgbClr val="000000">
                <a:alpha val="20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56" name="Google Shape;100;p8"/>
          <p:cNvSpPr/>
          <p:nvPr/>
        </p:nvSpPr>
        <p:spPr>
          <a:xfrm rot="10800000">
            <a:off x="6138360" y="-23040"/>
            <a:ext cx="3002760" cy="1526400"/>
          </a:xfrm>
          <a:custGeom>
            <a:avLst/>
            <a:gdLst/>
            <a:ahLst/>
            <a:rect l="l" t="t" r="r" b="b"/>
            <a:pathLst>
              <a:path w="4011244" h="1531900">
                <a:moveTo>
                  <a:pt x="0" y="235321"/>
                </a:moveTo>
                <a:cubicBezTo>
                  <a:pt x="181358" y="121104"/>
                  <a:pt x="384592" y="46073"/>
                  <a:pt x="596657" y="15025"/>
                </a:cubicBezTo>
                <a:cubicBezTo>
                  <a:pt x="989059" y="-41151"/>
                  <a:pt x="1294169" y="74642"/>
                  <a:pt x="1422767" y="125173"/>
                </a:cubicBezTo>
                <a:cubicBezTo>
                  <a:pt x="1802089" y="274354"/>
                  <a:pt x="1798027" y="420851"/>
                  <a:pt x="2377405" y="822822"/>
                </a:cubicBezTo>
                <a:cubicBezTo>
                  <a:pt x="2568925" y="955688"/>
                  <a:pt x="2821852" y="1129309"/>
                  <a:pt x="3175978" y="1281726"/>
                </a:cubicBezTo>
                <a:cubicBezTo>
                  <a:pt x="3443851" y="1396968"/>
                  <a:pt x="3724122" y="1480887"/>
                  <a:pt x="4011244" y="1531900"/>
                </a:cubicBezTo>
              </a:path>
            </a:pathLst>
          </a:custGeom>
          <a:noFill/>
          <a:ln w="19050">
            <a:solidFill>
              <a:srgbClr val="4949e7"/>
            </a:solidFill>
            <a:miter/>
          </a:ln>
          <a:effectLst>
            <a:outerShdw algn="ctr" blurRad="63360" rotWithShape="0" sx="102000" sy="102000">
              <a:srgbClr val="000000">
                <a:alpha val="20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57" name="Google Shape;101;p8"/>
          <p:cNvSpPr/>
          <p:nvPr/>
        </p:nvSpPr>
        <p:spPr>
          <a:xfrm flipH="1">
            <a:off x="-6120" y="5234400"/>
            <a:ext cx="3300120" cy="1326600"/>
          </a:xfrm>
          <a:custGeom>
            <a:avLst/>
            <a:gdLst/>
            <a:ahLst/>
            <a:rect l="l" t="t" r="r" b="b"/>
            <a:pathLst>
              <a:path w="3703725" h="1332159">
                <a:moveTo>
                  <a:pt x="0" y="1332159"/>
                </a:moveTo>
                <a:cubicBezTo>
                  <a:pt x="27537" y="1208243"/>
                  <a:pt x="93626" y="997240"/>
                  <a:pt x="266214" y="806684"/>
                </a:cubicBezTo>
                <a:cubicBezTo>
                  <a:pt x="524649" y="521264"/>
                  <a:pt x="861908" y="439961"/>
                  <a:pt x="1064787" y="421167"/>
                </a:cubicBezTo>
                <a:cubicBezTo>
                  <a:pt x="1560453" y="375249"/>
                  <a:pt x="1731044" y="570486"/>
                  <a:pt x="2129504" y="577164"/>
                </a:cubicBezTo>
                <a:cubicBezTo>
                  <a:pt x="2593985" y="585012"/>
                  <a:pt x="2807671" y="437276"/>
                  <a:pt x="2992376" y="292638"/>
                </a:cubicBezTo>
                <a:cubicBezTo>
                  <a:pt x="3101284" y="207342"/>
                  <a:pt x="3195461" y="82806"/>
                  <a:pt x="3396205" y="26424"/>
                </a:cubicBezTo>
                <a:cubicBezTo>
                  <a:pt x="3496371" y="-872"/>
                  <a:pt x="3601080" y="-7102"/>
                  <a:pt x="3703725" y="8112"/>
                </a:cubicBezTo>
              </a:path>
            </a:pathLst>
          </a:custGeom>
          <a:noFill/>
          <a:ln w="19050">
            <a:solidFill>
              <a:srgbClr val="4949e7"/>
            </a:solidFill>
            <a:miter/>
          </a:ln>
          <a:effectLst>
            <a:outerShdw algn="ctr" blurRad="63360" rotWithShape="0" sx="102000" sy="102000">
              <a:srgbClr val="000000">
                <a:alpha val="20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58" name="Google Shape;102;p8"/>
          <p:cNvSpPr/>
          <p:nvPr/>
        </p:nvSpPr>
        <p:spPr>
          <a:xfrm flipH="1">
            <a:off x="-4320" y="5524560"/>
            <a:ext cx="3470400" cy="1326600"/>
          </a:xfrm>
          <a:custGeom>
            <a:avLst/>
            <a:gdLst/>
            <a:ahLst/>
            <a:rect l="l" t="t" r="r" b="b"/>
            <a:pathLst>
              <a:path w="3707511" h="1332159">
                <a:moveTo>
                  <a:pt x="23" y="1331585"/>
                </a:moveTo>
                <a:cubicBezTo>
                  <a:pt x="27560" y="1207669"/>
                  <a:pt x="93649" y="996666"/>
                  <a:pt x="266237" y="806110"/>
                </a:cubicBezTo>
                <a:cubicBezTo>
                  <a:pt x="524672" y="520690"/>
                  <a:pt x="861931" y="439387"/>
                  <a:pt x="1064810" y="420593"/>
                </a:cubicBezTo>
                <a:cubicBezTo>
                  <a:pt x="1560476" y="374675"/>
                  <a:pt x="1731067" y="569912"/>
                  <a:pt x="2129527" y="576590"/>
                </a:cubicBezTo>
                <a:cubicBezTo>
                  <a:pt x="2594008" y="584438"/>
                  <a:pt x="2807694" y="436702"/>
                  <a:pt x="2992399" y="292064"/>
                </a:cubicBezTo>
                <a:cubicBezTo>
                  <a:pt x="3101307" y="206768"/>
                  <a:pt x="3195484" y="82232"/>
                  <a:pt x="3396228" y="25850"/>
                </a:cubicBezTo>
                <a:cubicBezTo>
                  <a:pt x="3496394" y="-1446"/>
                  <a:pt x="3601103" y="-7676"/>
                  <a:pt x="3703748" y="7538"/>
                </a:cubicBezTo>
                <a:cubicBezTo>
                  <a:pt x="3704987" y="448908"/>
                  <a:pt x="3706226" y="890257"/>
                  <a:pt x="3707534" y="1331585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</a:ln>
          <a:effectLst>
            <a:outerShdw algn="br" blurRad="127080" dir="13500000" dist="62621" rotWithShape="0">
              <a:srgbClr val="000000">
                <a:alpha val="20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59" name="Google Shape;103;p8"/>
          <p:cNvSpPr/>
          <p:nvPr/>
        </p:nvSpPr>
        <p:spPr>
          <a:xfrm>
            <a:off x="-2520" y="6256080"/>
            <a:ext cx="3459960" cy="596520"/>
          </a:xfrm>
          <a:custGeom>
            <a:avLst/>
            <a:gdLst/>
            <a:ahLst/>
            <a:rect l="l" t="t" r="r" b="b"/>
            <a:pathLst>
              <a:path w="4620774" h="752251">
                <a:moveTo>
                  <a:pt x="3740" y="501504"/>
                </a:moveTo>
                <a:cubicBezTo>
                  <a:pt x="146313" y="562581"/>
                  <a:pt x="293636" y="611721"/>
                  <a:pt x="444332" y="648414"/>
                </a:cubicBezTo>
                <a:cubicBezTo>
                  <a:pt x="532863" y="669961"/>
                  <a:pt x="661668" y="701285"/>
                  <a:pt x="820694" y="712644"/>
                </a:cubicBezTo>
                <a:cubicBezTo>
                  <a:pt x="929259" y="720423"/>
                  <a:pt x="1207107" y="737634"/>
                  <a:pt x="1499963" y="630033"/>
                </a:cubicBezTo>
                <a:cubicBezTo>
                  <a:pt x="1772991" y="529729"/>
                  <a:pt x="1774576" y="468804"/>
                  <a:pt x="2133314" y="226134"/>
                </a:cubicBezTo>
                <a:cubicBezTo>
                  <a:pt x="2355743" y="75713"/>
                  <a:pt x="2499279" y="27661"/>
                  <a:pt x="2684053" y="5838"/>
                </a:cubicBezTo>
                <a:cubicBezTo>
                  <a:pt x="2995840" y="-30855"/>
                  <a:pt x="3250214" y="96229"/>
                  <a:pt x="3510163" y="226134"/>
                </a:cubicBezTo>
                <a:cubicBezTo>
                  <a:pt x="3843223" y="392595"/>
                  <a:pt x="3925489" y="524635"/>
                  <a:pt x="4290354" y="657570"/>
                </a:cubicBezTo>
                <a:cubicBezTo>
                  <a:pt x="4398093" y="696838"/>
                  <a:pt x="4508516" y="728292"/>
                  <a:pt x="4620798" y="751677"/>
                </a:cubicBezTo>
                <a:lnTo>
                  <a:pt x="23" y="751677"/>
                </a:lnTo>
                <a:close/>
              </a:path>
            </a:pathLst>
          </a:custGeom>
          <a:solidFill>
            <a:schemeClr val="accent4"/>
          </a:solidFill>
          <a:ln w="0">
            <a:noFill/>
          </a:ln>
          <a:effectLst>
            <a:outerShdw algn="bl" blurRad="127080" dir="13500000" dist="62621" rotWithShape="0">
              <a:srgbClr val="000000">
                <a:alpha val="20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60" name="Google Shape;104;p8"/>
          <p:cNvSpPr/>
          <p:nvPr/>
        </p:nvSpPr>
        <p:spPr>
          <a:xfrm>
            <a:off x="-2520" y="6081120"/>
            <a:ext cx="3652920" cy="771480"/>
          </a:xfrm>
          <a:custGeom>
            <a:avLst/>
            <a:gdLst/>
            <a:ahLst/>
            <a:rect l="l" t="t" r="r" b="b"/>
            <a:pathLst>
              <a:path w="4914623" h="971131">
                <a:moveTo>
                  <a:pt x="0" y="501883"/>
                </a:moveTo>
                <a:cubicBezTo>
                  <a:pt x="142573" y="562960"/>
                  <a:pt x="289896" y="612100"/>
                  <a:pt x="440592" y="648793"/>
                </a:cubicBezTo>
                <a:cubicBezTo>
                  <a:pt x="529123" y="670340"/>
                  <a:pt x="657928" y="701664"/>
                  <a:pt x="816954" y="713023"/>
                </a:cubicBezTo>
                <a:cubicBezTo>
                  <a:pt x="925519" y="720802"/>
                  <a:pt x="1203367" y="738013"/>
                  <a:pt x="1496223" y="630412"/>
                </a:cubicBezTo>
                <a:cubicBezTo>
                  <a:pt x="1769251" y="530108"/>
                  <a:pt x="1770836" y="469183"/>
                  <a:pt x="2129574" y="226513"/>
                </a:cubicBezTo>
                <a:cubicBezTo>
                  <a:pt x="2352003" y="76092"/>
                  <a:pt x="2495539" y="28040"/>
                  <a:pt x="2680313" y="6217"/>
                </a:cubicBezTo>
                <a:cubicBezTo>
                  <a:pt x="2992100" y="-30476"/>
                  <a:pt x="3240306" y="102016"/>
                  <a:pt x="3506423" y="226513"/>
                </a:cubicBezTo>
                <a:cubicBezTo>
                  <a:pt x="3772540" y="351010"/>
                  <a:pt x="4082886" y="637731"/>
                  <a:pt x="4277015" y="753199"/>
                </a:cubicBezTo>
                <a:cubicBezTo>
                  <a:pt x="4471144" y="868667"/>
                  <a:pt x="4802341" y="947746"/>
                  <a:pt x="4914623" y="971131"/>
                </a:cubicBezTo>
              </a:path>
            </a:pathLst>
          </a:custGeom>
          <a:noFill/>
          <a:ln w="19050">
            <a:solidFill>
              <a:srgbClr val="8080f0"/>
            </a:solidFill>
            <a:miter/>
          </a:ln>
          <a:effectLst>
            <a:outerShdw algn="ctr" blurRad="63360" rotWithShape="0" sx="102000" sy="102000">
              <a:srgbClr val="000000">
                <a:alpha val="20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61" name="Google Shape;110;p8"/>
          <p:cNvSpPr/>
          <p:nvPr/>
        </p:nvSpPr>
        <p:spPr>
          <a:xfrm rot="5400000">
            <a:off x="-696240" y="4644720"/>
            <a:ext cx="1574280" cy="275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400" spc="-1" strike="noStrike">
                <a:solidFill>
                  <a:srgbClr val="8080f0"/>
                </a:solidFill>
                <a:latin typeface="Barlow Condensed"/>
                <a:ea typeface="Barlow Condensed"/>
              </a:rPr>
              <a:t>SLIDESMANIA.COM</a:t>
            </a:r>
            <a:endParaRPr b="0" lang="uk-UA" sz="1400" spc="-1" strike="noStrike">
              <a:latin typeface="Arial"/>
            </a:endParaRPr>
          </a:p>
        </p:txBody>
      </p:sp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uk-UA" sz="4400" spc="-1" strike="noStrike">
                <a:latin typeface="Arial"/>
              </a:rPr>
              <a:t>Для правки тексту заголовка клацніть мишею</a:t>
            </a:r>
            <a:endParaRPr b="0" lang="uk-UA" sz="4400" spc="-1" strike="noStrike"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3200" spc="-1" strike="noStrike">
                <a:latin typeface="Arial"/>
              </a:rPr>
              <a:t>Для редагування структури клацніть мишею</a:t>
            </a:r>
            <a:endParaRPr b="0" lang="uk-UA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latin typeface="Arial"/>
              </a:rPr>
              <a:t>Другий рівень структури</a:t>
            </a:r>
            <a:endParaRPr b="0" lang="uk-UA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pc="-1" strike="noStrike">
                <a:latin typeface="Arial"/>
              </a:rPr>
              <a:t>Третій рівень структури</a:t>
            </a:r>
            <a:endParaRPr b="0" lang="uk-UA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000" spc="-1" strike="noStrike">
                <a:latin typeface="Arial"/>
              </a:rPr>
              <a:t>Четвертий рівень структури</a:t>
            </a:r>
            <a:endParaRPr b="0" lang="uk-UA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latin typeface="Arial"/>
              </a:rPr>
              <a:t>П'ятий рівень структури</a:t>
            </a:r>
            <a:endParaRPr b="0" lang="uk-UA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latin typeface="Arial"/>
              </a:rPr>
              <a:t>Шостий рівень структури</a:t>
            </a:r>
            <a:endParaRPr b="0" lang="uk-UA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latin typeface="Arial"/>
              </a:rPr>
              <a:t>Сьомий рівень структури</a:t>
            </a:r>
            <a:endParaRPr b="0" lang="uk-UA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ffff"/>
            </a:gs>
            <a:gs pos="100000">
              <a:srgbClr val="d8d8d8"/>
            </a:gs>
          </a:gsLst>
          <a:lin ang="189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9;p1"/>
          <p:cNvSpPr/>
          <p:nvPr/>
        </p:nvSpPr>
        <p:spPr>
          <a:xfrm rot="5400000">
            <a:off x="-696240" y="6244920"/>
            <a:ext cx="1574280" cy="275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400" spc="-1" strike="noStrike">
                <a:solidFill>
                  <a:srgbClr val="8080f0"/>
                </a:solidFill>
                <a:latin typeface="Barlow Condensed"/>
                <a:ea typeface="Barlow Condensed"/>
              </a:rPr>
              <a:t>SLIDESMANIA.COM</a:t>
            </a:r>
            <a:endParaRPr b="0" lang="uk-UA" sz="1400" spc="-1" strike="noStrike">
              <a:latin typeface="Arial"/>
            </a:endParaRPr>
          </a:p>
        </p:txBody>
      </p:sp>
      <p:sp>
        <p:nvSpPr>
          <p:cNvPr id="101" name="Google Shape;90;p7"/>
          <p:cNvSpPr/>
          <p:nvPr/>
        </p:nvSpPr>
        <p:spPr>
          <a:xfrm flipH="1" rot="16200000">
            <a:off x="6552720" y="4496400"/>
            <a:ext cx="3522240" cy="1196280"/>
          </a:xfrm>
          <a:custGeom>
            <a:avLst/>
            <a:gdLst/>
            <a:ahLst/>
            <a:rect l="l" t="t" r="r" b="b"/>
            <a:pathLst>
              <a:path w="3703725" h="1332159">
                <a:moveTo>
                  <a:pt x="0" y="1332159"/>
                </a:moveTo>
                <a:cubicBezTo>
                  <a:pt x="27537" y="1208243"/>
                  <a:pt x="93626" y="997240"/>
                  <a:pt x="266214" y="806684"/>
                </a:cubicBezTo>
                <a:cubicBezTo>
                  <a:pt x="524649" y="521264"/>
                  <a:pt x="861908" y="439961"/>
                  <a:pt x="1064787" y="421167"/>
                </a:cubicBezTo>
                <a:cubicBezTo>
                  <a:pt x="1560453" y="375249"/>
                  <a:pt x="1731044" y="570486"/>
                  <a:pt x="2129504" y="577164"/>
                </a:cubicBezTo>
                <a:cubicBezTo>
                  <a:pt x="2593985" y="585012"/>
                  <a:pt x="2807671" y="437276"/>
                  <a:pt x="2992376" y="292638"/>
                </a:cubicBezTo>
                <a:cubicBezTo>
                  <a:pt x="3101284" y="207342"/>
                  <a:pt x="3195461" y="82806"/>
                  <a:pt x="3396205" y="26424"/>
                </a:cubicBezTo>
                <a:cubicBezTo>
                  <a:pt x="3496371" y="-872"/>
                  <a:pt x="3601080" y="-7102"/>
                  <a:pt x="3703725" y="8112"/>
                </a:cubicBezTo>
              </a:path>
            </a:pathLst>
          </a:custGeom>
          <a:noFill/>
          <a:ln w="19050">
            <a:solidFill>
              <a:srgbClr val="fdd250"/>
            </a:solidFill>
            <a:miter/>
          </a:ln>
          <a:effectLst>
            <a:outerShdw algn="ctr" blurRad="63360" rotWithShape="0" sx="102000" sy="102000">
              <a:srgbClr val="000000">
                <a:alpha val="20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102" name="Google Shape;91;p7"/>
          <p:cNvSpPr/>
          <p:nvPr/>
        </p:nvSpPr>
        <p:spPr>
          <a:xfrm flipH="1" rot="16200000">
            <a:off x="6692400" y="4403520"/>
            <a:ext cx="3702240" cy="1195920"/>
          </a:xfrm>
          <a:custGeom>
            <a:avLst/>
            <a:gdLst/>
            <a:ahLst/>
            <a:rect l="l" t="t" r="r" b="b"/>
            <a:pathLst>
              <a:path w="3707511" h="1332159">
                <a:moveTo>
                  <a:pt x="23" y="1331585"/>
                </a:moveTo>
                <a:cubicBezTo>
                  <a:pt x="27560" y="1207669"/>
                  <a:pt x="93649" y="996666"/>
                  <a:pt x="266237" y="806110"/>
                </a:cubicBezTo>
                <a:cubicBezTo>
                  <a:pt x="524672" y="520690"/>
                  <a:pt x="861931" y="439387"/>
                  <a:pt x="1064810" y="420593"/>
                </a:cubicBezTo>
                <a:cubicBezTo>
                  <a:pt x="1560476" y="374675"/>
                  <a:pt x="1731067" y="569912"/>
                  <a:pt x="2129527" y="576590"/>
                </a:cubicBezTo>
                <a:cubicBezTo>
                  <a:pt x="2594008" y="584438"/>
                  <a:pt x="2807694" y="436702"/>
                  <a:pt x="2992399" y="292064"/>
                </a:cubicBezTo>
                <a:cubicBezTo>
                  <a:pt x="3101307" y="206768"/>
                  <a:pt x="3195484" y="82232"/>
                  <a:pt x="3396228" y="25850"/>
                </a:cubicBezTo>
                <a:cubicBezTo>
                  <a:pt x="3496394" y="-1446"/>
                  <a:pt x="3601103" y="-7676"/>
                  <a:pt x="3703748" y="7538"/>
                </a:cubicBezTo>
                <a:cubicBezTo>
                  <a:pt x="3704987" y="448908"/>
                  <a:pt x="3706226" y="890257"/>
                  <a:pt x="3707534" y="1331585"/>
                </a:cubicBezTo>
                <a:close/>
              </a:path>
            </a:pathLst>
          </a:custGeom>
          <a:solidFill>
            <a:schemeClr val="accent3"/>
          </a:solidFill>
          <a:ln w="0">
            <a:noFill/>
          </a:ln>
          <a:effectLst>
            <a:outerShdw algn="br" blurRad="127080" dir="9601013" dist="63205" rotWithShape="0">
              <a:srgbClr val="000000">
                <a:alpha val="20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103" name="Google Shape;92;p7"/>
          <p:cNvSpPr/>
          <p:nvPr/>
        </p:nvSpPr>
        <p:spPr>
          <a:xfrm rot="16200000">
            <a:off x="7015680" y="4731480"/>
            <a:ext cx="3166560" cy="1086120"/>
          </a:xfrm>
          <a:custGeom>
            <a:avLst/>
            <a:gdLst/>
            <a:ahLst/>
            <a:rect l="l" t="t" r="r" b="b"/>
            <a:pathLst>
              <a:path w="4014961" h="1531900">
                <a:moveTo>
                  <a:pt x="3741" y="234747"/>
                </a:moveTo>
                <a:cubicBezTo>
                  <a:pt x="185099" y="120530"/>
                  <a:pt x="388333" y="45499"/>
                  <a:pt x="600398" y="14451"/>
                </a:cubicBezTo>
                <a:cubicBezTo>
                  <a:pt x="992800" y="-41725"/>
                  <a:pt x="1297910" y="74068"/>
                  <a:pt x="1426508" y="124599"/>
                </a:cubicBezTo>
                <a:cubicBezTo>
                  <a:pt x="1805830" y="273780"/>
                  <a:pt x="1801768" y="420277"/>
                  <a:pt x="2381146" y="822248"/>
                </a:cubicBezTo>
                <a:cubicBezTo>
                  <a:pt x="2572666" y="955114"/>
                  <a:pt x="2825593" y="1128735"/>
                  <a:pt x="3179719" y="1281152"/>
                </a:cubicBezTo>
                <a:cubicBezTo>
                  <a:pt x="3447592" y="1396394"/>
                  <a:pt x="3727863" y="1480313"/>
                  <a:pt x="4014985" y="1531326"/>
                </a:cubicBezTo>
                <a:lnTo>
                  <a:pt x="23" y="1531326"/>
                </a:lnTo>
                <a:close/>
              </a:path>
            </a:pathLst>
          </a:custGeom>
          <a:solidFill>
            <a:schemeClr val="accent4"/>
          </a:solidFill>
          <a:ln w="0">
            <a:noFill/>
          </a:ln>
          <a:effectLst>
            <a:outerShdw algn="bl" blurRad="127080" dir="9601013" dist="63205" rotWithShape="0">
              <a:srgbClr val="000000">
                <a:alpha val="20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104" name="Google Shape;93;p7"/>
          <p:cNvSpPr/>
          <p:nvPr/>
        </p:nvSpPr>
        <p:spPr>
          <a:xfrm rot="16200000">
            <a:off x="6476400" y="4167000"/>
            <a:ext cx="4005720" cy="1376280"/>
          </a:xfrm>
          <a:custGeom>
            <a:avLst/>
            <a:gdLst/>
            <a:ahLst/>
            <a:rect l="l" t="t" r="r" b="b"/>
            <a:pathLst>
              <a:path w="4011244" h="1531900">
                <a:moveTo>
                  <a:pt x="0" y="235321"/>
                </a:moveTo>
                <a:cubicBezTo>
                  <a:pt x="181358" y="121104"/>
                  <a:pt x="384592" y="46073"/>
                  <a:pt x="596657" y="15025"/>
                </a:cubicBezTo>
                <a:cubicBezTo>
                  <a:pt x="989059" y="-41151"/>
                  <a:pt x="1294169" y="74642"/>
                  <a:pt x="1422767" y="125173"/>
                </a:cubicBezTo>
                <a:cubicBezTo>
                  <a:pt x="1802089" y="274354"/>
                  <a:pt x="1798027" y="420851"/>
                  <a:pt x="2377405" y="822822"/>
                </a:cubicBezTo>
                <a:cubicBezTo>
                  <a:pt x="2568925" y="955688"/>
                  <a:pt x="2821852" y="1129309"/>
                  <a:pt x="3175978" y="1281726"/>
                </a:cubicBezTo>
                <a:cubicBezTo>
                  <a:pt x="3443851" y="1396968"/>
                  <a:pt x="3724122" y="1480887"/>
                  <a:pt x="4011244" y="1531900"/>
                </a:cubicBezTo>
              </a:path>
            </a:pathLst>
          </a:custGeom>
          <a:noFill/>
          <a:ln w="19050">
            <a:solidFill>
              <a:srgbClr val="8080f0"/>
            </a:solidFill>
            <a:miter/>
          </a:ln>
          <a:effectLst>
            <a:outerShdw algn="ctr" blurRad="63360" rotWithShape="0" sx="102000" sy="102000">
              <a:srgbClr val="000000">
                <a:alpha val="20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105" name="Google Shape;94;p7"/>
          <p:cNvSpPr/>
          <p:nvPr/>
        </p:nvSpPr>
        <p:spPr>
          <a:xfrm flipH="1" rot="10800000">
            <a:off x="0" y="25920"/>
            <a:ext cx="3101040" cy="1714320"/>
          </a:xfrm>
          <a:custGeom>
            <a:avLst/>
            <a:gdLst/>
            <a:ahLst/>
            <a:rect l="l" t="t" r="r" b="b"/>
            <a:pathLst>
              <a:path w="4011244" h="1531900">
                <a:moveTo>
                  <a:pt x="0" y="235321"/>
                </a:moveTo>
                <a:cubicBezTo>
                  <a:pt x="181358" y="121104"/>
                  <a:pt x="384592" y="46073"/>
                  <a:pt x="596657" y="15025"/>
                </a:cubicBezTo>
                <a:cubicBezTo>
                  <a:pt x="989059" y="-41151"/>
                  <a:pt x="1294169" y="74642"/>
                  <a:pt x="1422767" y="125173"/>
                </a:cubicBezTo>
                <a:cubicBezTo>
                  <a:pt x="1802089" y="274354"/>
                  <a:pt x="1798027" y="420851"/>
                  <a:pt x="2377405" y="822822"/>
                </a:cubicBezTo>
                <a:cubicBezTo>
                  <a:pt x="2568925" y="955688"/>
                  <a:pt x="2821852" y="1129309"/>
                  <a:pt x="3175978" y="1281726"/>
                </a:cubicBezTo>
                <a:cubicBezTo>
                  <a:pt x="3443851" y="1396968"/>
                  <a:pt x="3724122" y="1480887"/>
                  <a:pt x="4011244" y="1531900"/>
                </a:cubicBezTo>
              </a:path>
            </a:pathLst>
          </a:custGeom>
          <a:noFill/>
          <a:ln w="19050">
            <a:solidFill>
              <a:srgbClr val="fa5353"/>
            </a:solidFill>
            <a:miter/>
          </a:ln>
          <a:effectLst>
            <a:outerShdw algn="ctr" blurRad="63360" rotWithShape="0" sx="102000" sy="102000">
              <a:srgbClr val="000000">
                <a:alpha val="20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106" name="Google Shape;95;p7"/>
          <p:cNvSpPr/>
          <p:nvPr/>
        </p:nvSpPr>
        <p:spPr>
          <a:xfrm flipH="1" rot="10800000">
            <a:off x="0" y="6840"/>
            <a:ext cx="3337200" cy="1480680"/>
          </a:xfrm>
          <a:custGeom>
            <a:avLst/>
            <a:gdLst/>
            <a:ahLst/>
            <a:rect l="l" t="t" r="r" b="b"/>
            <a:pathLst>
              <a:path w="4014961" h="1531900">
                <a:moveTo>
                  <a:pt x="3741" y="234747"/>
                </a:moveTo>
                <a:cubicBezTo>
                  <a:pt x="185099" y="120530"/>
                  <a:pt x="388333" y="45499"/>
                  <a:pt x="600398" y="14451"/>
                </a:cubicBezTo>
                <a:cubicBezTo>
                  <a:pt x="992800" y="-41725"/>
                  <a:pt x="1297910" y="74068"/>
                  <a:pt x="1426508" y="124599"/>
                </a:cubicBezTo>
                <a:cubicBezTo>
                  <a:pt x="1805830" y="273780"/>
                  <a:pt x="1801768" y="420277"/>
                  <a:pt x="2381146" y="822248"/>
                </a:cubicBezTo>
                <a:cubicBezTo>
                  <a:pt x="2572666" y="955114"/>
                  <a:pt x="2825593" y="1128735"/>
                  <a:pt x="3179719" y="1281152"/>
                </a:cubicBezTo>
                <a:cubicBezTo>
                  <a:pt x="3447592" y="1396394"/>
                  <a:pt x="3727863" y="1480313"/>
                  <a:pt x="4014985" y="1531326"/>
                </a:cubicBezTo>
                <a:lnTo>
                  <a:pt x="23" y="1531326"/>
                </a:lnTo>
                <a:close/>
              </a:path>
            </a:pathLst>
          </a:custGeom>
          <a:solidFill>
            <a:schemeClr val="accent2"/>
          </a:solidFill>
          <a:ln w="0">
            <a:noFill/>
          </a:ln>
          <a:effectLst>
            <a:outerShdw algn="bl" blurRad="127080" dir="2406054" dist="62595" rotWithShape="0">
              <a:srgbClr val="000000">
                <a:alpha val="20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uk-UA" sz="4400" spc="-1" strike="noStrike">
                <a:latin typeface="Arial"/>
              </a:rPr>
              <a:t>Для правки тексту заголовка клацніть мишею</a:t>
            </a:r>
            <a:endParaRPr b="0" lang="uk-UA" sz="4400" spc="-1" strike="noStrike"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3200" spc="-1" strike="noStrike">
                <a:latin typeface="Arial"/>
              </a:rPr>
              <a:t>Для редагування структури клацніть мишею</a:t>
            </a:r>
            <a:endParaRPr b="0" lang="uk-UA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latin typeface="Arial"/>
              </a:rPr>
              <a:t>Другий рівень структури</a:t>
            </a:r>
            <a:endParaRPr b="0" lang="uk-UA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pc="-1" strike="noStrike">
                <a:latin typeface="Arial"/>
              </a:rPr>
              <a:t>Третій рівень структури</a:t>
            </a:r>
            <a:endParaRPr b="0" lang="uk-UA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000" spc="-1" strike="noStrike">
                <a:latin typeface="Arial"/>
              </a:rPr>
              <a:t>Четвертий рівень структури</a:t>
            </a:r>
            <a:endParaRPr b="0" lang="uk-UA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latin typeface="Arial"/>
              </a:rPr>
              <a:t>П'ятий рівень структури</a:t>
            </a:r>
            <a:endParaRPr b="0" lang="uk-UA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latin typeface="Arial"/>
              </a:rPr>
              <a:t>Шостий рівень структури</a:t>
            </a:r>
            <a:endParaRPr b="0" lang="uk-UA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latin typeface="Arial"/>
              </a:rPr>
              <a:t>Сьомий рівень структури</a:t>
            </a:r>
            <a:endParaRPr b="0" lang="uk-UA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" name="Group 4"/>
          <p:cNvGrpSpPr/>
          <p:nvPr/>
        </p:nvGrpSpPr>
        <p:grpSpPr>
          <a:xfrm>
            <a:off x="0" y="0"/>
            <a:ext cx="9138600" cy="540720"/>
            <a:chOff x="0" y="0"/>
            <a:chExt cx="9138600" cy="540720"/>
          </a:xfrm>
        </p:grpSpPr>
        <p:sp>
          <p:nvSpPr>
            <p:cNvPr id="146" name="Rectangle 5"/>
            <p:cNvSpPr/>
            <p:nvPr/>
          </p:nvSpPr>
          <p:spPr>
            <a:xfrm>
              <a:off x="0" y="0"/>
              <a:ext cx="280440" cy="528120"/>
            </a:xfrm>
            <a:prstGeom prst="rect">
              <a:avLst/>
            </a:prstGeom>
            <a:gradFill rotWithShape="0">
              <a:gsLst>
                <a:gs pos="0">
                  <a:srgbClr val="cccce6"/>
                </a:gs>
                <a:gs pos="100000">
                  <a:srgbClr val="ffffff"/>
                </a:gs>
              </a:gsLst>
              <a:lin ang="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7" name="Rectangle 6"/>
            <p:cNvSpPr/>
            <p:nvPr/>
          </p:nvSpPr>
          <p:spPr>
            <a:xfrm>
              <a:off x="412920" y="135000"/>
              <a:ext cx="8725680" cy="269280"/>
            </a:xfrm>
            <a:prstGeom prst="rect">
              <a:avLst/>
            </a:prstGeom>
            <a:gradFill rotWithShape="0">
              <a:gsLst>
                <a:gs pos="0">
                  <a:srgbClr val="00007d"/>
                </a:gs>
                <a:gs pos="100000">
                  <a:srgbClr val="ffffff"/>
                </a:gs>
              </a:gsLst>
              <a:lin ang="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8" name="Rectangle 7"/>
            <p:cNvSpPr/>
            <p:nvPr/>
          </p:nvSpPr>
          <p:spPr>
            <a:xfrm>
              <a:off x="409680" y="135000"/>
              <a:ext cx="132840" cy="135720"/>
            </a:xfrm>
            <a:prstGeom prst="rect">
              <a:avLst/>
            </a:prstGeom>
            <a:solidFill>
              <a:schemeClr val="folHlink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9" name="Rectangle 8"/>
            <p:cNvSpPr/>
            <p:nvPr/>
          </p:nvSpPr>
          <p:spPr>
            <a:xfrm>
              <a:off x="547560" y="0"/>
              <a:ext cx="134280" cy="132840"/>
            </a:xfrm>
            <a:prstGeom prst="rect">
              <a:avLst/>
            </a:prstGeom>
            <a:solidFill>
              <a:schemeClr val="folHlink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0" name="Rectangle 9"/>
            <p:cNvSpPr/>
            <p:nvPr/>
          </p:nvSpPr>
          <p:spPr>
            <a:xfrm>
              <a:off x="547560" y="135000"/>
              <a:ext cx="134280" cy="135720"/>
            </a:xfrm>
            <a:prstGeom prst="rect">
              <a:avLst/>
            </a:pr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1" name="Rectangle 10"/>
            <p:cNvSpPr/>
            <p:nvPr/>
          </p:nvSpPr>
          <p:spPr>
            <a:xfrm>
              <a:off x="274680" y="274680"/>
              <a:ext cx="131040" cy="132840"/>
            </a:xfrm>
            <a:prstGeom prst="rect">
              <a:avLst/>
            </a:prstGeom>
            <a:solidFill>
              <a:schemeClr val="folHlink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2" name="Rectangle 11"/>
            <p:cNvSpPr/>
            <p:nvPr/>
          </p:nvSpPr>
          <p:spPr>
            <a:xfrm>
              <a:off x="131760" y="136440"/>
              <a:ext cx="135720" cy="132840"/>
            </a:xfrm>
            <a:prstGeom prst="rect">
              <a:avLst/>
            </a:prstGeom>
            <a:solidFill>
              <a:schemeClr val="bg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3" name="Rectangle 12"/>
            <p:cNvSpPr/>
            <p:nvPr/>
          </p:nvSpPr>
          <p:spPr>
            <a:xfrm>
              <a:off x="409680" y="271440"/>
              <a:ext cx="132840" cy="132840"/>
            </a:xfrm>
            <a:prstGeom prst="rect">
              <a:avLst/>
            </a:pr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4" name="Rectangle 13"/>
            <p:cNvSpPr/>
            <p:nvPr/>
          </p:nvSpPr>
          <p:spPr>
            <a:xfrm>
              <a:off x="274680" y="409680"/>
              <a:ext cx="131040" cy="131040"/>
            </a:xfrm>
            <a:prstGeom prst="rect">
              <a:avLst/>
            </a:pr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uk-UA" sz="4400" spc="-1" strike="noStrike">
                <a:latin typeface="Arial"/>
              </a:rPr>
              <a:t>Для правки тексту заголовка клацніть мишею</a:t>
            </a:r>
            <a:endParaRPr b="0" lang="uk-UA" sz="4400" spc="-1" strike="noStrike">
              <a:latin typeface="Arial"/>
            </a:endParaRPr>
          </a:p>
        </p:txBody>
      </p:sp>
      <p:sp>
        <p:nvSpPr>
          <p:cNvPr id="15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3200" spc="-1" strike="noStrike">
                <a:latin typeface="Arial"/>
              </a:rPr>
              <a:t>Для редагування структури клацніть мишею</a:t>
            </a:r>
            <a:endParaRPr b="0" lang="uk-UA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latin typeface="Arial"/>
              </a:rPr>
              <a:t>Другий рівень структури</a:t>
            </a:r>
            <a:endParaRPr b="0" lang="uk-UA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pc="-1" strike="noStrike">
                <a:latin typeface="Arial"/>
              </a:rPr>
              <a:t>Третій рівень структури</a:t>
            </a:r>
            <a:endParaRPr b="0" lang="uk-UA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000" spc="-1" strike="noStrike">
                <a:latin typeface="Arial"/>
              </a:rPr>
              <a:t>Четвертий рівень структури</a:t>
            </a:r>
            <a:endParaRPr b="0" lang="uk-UA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latin typeface="Arial"/>
              </a:rPr>
              <a:t>П'ятий рівень структури</a:t>
            </a:r>
            <a:endParaRPr b="0" lang="uk-UA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latin typeface="Arial"/>
              </a:rPr>
              <a:t>Шостий рівень структури</a:t>
            </a:r>
            <a:endParaRPr b="0" lang="uk-UA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latin typeface="Arial"/>
              </a:rPr>
              <a:t>Сьомий рівень структури</a:t>
            </a:r>
            <a:endParaRPr b="0" lang="uk-UA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" name="Group 4"/>
          <p:cNvGrpSpPr/>
          <p:nvPr/>
        </p:nvGrpSpPr>
        <p:grpSpPr>
          <a:xfrm>
            <a:off x="0" y="0"/>
            <a:ext cx="9138600" cy="540720"/>
            <a:chOff x="0" y="0"/>
            <a:chExt cx="9138600" cy="540720"/>
          </a:xfrm>
        </p:grpSpPr>
        <p:sp>
          <p:nvSpPr>
            <p:cNvPr id="194" name="Rectangle 5"/>
            <p:cNvSpPr/>
            <p:nvPr/>
          </p:nvSpPr>
          <p:spPr>
            <a:xfrm>
              <a:off x="0" y="0"/>
              <a:ext cx="280440" cy="528120"/>
            </a:xfrm>
            <a:prstGeom prst="rect">
              <a:avLst/>
            </a:prstGeom>
            <a:gradFill rotWithShape="0">
              <a:gsLst>
                <a:gs pos="0">
                  <a:srgbClr val="cccce6"/>
                </a:gs>
                <a:gs pos="100000">
                  <a:srgbClr val="ffffff"/>
                </a:gs>
              </a:gsLst>
              <a:lin ang="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5" name="Rectangle 6"/>
            <p:cNvSpPr/>
            <p:nvPr/>
          </p:nvSpPr>
          <p:spPr>
            <a:xfrm>
              <a:off x="412920" y="135000"/>
              <a:ext cx="8725680" cy="269280"/>
            </a:xfrm>
            <a:prstGeom prst="rect">
              <a:avLst/>
            </a:prstGeom>
            <a:gradFill rotWithShape="0">
              <a:gsLst>
                <a:gs pos="0">
                  <a:srgbClr val="00007d"/>
                </a:gs>
                <a:gs pos="100000">
                  <a:srgbClr val="ffffff"/>
                </a:gs>
              </a:gsLst>
              <a:lin ang="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6" name="Rectangle 7"/>
            <p:cNvSpPr/>
            <p:nvPr/>
          </p:nvSpPr>
          <p:spPr>
            <a:xfrm>
              <a:off x="409680" y="135000"/>
              <a:ext cx="132840" cy="135720"/>
            </a:xfrm>
            <a:prstGeom prst="rect">
              <a:avLst/>
            </a:prstGeom>
            <a:solidFill>
              <a:schemeClr val="folHlink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7" name="Rectangle 8"/>
            <p:cNvSpPr/>
            <p:nvPr/>
          </p:nvSpPr>
          <p:spPr>
            <a:xfrm>
              <a:off x="547560" y="0"/>
              <a:ext cx="134280" cy="132840"/>
            </a:xfrm>
            <a:prstGeom prst="rect">
              <a:avLst/>
            </a:prstGeom>
            <a:solidFill>
              <a:schemeClr val="folHlink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8" name="Rectangle 9"/>
            <p:cNvSpPr/>
            <p:nvPr/>
          </p:nvSpPr>
          <p:spPr>
            <a:xfrm>
              <a:off x="547560" y="135000"/>
              <a:ext cx="134280" cy="135720"/>
            </a:xfrm>
            <a:prstGeom prst="rect">
              <a:avLst/>
            </a:pr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9" name="Rectangle 10"/>
            <p:cNvSpPr/>
            <p:nvPr/>
          </p:nvSpPr>
          <p:spPr>
            <a:xfrm>
              <a:off x="274680" y="274680"/>
              <a:ext cx="131040" cy="132840"/>
            </a:xfrm>
            <a:prstGeom prst="rect">
              <a:avLst/>
            </a:prstGeom>
            <a:solidFill>
              <a:schemeClr val="folHlink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0" name="Rectangle 11"/>
            <p:cNvSpPr/>
            <p:nvPr/>
          </p:nvSpPr>
          <p:spPr>
            <a:xfrm>
              <a:off x="131760" y="136440"/>
              <a:ext cx="135720" cy="132840"/>
            </a:xfrm>
            <a:prstGeom prst="rect">
              <a:avLst/>
            </a:prstGeom>
            <a:solidFill>
              <a:schemeClr val="bg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1" name="Rectangle 12"/>
            <p:cNvSpPr/>
            <p:nvPr/>
          </p:nvSpPr>
          <p:spPr>
            <a:xfrm>
              <a:off x="409680" y="271440"/>
              <a:ext cx="132840" cy="132840"/>
            </a:xfrm>
            <a:prstGeom prst="rect">
              <a:avLst/>
            </a:pr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2" name="Rectangle 13"/>
            <p:cNvSpPr/>
            <p:nvPr/>
          </p:nvSpPr>
          <p:spPr>
            <a:xfrm>
              <a:off x="274680" y="409680"/>
              <a:ext cx="131040" cy="131040"/>
            </a:xfrm>
            <a:prstGeom prst="rect">
              <a:avLst/>
            </a:pr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20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uk-UA" sz="4400" spc="-1" strike="noStrike">
                <a:latin typeface="Arial"/>
              </a:rPr>
              <a:t>Для правки тексту заголовка клацніть мишею</a:t>
            </a:r>
            <a:endParaRPr b="0" lang="uk-UA" sz="4400" spc="-1" strike="noStrike">
              <a:latin typeface="Arial"/>
            </a:endParaRPr>
          </a:p>
        </p:txBody>
      </p:sp>
      <p:sp>
        <p:nvSpPr>
          <p:cNvPr id="20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3200" spc="-1" strike="noStrike">
                <a:latin typeface="Arial"/>
              </a:rPr>
              <a:t>Для редагування структури клацніть мишею</a:t>
            </a:r>
            <a:endParaRPr b="0" lang="uk-UA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latin typeface="Arial"/>
              </a:rPr>
              <a:t>Другий рівень структури</a:t>
            </a:r>
            <a:endParaRPr b="0" lang="uk-UA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pc="-1" strike="noStrike">
                <a:latin typeface="Arial"/>
              </a:rPr>
              <a:t>Третій рівень структури</a:t>
            </a:r>
            <a:endParaRPr b="0" lang="uk-UA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000" spc="-1" strike="noStrike">
                <a:latin typeface="Arial"/>
              </a:rPr>
              <a:t>Четвертий рівень структури</a:t>
            </a:r>
            <a:endParaRPr b="0" lang="uk-UA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latin typeface="Arial"/>
              </a:rPr>
              <a:t>П'ятий рівень структури</a:t>
            </a:r>
            <a:endParaRPr b="0" lang="uk-UA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latin typeface="Arial"/>
              </a:rPr>
              <a:t>Шостий рівень структури</a:t>
            </a:r>
            <a:endParaRPr b="0" lang="uk-UA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latin typeface="Arial"/>
              </a:rPr>
              <a:t>Сьомий рівень структури</a:t>
            </a:r>
            <a:endParaRPr b="0" lang="uk-UA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" name="Group 4"/>
          <p:cNvGrpSpPr/>
          <p:nvPr/>
        </p:nvGrpSpPr>
        <p:grpSpPr>
          <a:xfrm>
            <a:off x="0" y="0"/>
            <a:ext cx="9138600" cy="540720"/>
            <a:chOff x="0" y="0"/>
            <a:chExt cx="9138600" cy="540720"/>
          </a:xfrm>
        </p:grpSpPr>
        <p:sp>
          <p:nvSpPr>
            <p:cNvPr id="242" name="Rectangle 5"/>
            <p:cNvSpPr/>
            <p:nvPr/>
          </p:nvSpPr>
          <p:spPr>
            <a:xfrm>
              <a:off x="0" y="0"/>
              <a:ext cx="280440" cy="528120"/>
            </a:xfrm>
            <a:prstGeom prst="rect">
              <a:avLst/>
            </a:prstGeom>
            <a:gradFill rotWithShape="0">
              <a:gsLst>
                <a:gs pos="0">
                  <a:srgbClr val="cccce6"/>
                </a:gs>
                <a:gs pos="100000">
                  <a:srgbClr val="ffffff"/>
                </a:gs>
              </a:gsLst>
              <a:lin ang="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3" name="Rectangle 6"/>
            <p:cNvSpPr/>
            <p:nvPr/>
          </p:nvSpPr>
          <p:spPr>
            <a:xfrm>
              <a:off x="412920" y="135000"/>
              <a:ext cx="8725680" cy="269280"/>
            </a:xfrm>
            <a:prstGeom prst="rect">
              <a:avLst/>
            </a:prstGeom>
            <a:gradFill rotWithShape="0">
              <a:gsLst>
                <a:gs pos="0">
                  <a:srgbClr val="00007d"/>
                </a:gs>
                <a:gs pos="100000">
                  <a:srgbClr val="ffffff"/>
                </a:gs>
              </a:gsLst>
              <a:lin ang="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4" name="Rectangle 7"/>
            <p:cNvSpPr/>
            <p:nvPr/>
          </p:nvSpPr>
          <p:spPr>
            <a:xfrm>
              <a:off x="409680" y="135000"/>
              <a:ext cx="132840" cy="135720"/>
            </a:xfrm>
            <a:prstGeom prst="rect">
              <a:avLst/>
            </a:prstGeom>
            <a:solidFill>
              <a:schemeClr val="folHlink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5" name="Rectangle 8"/>
            <p:cNvSpPr/>
            <p:nvPr/>
          </p:nvSpPr>
          <p:spPr>
            <a:xfrm>
              <a:off x="547560" y="0"/>
              <a:ext cx="134280" cy="132840"/>
            </a:xfrm>
            <a:prstGeom prst="rect">
              <a:avLst/>
            </a:prstGeom>
            <a:solidFill>
              <a:schemeClr val="folHlink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6" name="Rectangle 9"/>
            <p:cNvSpPr/>
            <p:nvPr/>
          </p:nvSpPr>
          <p:spPr>
            <a:xfrm>
              <a:off x="547560" y="135000"/>
              <a:ext cx="134280" cy="135720"/>
            </a:xfrm>
            <a:prstGeom prst="rect">
              <a:avLst/>
            </a:pr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7" name="Rectangle 10"/>
            <p:cNvSpPr/>
            <p:nvPr/>
          </p:nvSpPr>
          <p:spPr>
            <a:xfrm>
              <a:off x="274680" y="274680"/>
              <a:ext cx="131040" cy="132840"/>
            </a:xfrm>
            <a:prstGeom prst="rect">
              <a:avLst/>
            </a:prstGeom>
            <a:solidFill>
              <a:schemeClr val="folHlink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8" name="Rectangle 11"/>
            <p:cNvSpPr/>
            <p:nvPr/>
          </p:nvSpPr>
          <p:spPr>
            <a:xfrm>
              <a:off x="131760" y="136440"/>
              <a:ext cx="135720" cy="132840"/>
            </a:xfrm>
            <a:prstGeom prst="rect">
              <a:avLst/>
            </a:prstGeom>
            <a:solidFill>
              <a:schemeClr val="bg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9" name="Rectangle 12"/>
            <p:cNvSpPr/>
            <p:nvPr/>
          </p:nvSpPr>
          <p:spPr>
            <a:xfrm>
              <a:off x="409680" y="271440"/>
              <a:ext cx="132840" cy="132840"/>
            </a:xfrm>
            <a:prstGeom prst="rect">
              <a:avLst/>
            </a:pr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0" name="Rectangle 13"/>
            <p:cNvSpPr/>
            <p:nvPr/>
          </p:nvSpPr>
          <p:spPr>
            <a:xfrm>
              <a:off x="274680" y="409680"/>
              <a:ext cx="131040" cy="131040"/>
            </a:xfrm>
            <a:prstGeom prst="rect">
              <a:avLst/>
            </a:pr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25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uk-UA" sz="4400" spc="-1" strike="noStrike">
                <a:latin typeface="Arial"/>
              </a:rPr>
              <a:t>Для правки тексту заголовка клацніть мишею</a:t>
            </a:r>
            <a:endParaRPr b="0" lang="uk-UA" sz="4400" spc="-1" strike="noStrike">
              <a:latin typeface="Arial"/>
            </a:endParaRPr>
          </a:p>
        </p:txBody>
      </p:sp>
      <p:sp>
        <p:nvSpPr>
          <p:cNvPr id="25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3200" spc="-1" strike="noStrike">
                <a:latin typeface="Arial"/>
              </a:rPr>
              <a:t>Для редагування структури клацніть мишею</a:t>
            </a:r>
            <a:endParaRPr b="0" lang="uk-UA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latin typeface="Arial"/>
              </a:rPr>
              <a:t>Другий рівень структури</a:t>
            </a:r>
            <a:endParaRPr b="0" lang="uk-UA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pc="-1" strike="noStrike">
                <a:latin typeface="Arial"/>
              </a:rPr>
              <a:t>Третій рівень структури</a:t>
            </a:r>
            <a:endParaRPr b="0" lang="uk-UA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000" spc="-1" strike="noStrike">
                <a:latin typeface="Arial"/>
              </a:rPr>
              <a:t>Четвертий рівень структури</a:t>
            </a:r>
            <a:endParaRPr b="0" lang="uk-UA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latin typeface="Arial"/>
              </a:rPr>
              <a:t>П'ятий рівень структури</a:t>
            </a:r>
            <a:endParaRPr b="0" lang="uk-UA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latin typeface="Arial"/>
              </a:rPr>
              <a:t>Шостий рівень структури</a:t>
            </a:r>
            <a:endParaRPr b="0" lang="uk-UA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latin typeface="Arial"/>
              </a:rPr>
              <a:t>Сьомий рівень структури</a:t>
            </a:r>
            <a:endParaRPr b="0" lang="uk-UA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roup 4"/>
          <p:cNvGrpSpPr/>
          <p:nvPr/>
        </p:nvGrpSpPr>
        <p:grpSpPr>
          <a:xfrm>
            <a:off x="0" y="0"/>
            <a:ext cx="9138600" cy="540720"/>
            <a:chOff x="0" y="0"/>
            <a:chExt cx="9138600" cy="540720"/>
          </a:xfrm>
        </p:grpSpPr>
        <p:sp>
          <p:nvSpPr>
            <p:cNvPr id="290" name="Rectangle 5"/>
            <p:cNvSpPr/>
            <p:nvPr/>
          </p:nvSpPr>
          <p:spPr>
            <a:xfrm>
              <a:off x="0" y="0"/>
              <a:ext cx="280440" cy="528120"/>
            </a:xfrm>
            <a:prstGeom prst="rect">
              <a:avLst/>
            </a:prstGeom>
            <a:gradFill rotWithShape="0">
              <a:gsLst>
                <a:gs pos="0">
                  <a:srgbClr val="cccce6"/>
                </a:gs>
                <a:gs pos="100000">
                  <a:srgbClr val="ffffff"/>
                </a:gs>
              </a:gsLst>
              <a:lin ang="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1" name="Rectangle 6"/>
            <p:cNvSpPr/>
            <p:nvPr/>
          </p:nvSpPr>
          <p:spPr>
            <a:xfrm>
              <a:off x="412920" y="135000"/>
              <a:ext cx="8725680" cy="269280"/>
            </a:xfrm>
            <a:prstGeom prst="rect">
              <a:avLst/>
            </a:prstGeom>
            <a:gradFill rotWithShape="0">
              <a:gsLst>
                <a:gs pos="0">
                  <a:srgbClr val="00007d"/>
                </a:gs>
                <a:gs pos="100000">
                  <a:srgbClr val="ffffff"/>
                </a:gs>
              </a:gsLst>
              <a:lin ang="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2" name="Rectangle 7"/>
            <p:cNvSpPr/>
            <p:nvPr/>
          </p:nvSpPr>
          <p:spPr>
            <a:xfrm>
              <a:off x="409680" y="135000"/>
              <a:ext cx="132840" cy="135720"/>
            </a:xfrm>
            <a:prstGeom prst="rect">
              <a:avLst/>
            </a:prstGeom>
            <a:solidFill>
              <a:schemeClr val="folHlink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3" name="Rectangle 8"/>
            <p:cNvSpPr/>
            <p:nvPr/>
          </p:nvSpPr>
          <p:spPr>
            <a:xfrm>
              <a:off x="547560" y="0"/>
              <a:ext cx="134280" cy="132840"/>
            </a:xfrm>
            <a:prstGeom prst="rect">
              <a:avLst/>
            </a:prstGeom>
            <a:solidFill>
              <a:schemeClr val="folHlink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4" name="Rectangle 9"/>
            <p:cNvSpPr/>
            <p:nvPr/>
          </p:nvSpPr>
          <p:spPr>
            <a:xfrm>
              <a:off x="547560" y="135000"/>
              <a:ext cx="134280" cy="135720"/>
            </a:xfrm>
            <a:prstGeom prst="rect">
              <a:avLst/>
            </a:pr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5" name="Rectangle 10"/>
            <p:cNvSpPr/>
            <p:nvPr/>
          </p:nvSpPr>
          <p:spPr>
            <a:xfrm>
              <a:off x="274680" y="274680"/>
              <a:ext cx="131040" cy="132840"/>
            </a:xfrm>
            <a:prstGeom prst="rect">
              <a:avLst/>
            </a:prstGeom>
            <a:solidFill>
              <a:schemeClr val="folHlink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6" name="Rectangle 11"/>
            <p:cNvSpPr/>
            <p:nvPr/>
          </p:nvSpPr>
          <p:spPr>
            <a:xfrm>
              <a:off x="131760" y="136440"/>
              <a:ext cx="135720" cy="132840"/>
            </a:xfrm>
            <a:prstGeom prst="rect">
              <a:avLst/>
            </a:prstGeom>
            <a:solidFill>
              <a:schemeClr val="bg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7" name="Rectangle 12"/>
            <p:cNvSpPr/>
            <p:nvPr/>
          </p:nvSpPr>
          <p:spPr>
            <a:xfrm>
              <a:off x="409680" y="271440"/>
              <a:ext cx="132840" cy="132840"/>
            </a:xfrm>
            <a:prstGeom prst="rect">
              <a:avLst/>
            </a:pr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8" name="Rectangle 13"/>
            <p:cNvSpPr/>
            <p:nvPr/>
          </p:nvSpPr>
          <p:spPr>
            <a:xfrm>
              <a:off x="274680" y="409680"/>
              <a:ext cx="131040" cy="131040"/>
            </a:xfrm>
            <a:prstGeom prst="rect">
              <a:avLst/>
            </a:pr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29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ctr">
            <a:noAutofit/>
          </a:bodyPr>
          <a:p>
            <a:r>
              <a:rPr b="0" lang="uk-UA" sz="1800" spc="-1" strike="noStrike">
                <a:latin typeface="Arial"/>
              </a:rPr>
              <a:t>Для правки тексту заголовка клацніть мишею</a:t>
            </a:r>
            <a:endParaRPr b="0" lang="uk-UA" sz="1800" spc="-1" strike="noStrike">
              <a:latin typeface="Arial"/>
            </a:endParaRPr>
          </a:p>
        </p:txBody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3200" spc="-1" strike="noStrike">
                <a:latin typeface="Arial"/>
              </a:rPr>
              <a:t>Для редагування структури клацніть мишею</a:t>
            </a:r>
            <a:endParaRPr b="0" lang="uk-UA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latin typeface="Arial"/>
              </a:rPr>
              <a:t>Другий рівень структури</a:t>
            </a:r>
            <a:endParaRPr b="0" lang="uk-UA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pc="-1" strike="noStrike">
                <a:latin typeface="Arial"/>
              </a:rPr>
              <a:t>Третій рівень структури</a:t>
            </a:r>
            <a:endParaRPr b="0" lang="uk-UA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000" spc="-1" strike="noStrike">
                <a:latin typeface="Arial"/>
              </a:rPr>
              <a:t>Четвертий рівень структури</a:t>
            </a:r>
            <a:endParaRPr b="0" lang="uk-UA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latin typeface="Arial"/>
              </a:rPr>
              <a:t>П'ятий рівень структури</a:t>
            </a:r>
            <a:endParaRPr b="0" lang="uk-UA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latin typeface="Arial"/>
              </a:rPr>
              <a:t>Шостий рівень структури</a:t>
            </a:r>
            <a:endParaRPr b="0" lang="uk-UA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latin typeface="Arial"/>
              </a:rPr>
              <a:t>Сьомий рівень структури</a:t>
            </a:r>
            <a:endParaRPr b="0" lang="uk-UA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roup 4"/>
          <p:cNvGrpSpPr/>
          <p:nvPr/>
        </p:nvGrpSpPr>
        <p:grpSpPr>
          <a:xfrm>
            <a:off x="0" y="0"/>
            <a:ext cx="9138600" cy="540720"/>
            <a:chOff x="0" y="0"/>
            <a:chExt cx="9138600" cy="540720"/>
          </a:xfrm>
        </p:grpSpPr>
        <p:sp>
          <p:nvSpPr>
            <p:cNvPr id="338" name="Rectangle 5"/>
            <p:cNvSpPr/>
            <p:nvPr/>
          </p:nvSpPr>
          <p:spPr>
            <a:xfrm>
              <a:off x="0" y="0"/>
              <a:ext cx="280440" cy="528120"/>
            </a:xfrm>
            <a:prstGeom prst="rect">
              <a:avLst/>
            </a:prstGeom>
            <a:gradFill rotWithShape="0">
              <a:gsLst>
                <a:gs pos="0">
                  <a:srgbClr val="cccce6"/>
                </a:gs>
                <a:gs pos="100000">
                  <a:srgbClr val="ffffff"/>
                </a:gs>
              </a:gsLst>
              <a:lin ang="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39" name="Rectangle 6"/>
            <p:cNvSpPr/>
            <p:nvPr/>
          </p:nvSpPr>
          <p:spPr>
            <a:xfrm>
              <a:off x="412920" y="135000"/>
              <a:ext cx="8725680" cy="269280"/>
            </a:xfrm>
            <a:prstGeom prst="rect">
              <a:avLst/>
            </a:prstGeom>
            <a:gradFill rotWithShape="0">
              <a:gsLst>
                <a:gs pos="0">
                  <a:srgbClr val="00007d"/>
                </a:gs>
                <a:gs pos="100000">
                  <a:srgbClr val="ffffff"/>
                </a:gs>
              </a:gsLst>
              <a:lin ang="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40" name="Rectangle 7"/>
            <p:cNvSpPr/>
            <p:nvPr/>
          </p:nvSpPr>
          <p:spPr>
            <a:xfrm>
              <a:off x="409680" y="135000"/>
              <a:ext cx="132840" cy="135720"/>
            </a:xfrm>
            <a:prstGeom prst="rect">
              <a:avLst/>
            </a:prstGeom>
            <a:solidFill>
              <a:schemeClr val="folHlink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41" name="Rectangle 8"/>
            <p:cNvSpPr/>
            <p:nvPr/>
          </p:nvSpPr>
          <p:spPr>
            <a:xfrm>
              <a:off x="547560" y="0"/>
              <a:ext cx="134280" cy="132840"/>
            </a:xfrm>
            <a:prstGeom prst="rect">
              <a:avLst/>
            </a:prstGeom>
            <a:solidFill>
              <a:schemeClr val="folHlink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42" name="Rectangle 9"/>
            <p:cNvSpPr/>
            <p:nvPr/>
          </p:nvSpPr>
          <p:spPr>
            <a:xfrm>
              <a:off x="547560" y="135000"/>
              <a:ext cx="134280" cy="135720"/>
            </a:xfrm>
            <a:prstGeom prst="rect">
              <a:avLst/>
            </a:pr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43" name="Rectangle 10"/>
            <p:cNvSpPr/>
            <p:nvPr/>
          </p:nvSpPr>
          <p:spPr>
            <a:xfrm>
              <a:off x="274680" y="274680"/>
              <a:ext cx="131040" cy="132840"/>
            </a:xfrm>
            <a:prstGeom prst="rect">
              <a:avLst/>
            </a:prstGeom>
            <a:solidFill>
              <a:schemeClr val="folHlink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44" name="Rectangle 11"/>
            <p:cNvSpPr/>
            <p:nvPr/>
          </p:nvSpPr>
          <p:spPr>
            <a:xfrm>
              <a:off x="131760" y="136440"/>
              <a:ext cx="135720" cy="132840"/>
            </a:xfrm>
            <a:prstGeom prst="rect">
              <a:avLst/>
            </a:prstGeom>
            <a:solidFill>
              <a:schemeClr val="bg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45" name="Rectangle 12"/>
            <p:cNvSpPr/>
            <p:nvPr/>
          </p:nvSpPr>
          <p:spPr>
            <a:xfrm>
              <a:off x="409680" y="271440"/>
              <a:ext cx="132840" cy="132840"/>
            </a:xfrm>
            <a:prstGeom prst="rect">
              <a:avLst/>
            </a:pr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46" name="Rectangle 13"/>
            <p:cNvSpPr/>
            <p:nvPr/>
          </p:nvSpPr>
          <p:spPr>
            <a:xfrm>
              <a:off x="274680" y="409680"/>
              <a:ext cx="131040" cy="131040"/>
            </a:xfrm>
            <a:prstGeom prst="rect">
              <a:avLst/>
            </a:pr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34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uk-UA" sz="4400" spc="-1" strike="noStrike">
                <a:latin typeface="Arial"/>
              </a:rPr>
              <a:t>Для правки тексту заголовка клацніть мишею</a:t>
            </a:r>
            <a:endParaRPr b="0" lang="uk-UA" sz="4400" spc="-1" strike="noStrike">
              <a:latin typeface="Arial"/>
            </a:endParaRPr>
          </a:p>
        </p:txBody>
      </p:sp>
      <p:sp>
        <p:nvSpPr>
          <p:cNvPr id="34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3200" spc="-1" strike="noStrike">
                <a:latin typeface="Arial"/>
              </a:rPr>
              <a:t>Для редагування структури клацніть мишею</a:t>
            </a:r>
            <a:endParaRPr b="0" lang="uk-UA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latin typeface="Arial"/>
              </a:rPr>
              <a:t>Другий рівень структури</a:t>
            </a:r>
            <a:endParaRPr b="0" lang="uk-UA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400" spc="-1" strike="noStrike">
                <a:latin typeface="Arial"/>
              </a:rPr>
              <a:t>Третій рівень структури</a:t>
            </a:r>
            <a:endParaRPr b="0" lang="uk-UA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000" spc="-1" strike="noStrike">
                <a:latin typeface="Arial"/>
              </a:rPr>
              <a:t>Четвертий рівень структури</a:t>
            </a:r>
            <a:endParaRPr b="0" lang="uk-UA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latin typeface="Arial"/>
              </a:rPr>
              <a:t>П'ятий рівень структури</a:t>
            </a:r>
            <a:endParaRPr b="0" lang="uk-UA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latin typeface="Arial"/>
              </a:rPr>
              <a:t>Шостий рівень структури</a:t>
            </a:r>
            <a:endParaRPr b="0" lang="uk-UA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latin typeface="Arial"/>
              </a:rPr>
              <a:t>Сьомий рівень структури</a:t>
            </a:r>
            <a:endParaRPr b="0" lang="uk-UA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5" name="Group 4"/>
          <p:cNvGrpSpPr/>
          <p:nvPr/>
        </p:nvGrpSpPr>
        <p:grpSpPr>
          <a:xfrm>
            <a:off x="0" y="0"/>
            <a:ext cx="9138600" cy="540720"/>
            <a:chOff x="0" y="0"/>
            <a:chExt cx="9138600" cy="540720"/>
          </a:xfrm>
        </p:grpSpPr>
        <p:sp>
          <p:nvSpPr>
            <p:cNvPr id="386" name="Rectangle 5"/>
            <p:cNvSpPr/>
            <p:nvPr/>
          </p:nvSpPr>
          <p:spPr>
            <a:xfrm>
              <a:off x="0" y="0"/>
              <a:ext cx="280440" cy="528120"/>
            </a:xfrm>
            <a:prstGeom prst="rect">
              <a:avLst/>
            </a:prstGeom>
            <a:gradFill rotWithShape="0">
              <a:gsLst>
                <a:gs pos="0">
                  <a:srgbClr val="cccce6"/>
                </a:gs>
                <a:gs pos="100000">
                  <a:srgbClr val="ffffff"/>
                </a:gs>
              </a:gsLst>
              <a:lin ang="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87" name="Rectangle 6"/>
            <p:cNvSpPr/>
            <p:nvPr/>
          </p:nvSpPr>
          <p:spPr>
            <a:xfrm>
              <a:off x="412920" y="135000"/>
              <a:ext cx="8725680" cy="269280"/>
            </a:xfrm>
            <a:prstGeom prst="rect">
              <a:avLst/>
            </a:prstGeom>
            <a:gradFill rotWithShape="0">
              <a:gsLst>
                <a:gs pos="0">
                  <a:srgbClr val="00007d"/>
                </a:gs>
                <a:gs pos="100000">
                  <a:srgbClr val="ffffff"/>
                </a:gs>
              </a:gsLst>
              <a:lin ang="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88" name="Rectangle 7"/>
            <p:cNvSpPr/>
            <p:nvPr/>
          </p:nvSpPr>
          <p:spPr>
            <a:xfrm>
              <a:off x="409680" y="135000"/>
              <a:ext cx="132840" cy="135720"/>
            </a:xfrm>
            <a:prstGeom prst="rect">
              <a:avLst/>
            </a:prstGeom>
            <a:solidFill>
              <a:schemeClr val="folHlink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89" name="Rectangle 8"/>
            <p:cNvSpPr/>
            <p:nvPr/>
          </p:nvSpPr>
          <p:spPr>
            <a:xfrm>
              <a:off x="547560" y="0"/>
              <a:ext cx="134280" cy="132840"/>
            </a:xfrm>
            <a:prstGeom prst="rect">
              <a:avLst/>
            </a:prstGeom>
            <a:solidFill>
              <a:schemeClr val="folHlink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90" name="Rectangle 9"/>
            <p:cNvSpPr/>
            <p:nvPr/>
          </p:nvSpPr>
          <p:spPr>
            <a:xfrm>
              <a:off x="547560" y="135000"/>
              <a:ext cx="134280" cy="135720"/>
            </a:xfrm>
            <a:prstGeom prst="rect">
              <a:avLst/>
            </a:pr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91" name="Rectangle 10"/>
            <p:cNvSpPr/>
            <p:nvPr/>
          </p:nvSpPr>
          <p:spPr>
            <a:xfrm>
              <a:off x="274680" y="274680"/>
              <a:ext cx="131040" cy="132840"/>
            </a:xfrm>
            <a:prstGeom prst="rect">
              <a:avLst/>
            </a:prstGeom>
            <a:solidFill>
              <a:schemeClr val="folHlink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92" name="Rectangle 11"/>
            <p:cNvSpPr/>
            <p:nvPr/>
          </p:nvSpPr>
          <p:spPr>
            <a:xfrm>
              <a:off x="131760" y="136440"/>
              <a:ext cx="135720" cy="132840"/>
            </a:xfrm>
            <a:prstGeom prst="rect">
              <a:avLst/>
            </a:prstGeom>
            <a:solidFill>
              <a:schemeClr val="bg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93" name="Rectangle 12"/>
            <p:cNvSpPr/>
            <p:nvPr/>
          </p:nvSpPr>
          <p:spPr>
            <a:xfrm>
              <a:off x="409680" y="271440"/>
              <a:ext cx="132840" cy="132840"/>
            </a:xfrm>
            <a:prstGeom prst="rect">
              <a:avLst/>
            </a:pr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94" name="Rectangle 13"/>
            <p:cNvSpPr/>
            <p:nvPr/>
          </p:nvSpPr>
          <p:spPr>
            <a:xfrm>
              <a:off x="274680" y="409680"/>
              <a:ext cx="131040" cy="131040"/>
            </a:xfrm>
            <a:prstGeom prst="rect">
              <a:avLst/>
            </a:pr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39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ctr">
            <a:noAutofit/>
          </a:bodyPr>
          <a:p>
            <a:r>
              <a:rPr b="0" lang="uk-UA" sz="1800" spc="-1" strike="noStrike">
                <a:latin typeface="Arial"/>
              </a:rPr>
              <a:t>Для правки тексту заголовка клацніть мишею</a:t>
            </a:r>
            <a:endParaRPr b="0" lang="uk-UA" sz="1800" spc="-1" strike="noStrike">
              <a:latin typeface="Arial"/>
            </a:endParaRPr>
          </a:p>
        </p:txBody>
      </p:sp>
      <p:sp>
        <p:nvSpPr>
          <p:cNvPr id="39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t">
            <a:normAutofit fontScale="97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800" spc="-1" strike="noStrike">
                <a:latin typeface="Arial"/>
              </a:rPr>
              <a:t>Для редагування структури клацніть мишею</a:t>
            </a:r>
            <a:endParaRPr b="0" lang="uk-UA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1800" spc="-1" strike="noStrike">
                <a:latin typeface="Arial"/>
              </a:rPr>
              <a:t>Другий рівень структури</a:t>
            </a:r>
            <a:endParaRPr b="0" lang="uk-UA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800" spc="-1" strike="noStrike">
                <a:latin typeface="Arial"/>
              </a:rPr>
              <a:t>Третій рівень структури</a:t>
            </a:r>
            <a:endParaRPr b="0" lang="uk-UA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1800" spc="-1" strike="noStrike">
                <a:latin typeface="Arial"/>
              </a:rPr>
              <a:t>Четвертий рівень структури</a:t>
            </a:r>
            <a:endParaRPr b="0" lang="uk-UA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800" spc="-1" strike="noStrike">
                <a:latin typeface="Arial"/>
              </a:rPr>
              <a:t>П'ятий рівень структури</a:t>
            </a:r>
            <a:endParaRPr b="0" lang="uk-UA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800" spc="-1" strike="noStrike">
                <a:latin typeface="Arial"/>
              </a:rPr>
              <a:t>Шостий рівень структури</a:t>
            </a:r>
            <a:endParaRPr b="0" lang="uk-UA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800" spc="-1" strike="noStrike">
                <a:latin typeface="Arial"/>
              </a:rPr>
              <a:t>Сьомий рівень структури</a:t>
            </a:r>
            <a:endParaRPr b="0" lang="uk-UA" sz="1800" spc="-1" strike="noStrike">
              <a:latin typeface="Arial"/>
            </a:endParaRPr>
          </a:p>
        </p:txBody>
      </p:sp>
      <p:sp>
        <p:nvSpPr>
          <p:cNvPr id="39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440" cy="3976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t">
            <a:normAutofit fontScale="97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800" spc="-1" strike="noStrike">
                <a:latin typeface="Arial"/>
              </a:rPr>
              <a:t>Для редагування структури клацніть мишею</a:t>
            </a:r>
            <a:endParaRPr b="0" lang="uk-UA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1800" spc="-1" strike="noStrike">
                <a:latin typeface="Arial"/>
              </a:rPr>
              <a:t>Другий рівень структури</a:t>
            </a:r>
            <a:endParaRPr b="0" lang="uk-UA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800" spc="-1" strike="noStrike">
                <a:latin typeface="Arial"/>
              </a:rPr>
              <a:t>Третій рівень структури</a:t>
            </a:r>
            <a:endParaRPr b="0" lang="uk-UA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1800" spc="-1" strike="noStrike">
                <a:latin typeface="Arial"/>
              </a:rPr>
              <a:t>Четвертий рівень структури</a:t>
            </a:r>
            <a:endParaRPr b="0" lang="uk-UA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800" spc="-1" strike="noStrike">
                <a:latin typeface="Arial"/>
              </a:rPr>
              <a:t>П'ятий рівень структури</a:t>
            </a:r>
            <a:endParaRPr b="0" lang="uk-UA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800" spc="-1" strike="noStrike">
                <a:latin typeface="Arial"/>
              </a:rPr>
              <a:t>Шостий рівень структури</a:t>
            </a:r>
            <a:endParaRPr b="0" lang="uk-UA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800" spc="-1" strike="noStrike">
                <a:latin typeface="Arial"/>
              </a:rPr>
              <a:t>Сьомий рівень структури</a:t>
            </a:r>
            <a:endParaRPr b="0" lang="uk-UA" sz="18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jpeg"/><Relationship Id="rId3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image" Target="../media/image13.png"/><Relationship Id="rId3" Type="http://schemas.openxmlformats.org/officeDocument/2006/relationships/slideLayout" Target="../slideLayouts/slideLayout37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15.png"/><Relationship Id="rId3" Type="http://schemas.openxmlformats.org/officeDocument/2006/relationships/slideLayout" Target="../slideLayouts/slideLayout37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37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8.jpeg"/><Relationship Id="rId3" Type="http://schemas.openxmlformats.org/officeDocument/2006/relationships/slideLayout" Target="../slideLayouts/slideLayout37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image" Target="../media/image20.jpeg"/><Relationship Id="rId3" Type="http://schemas.openxmlformats.org/officeDocument/2006/relationships/slideLayout" Target="../slideLayouts/slideLayout37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22.jpeg"/><Relationship Id="rId3" Type="http://schemas.openxmlformats.org/officeDocument/2006/relationships/slideLayout" Target="../slideLayouts/slideLayout37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image" Target="../media/image24.jpeg"/><Relationship Id="rId3" Type="http://schemas.openxmlformats.org/officeDocument/2006/relationships/slideLayout" Target="../slideLayouts/slideLayout37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slideLayout" Target="../slideLayouts/slideLayout3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slideLayout" Target="../slideLayouts/slideLayout37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image" Target="../media/image28.png"/><Relationship Id="rId3" Type="http://schemas.openxmlformats.org/officeDocument/2006/relationships/image" Target="../media/image29.jpeg"/><Relationship Id="rId4" Type="http://schemas.openxmlformats.org/officeDocument/2006/relationships/image" Target="../media/image30.png"/><Relationship Id="rId5" Type="http://schemas.openxmlformats.org/officeDocument/2006/relationships/image" Target="../media/image31.jpeg"/><Relationship Id="rId6" Type="http://schemas.openxmlformats.org/officeDocument/2006/relationships/slideLayout" Target="../slideLayouts/slideLayout37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chart" Target="../charts/chart1.xml"/><Relationship Id="rId3" Type="http://schemas.openxmlformats.org/officeDocument/2006/relationships/image" Target="../media/image33.jpeg"/><Relationship Id="rId4" Type="http://schemas.openxmlformats.org/officeDocument/2006/relationships/slideLayout" Target="../slideLayouts/slideLayout49.xml"/><Relationship Id="rId5" Type="http://schemas.openxmlformats.org/officeDocument/2006/relationships/notesSlide" Target="../notesSlides/notesSlide20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chart" Target="../charts/chart2.xml"/><Relationship Id="rId3" Type="http://schemas.openxmlformats.org/officeDocument/2006/relationships/image" Target="../media/image35.png"/><Relationship Id="rId4" Type="http://schemas.openxmlformats.org/officeDocument/2006/relationships/slideLayout" Target="../slideLayouts/slideLayout6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image" Target="../media/image37.jpeg"/><Relationship Id="rId3" Type="http://schemas.openxmlformats.org/officeDocument/2006/relationships/chart" Target="../charts/chart3.xml"/><Relationship Id="rId4" Type="http://schemas.openxmlformats.org/officeDocument/2006/relationships/slideLayout" Target="../slideLayouts/slideLayout49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image" Target="../media/image39.png"/><Relationship Id="rId3" Type="http://schemas.openxmlformats.org/officeDocument/2006/relationships/chart" Target="../charts/chart4.xml"/><Relationship Id="rId4" Type="http://schemas.openxmlformats.org/officeDocument/2006/relationships/slideLayout" Target="../slideLayouts/slideLayout37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40.png"/><Relationship Id="rId2" Type="http://schemas.openxmlformats.org/officeDocument/2006/relationships/chart" Target="../charts/chart5.xml"/><Relationship Id="rId3" Type="http://schemas.openxmlformats.org/officeDocument/2006/relationships/image" Target="../media/image41.jpeg"/><Relationship Id="rId4" Type="http://schemas.openxmlformats.org/officeDocument/2006/relationships/slideLayout" Target="../slideLayouts/slideLayout49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42.png"/><Relationship Id="rId2" Type="http://schemas.openxmlformats.org/officeDocument/2006/relationships/image" Target="../media/image43.jpeg"/><Relationship Id="rId3" Type="http://schemas.openxmlformats.org/officeDocument/2006/relationships/chart" Target="../charts/chart6.xml"/><Relationship Id="rId4" Type="http://schemas.openxmlformats.org/officeDocument/2006/relationships/slideLayout" Target="../slideLayouts/slideLayout37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44.png"/><Relationship Id="rId2" Type="http://schemas.openxmlformats.org/officeDocument/2006/relationships/chart" Target="../charts/chart7.xml"/><Relationship Id="rId3" Type="http://schemas.openxmlformats.org/officeDocument/2006/relationships/image" Target="../media/image45.png"/><Relationship Id="rId4" Type="http://schemas.openxmlformats.org/officeDocument/2006/relationships/slideLayout" Target="../slideLayouts/slideLayout49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46.png"/><Relationship Id="rId2" Type="http://schemas.openxmlformats.org/officeDocument/2006/relationships/chart" Target="../charts/chart8.xml"/><Relationship Id="rId3" Type="http://schemas.openxmlformats.org/officeDocument/2006/relationships/image" Target="../media/image47.jpeg"/><Relationship Id="rId4" Type="http://schemas.openxmlformats.org/officeDocument/2006/relationships/slideLayout" Target="../slideLayouts/slideLayout49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48.png"/><Relationship Id="rId2" Type="http://schemas.openxmlformats.org/officeDocument/2006/relationships/slideLayout" Target="../slideLayouts/slideLayout49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49.png"/><Relationship Id="rId2" Type="http://schemas.openxmlformats.org/officeDocument/2006/relationships/image" Target="../media/image50.jpeg"/><Relationship Id="rId3" Type="http://schemas.openxmlformats.org/officeDocument/2006/relationships/image" Target="../media/image51.jpeg"/><Relationship Id="rId4" Type="http://schemas.openxmlformats.org/officeDocument/2006/relationships/slideLayout" Target="../slideLayouts/slideLayout49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25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52.png"/><Relationship Id="rId2" Type="http://schemas.openxmlformats.org/officeDocument/2006/relationships/image" Target="../media/image53.jpeg"/><Relationship Id="rId3" Type="http://schemas.openxmlformats.org/officeDocument/2006/relationships/slideLayout" Target="../slideLayouts/slideLayout49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54.png"/><Relationship Id="rId2" Type="http://schemas.openxmlformats.org/officeDocument/2006/relationships/image" Target="../media/image55.jpeg"/><Relationship Id="rId3" Type="http://schemas.openxmlformats.org/officeDocument/2006/relationships/slideLayout" Target="../slideLayouts/slideLayout49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56.png"/><Relationship Id="rId2" Type="http://schemas.openxmlformats.org/officeDocument/2006/relationships/image" Target="../media/image57.jpeg"/><Relationship Id="rId3" Type="http://schemas.openxmlformats.org/officeDocument/2006/relationships/image" Target="../media/image58.jpeg"/><Relationship Id="rId4" Type="http://schemas.openxmlformats.org/officeDocument/2006/relationships/image" Target="../media/image59.jpeg"/><Relationship Id="rId5" Type="http://schemas.openxmlformats.org/officeDocument/2006/relationships/slideLayout" Target="../slideLayouts/slideLayout49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60.png"/><Relationship Id="rId2" Type="http://schemas.openxmlformats.org/officeDocument/2006/relationships/image" Target="../media/image61.jpeg"/><Relationship Id="rId3" Type="http://schemas.openxmlformats.org/officeDocument/2006/relationships/slideLayout" Target="../slideLayouts/slideLayout49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62.png"/><Relationship Id="rId2" Type="http://schemas.openxmlformats.org/officeDocument/2006/relationships/image" Target="../media/image63.jpeg"/><Relationship Id="rId3" Type="http://schemas.openxmlformats.org/officeDocument/2006/relationships/slideLayout" Target="../slideLayouts/slideLayout49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64.png"/><Relationship Id="rId2" Type="http://schemas.openxmlformats.org/officeDocument/2006/relationships/image" Target="../media/image65.jpeg"/><Relationship Id="rId3" Type="http://schemas.openxmlformats.org/officeDocument/2006/relationships/slideLayout" Target="../slideLayouts/slideLayout49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66.png"/><Relationship Id="rId2" Type="http://schemas.openxmlformats.org/officeDocument/2006/relationships/image" Target="../media/image67.jpeg"/><Relationship Id="rId3" Type="http://schemas.openxmlformats.org/officeDocument/2006/relationships/slideLayout" Target="../slideLayouts/slideLayout49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68.png"/><Relationship Id="rId2" Type="http://schemas.openxmlformats.org/officeDocument/2006/relationships/image" Target="../media/image69.png"/><Relationship Id="rId3" Type="http://schemas.openxmlformats.org/officeDocument/2006/relationships/slideLayout" Target="../slideLayouts/slideLayout49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70.png"/><Relationship Id="rId2" Type="http://schemas.openxmlformats.org/officeDocument/2006/relationships/image" Target="../media/image71.jpeg"/><Relationship Id="rId3" Type="http://schemas.openxmlformats.org/officeDocument/2006/relationships/image" Target="../media/image72.png"/><Relationship Id="rId4" Type="http://schemas.openxmlformats.org/officeDocument/2006/relationships/slideLayout" Target="../slideLayouts/slideLayout49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73.png"/><Relationship Id="rId2" Type="http://schemas.openxmlformats.org/officeDocument/2006/relationships/image" Target="../media/image74.jpeg"/><Relationship Id="rId3" Type="http://schemas.openxmlformats.org/officeDocument/2006/relationships/image" Target="../media/image75.png"/><Relationship Id="rId4" Type="http://schemas.openxmlformats.org/officeDocument/2006/relationships/slideLayout" Target="../slideLayouts/slideLayout49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37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76.png"/><Relationship Id="rId2" Type="http://schemas.openxmlformats.org/officeDocument/2006/relationships/slideLayout" Target="../slideLayouts/slideLayout37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77.png"/><Relationship Id="rId2" Type="http://schemas.openxmlformats.org/officeDocument/2006/relationships/slideLayout" Target="../slideLayouts/slideLayout37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78.png"/><Relationship Id="rId2" Type="http://schemas.openxmlformats.org/officeDocument/2006/relationships/image" Target="../media/image79.png"/><Relationship Id="rId3" Type="http://schemas.openxmlformats.org/officeDocument/2006/relationships/slideLayout" Target="../slideLayouts/slideLayout37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80.png"/><Relationship Id="rId2" Type="http://schemas.openxmlformats.org/officeDocument/2006/relationships/image" Target="../media/image81.png"/><Relationship Id="rId3" Type="http://schemas.openxmlformats.org/officeDocument/2006/relationships/slideLayout" Target="../slideLayouts/slideLayout37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82.png"/><Relationship Id="rId2" Type="http://schemas.openxmlformats.org/officeDocument/2006/relationships/image" Target="../media/image83.png"/><Relationship Id="rId3" Type="http://schemas.openxmlformats.org/officeDocument/2006/relationships/slideLayout" Target="../slideLayouts/slideLayout37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84.png"/><Relationship Id="rId2" Type="http://schemas.openxmlformats.org/officeDocument/2006/relationships/image" Target="../media/image85.png"/><Relationship Id="rId3" Type="http://schemas.openxmlformats.org/officeDocument/2006/relationships/slideLayout" Target="../slideLayouts/slideLayout37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86.png"/><Relationship Id="rId2" Type="http://schemas.openxmlformats.org/officeDocument/2006/relationships/image" Target="../media/image87.png"/><Relationship Id="rId3" Type="http://schemas.openxmlformats.org/officeDocument/2006/relationships/slideLayout" Target="../slideLayouts/slideLayout37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image" Target="../media/image88.png"/><Relationship Id="rId2" Type="http://schemas.openxmlformats.org/officeDocument/2006/relationships/image" Target="../media/image89.png"/><Relationship Id="rId3" Type="http://schemas.openxmlformats.org/officeDocument/2006/relationships/slideLayout" Target="../slideLayouts/slideLayout37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image" Target="../media/image90.png"/><Relationship Id="rId2" Type="http://schemas.openxmlformats.org/officeDocument/2006/relationships/image" Target="../media/image91.jpeg"/><Relationship Id="rId3" Type="http://schemas.openxmlformats.org/officeDocument/2006/relationships/slideLayout" Target="../slideLayouts/slideLayout61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image" Target="../media/image92.png"/><Relationship Id="rId2" Type="http://schemas.openxmlformats.org/officeDocument/2006/relationships/image" Target="../media/image93.jpeg"/><Relationship Id="rId3" Type="http://schemas.openxmlformats.org/officeDocument/2006/relationships/slideLayout" Target="../slideLayouts/slideLayout6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37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image" Target="../media/image94.png"/><Relationship Id="rId2" Type="http://schemas.openxmlformats.org/officeDocument/2006/relationships/slideLayout" Target="../slideLayouts/slideLayout77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image" Target="../media/image95.png"/><Relationship Id="rId2" Type="http://schemas.openxmlformats.org/officeDocument/2006/relationships/slideLayout" Target="../slideLayouts/slideLayout37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image" Target="../media/image96.png"/><Relationship Id="rId2" Type="http://schemas.openxmlformats.org/officeDocument/2006/relationships/slideLayout" Target="../slideLayouts/slideLayout37.xml"/>
</Relationships>
</file>

<file path=ppt/slides/_rels/slide53.xml.rels><?xml version="1.0" encoding="UTF-8"?>
<Relationships xmlns="http://schemas.openxmlformats.org/package/2006/relationships"><Relationship Id="rId1" Type="http://schemas.openxmlformats.org/officeDocument/2006/relationships/image" Target="../media/image97.png"/><Relationship Id="rId2" Type="http://schemas.openxmlformats.org/officeDocument/2006/relationships/image" Target="../media/image98.png"/><Relationship Id="rId3" Type="http://schemas.openxmlformats.org/officeDocument/2006/relationships/slideLayout" Target="../slideLayouts/slideLayout37.xml"/>
</Relationships>
</file>

<file path=ppt/slides/_rels/slide54.xml.rels><?xml version="1.0" encoding="UTF-8"?>
<Relationships xmlns="http://schemas.openxmlformats.org/package/2006/relationships"><Relationship Id="rId1" Type="http://schemas.openxmlformats.org/officeDocument/2006/relationships/image" Target="../media/image99.png"/><Relationship Id="rId2" Type="http://schemas.openxmlformats.org/officeDocument/2006/relationships/slideLayout" Target="../slideLayouts/slideLayout37.xml"/>
</Relationships>
</file>

<file path=ppt/slides/_rels/slide55.xml.rels><?xml version="1.0" encoding="UTF-8"?>
<Relationships xmlns="http://schemas.openxmlformats.org/package/2006/relationships"><Relationship Id="rId1" Type="http://schemas.openxmlformats.org/officeDocument/2006/relationships/image" Target="../media/image100.png"/><Relationship Id="rId2" Type="http://schemas.openxmlformats.org/officeDocument/2006/relationships/image" Target="../media/image101.jpeg"/><Relationship Id="rId3" Type="http://schemas.openxmlformats.org/officeDocument/2006/relationships/slideLayout" Target="../slideLayouts/slideLayout49.xml"/>
</Relationships>
</file>

<file path=ppt/slides/_rels/slide56.xml.rels><?xml version="1.0" encoding="UTF-8"?>
<Relationships xmlns="http://schemas.openxmlformats.org/package/2006/relationships"><Relationship Id="rId1" Type="http://schemas.openxmlformats.org/officeDocument/2006/relationships/image" Target="../media/image102.png"/><Relationship Id="rId2" Type="http://schemas.openxmlformats.org/officeDocument/2006/relationships/image" Target="../media/image103.jpeg"/><Relationship Id="rId3" Type="http://schemas.openxmlformats.org/officeDocument/2006/relationships/image" Target="../media/image104.jpeg"/><Relationship Id="rId4" Type="http://schemas.openxmlformats.org/officeDocument/2006/relationships/image" Target="../media/image105.jpeg"/><Relationship Id="rId5" Type="http://schemas.openxmlformats.org/officeDocument/2006/relationships/image" Target="../media/image106.jpeg"/><Relationship Id="rId6" Type="http://schemas.openxmlformats.org/officeDocument/2006/relationships/slideLayout" Target="../slideLayouts/slideLayout37.xml"/>
</Relationships>
</file>

<file path=ppt/slides/_rels/slide57.xml.rels><?xml version="1.0" encoding="UTF-8"?>
<Relationships xmlns="http://schemas.openxmlformats.org/package/2006/relationships"><Relationship Id="rId1" Type="http://schemas.openxmlformats.org/officeDocument/2006/relationships/image" Target="../media/image107.png"/><Relationship Id="rId2" Type="http://schemas.openxmlformats.org/officeDocument/2006/relationships/image" Target="../media/image108.jpeg"/><Relationship Id="rId3" Type="http://schemas.openxmlformats.org/officeDocument/2006/relationships/slideLayout" Target="../slideLayouts/slideLayout85.xml"/>
</Relationships>
</file>

<file path=ppt/slides/_rels/slide58.xml.rels><?xml version="1.0" encoding="UTF-8"?>
<Relationships xmlns="http://schemas.openxmlformats.org/package/2006/relationships"><Relationship Id="rId1" Type="http://schemas.openxmlformats.org/officeDocument/2006/relationships/image" Target="../media/image109.png"/><Relationship Id="rId2" Type="http://schemas.openxmlformats.org/officeDocument/2006/relationships/image" Target="../media/image110.jpeg"/><Relationship Id="rId3" Type="http://schemas.openxmlformats.org/officeDocument/2006/relationships/image" Target="../media/image111.jpeg"/><Relationship Id="rId4" Type="http://schemas.openxmlformats.org/officeDocument/2006/relationships/slideLayout" Target="../slideLayouts/slideLayout37.xml"/>
</Relationships>
</file>

<file path=ppt/slides/_rels/slide59.xml.rels><?xml version="1.0" encoding="UTF-8"?>
<Relationships xmlns="http://schemas.openxmlformats.org/package/2006/relationships"><Relationship Id="rId1" Type="http://schemas.openxmlformats.org/officeDocument/2006/relationships/image" Target="../media/image112.png"/><Relationship Id="rId2" Type="http://schemas.openxmlformats.org/officeDocument/2006/relationships/image" Target="../media/image113.jpeg"/><Relationship Id="rId3" Type="http://schemas.openxmlformats.org/officeDocument/2006/relationships/image" Target="../media/image114.jpeg"/><Relationship Id="rId4" Type="http://schemas.openxmlformats.org/officeDocument/2006/relationships/image" Target="../media/image115.jpeg"/><Relationship Id="rId5" Type="http://schemas.openxmlformats.org/officeDocument/2006/relationships/slideLayout" Target="../slideLayouts/slideLayout100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37.xml"/>
</Relationships>
</file>

<file path=ppt/slides/_rels/slide60.xml.rels><?xml version="1.0" encoding="UTF-8"?>
<Relationships xmlns="http://schemas.openxmlformats.org/package/2006/relationships"><Relationship Id="rId1" Type="http://schemas.openxmlformats.org/officeDocument/2006/relationships/image" Target="../media/image116.png"/><Relationship Id="rId2" Type="http://schemas.openxmlformats.org/officeDocument/2006/relationships/image" Target="../media/image117.jpeg"/><Relationship Id="rId3" Type="http://schemas.openxmlformats.org/officeDocument/2006/relationships/slideLayout" Target="../slideLayouts/slideLayout100.xml"/>
</Relationships>
</file>

<file path=ppt/slides/_rels/slide61.xml.rels><?xml version="1.0" encoding="UTF-8"?>
<Relationships xmlns="http://schemas.openxmlformats.org/package/2006/relationships"><Relationship Id="rId1" Type="http://schemas.openxmlformats.org/officeDocument/2006/relationships/image" Target="../media/image118.png"/><Relationship Id="rId2" Type="http://schemas.openxmlformats.org/officeDocument/2006/relationships/image" Target="../media/image119.jpeg"/><Relationship Id="rId3" Type="http://schemas.openxmlformats.org/officeDocument/2006/relationships/image" Target="../media/image120.jpeg"/><Relationship Id="rId4" Type="http://schemas.openxmlformats.org/officeDocument/2006/relationships/slideLayout" Target="../slideLayouts/slideLayout100.xml"/>
</Relationships>
</file>

<file path=ppt/slides/_rels/slide62.xml.rels><?xml version="1.0" encoding="UTF-8"?>
<Relationships xmlns="http://schemas.openxmlformats.org/package/2006/relationships"><Relationship Id="rId1" Type="http://schemas.openxmlformats.org/officeDocument/2006/relationships/image" Target="../media/image121.png"/><Relationship Id="rId2" Type="http://schemas.openxmlformats.org/officeDocument/2006/relationships/image" Target="../media/image122.jpeg"/><Relationship Id="rId3" Type="http://schemas.openxmlformats.org/officeDocument/2006/relationships/image" Target="../media/image123.jpeg"/><Relationship Id="rId4" Type="http://schemas.openxmlformats.org/officeDocument/2006/relationships/slideLayout" Target="../slideLayouts/slideLayout37.xml"/>
</Relationships>
</file>

<file path=ppt/slides/_rels/slide63.xml.rels><?xml version="1.0" encoding="UTF-8"?>
<Relationships xmlns="http://schemas.openxmlformats.org/package/2006/relationships"><Relationship Id="rId1" Type="http://schemas.openxmlformats.org/officeDocument/2006/relationships/image" Target="../media/image124.png"/><Relationship Id="rId2" Type="http://schemas.openxmlformats.org/officeDocument/2006/relationships/image" Target="../media/image125.jpeg"/><Relationship Id="rId3" Type="http://schemas.openxmlformats.org/officeDocument/2006/relationships/image" Target="../media/image126.jpeg"/><Relationship Id="rId4" Type="http://schemas.openxmlformats.org/officeDocument/2006/relationships/image" Target="../media/image127.jpeg"/><Relationship Id="rId5" Type="http://schemas.openxmlformats.org/officeDocument/2006/relationships/image" Target="../media/image128.jpeg"/><Relationship Id="rId6" Type="http://schemas.openxmlformats.org/officeDocument/2006/relationships/slideLayout" Target="../slideLayouts/slideLayout37.xml"/>
</Relationships>
</file>

<file path=ppt/slides/_rels/slide64.xml.rels><?xml version="1.0" encoding="UTF-8"?>
<Relationships xmlns="http://schemas.openxmlformats.org/package/2006/relationships"><Relationship Id="rId1" Type="http://schemas.openxmlformats.org/officeDocument/2006/relationships/image" Target="../media/image129.png"/><Relationship Id="rId2" Type="http://schemas.openxmlformats.org/officeDocument/2006/relationships/image" Target="../media/image130.jpeg"/><Relationship Id="rId3" Type="http://schemas.openxmlformats.org/officeDocument/2006/relationships/image" Target="../media/image131.jpeg"/><Relationship Id="rId4" Type="http://schemas.openxmlformats.org/officeDocument/2006/relationships/slideLayout" Target="../slideLayouts/slideLayout100.xml"/>
</Relationships>
</file>

<file path=ppt/slides/_rels/slide65.xml.rels><?xml version="1.0" encoding="UTF-8"?>
<Relationships xmlns="http://schemas.openxmlformats.org/package/2006/relationships"><Relationship Id="rId1" Type="http://schemas.openxmlformats.org/officeDocument/2006/relationships/image" Target="../media/image132.png"/><Relationship Id="rId2" Type="http://schemas.openxmlformats.org/officeDocument/2006/relationships/image" Target="../media/image133.jpeg"/><Relationship Id="rId3" Type="http://schemas.openxmlformats.org/officeDocument/2006/relationships/image" Target="../media/image134.jpeg"/><Relationship Id="rId4" Type="http://schemas.openxmlformats.org/officeDocument/2006/relationships/image" Target="../media/image135.jpeg"/><Relationship Id="rId5" Type="http://schemas.openxmlformats.org/officeDocument/2006/relationships/slideLayout" Target="../slideLayouts/slideLayout100.xml"/>
</Relationships>
</file>

<file path=ppt/slides/_rels/slide66.xml.rels><?xml version="1.0" encoding="UTF-8"?>
<Relationships xmlns="http://schemas.openxmlformats.org/package/2006/relationships"><Relationship Id="rId1" Type="http://schemas.openxmlformats.org/officeDocument/2006/relationships/image" Target="../media/image136.png"/><Relationship Id="rId2" Type="http://schemas.openxmlformats.org/officeDocument/2006/relationships/image" Target="../media/image137.jpeg"/><Relationship Id="rId3" Type="http://schemas.openxmlformats.org/officeDocument/2006/relationships/slideLayout" Target="../slideLayouts/slideLayout100.xml"/>
</Relationships>
</file>

<file path=ppt/slides/_rels/slide67.xml.rels><?xml version="1.0" encoding="UTF-8"?>
<Relationships xmlns="http://schemas.openxmlformats.org/package/2006/relationships"><Relationship Id="rId1" Type="http://schemas.openxmlformats.org/officeDocument/2006/relationships/image" Target="../media/image138.png"/><Relationship Id="rId2" Type="http://schemas.openxmlformats.org/officeDocument/2006/relationships/image" Target="../media/image139.png"/><Relationship Id="rId3" Type="http://schemas.openxmlformats.org/officeDocument/2006/relationships/image" Target="../media/image140.png"/><Relationship Id="rId4" Type="http://schemas.openxmlformats.org/officeDocument/2006/relationships/slideLayout" Target="../slideLayouts/slideLayout49.xml"/>
</Relationships>
</file>

<file path=ppt/slides/_rels/slide68.xml.rels><?xml version="1.0" encoding="UTF-8"?>
<Relationships xmlns="http://schemas.openxmlformats.org/package/2006/relationships"><Relationship Id="rId1" Type="http://schemas.openxmlformats.org/officeDocument/2006/relationships/image" Target="../media/image141.png"/><Relationship Id="rId2" Type="http://schemas.openxmlformats.org/officeDocument/2006/relationships/image" Target="../media/image142.jpeg"/><Relationship Id="rId3" Type="http://schemas.openxmlformats.org/officeDocument/2006/relationships/image" Target="../media/image143.jpeg"/><Relationship Id="rId4" Type="http://schemas.openxmlformats.org/officeDocument/2006/relationships/slideLayout" Target="../slideLayouts/slideLayout37.xml"/>
</Relationships>
</file>

<file path=ppt/slides/_rels/slide69.xml.rels><?xml version="1.0" encoding="UTF-8"?>
<Relationships xmlns="http://schemas.openxmlformats.org/package/2006/relationships"><Relationship Id="rId1" Type="http://schemas.openxmlformats.org/officeDocument/2006/relationships/image" Target="../media/image144.png"/><Relationship Id="rId2" Type="http://schemas.openxmlformats.org/officeDocument/2006/relationships/slideLayout" Target="../slideLayouts/slideLayout49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37.xml"/>
</Relationships>
</file>

<file path=ppt/slides/_rels/slide70.xml.rels><?xml version="1.0" encoding="UTF-8"?>
<Relationships xmlns="http://schemas.openxmlformats.org/package/2006/relationships"><Relationship Id="rId1" Type="http://schemas.openxmlformats.org/officeDocument/2006/relationships/image" Target="../media/image145.png"/><Relationship Id="rId2" Type="http://schemas.openxmlformats.org/officeDocument/2006/relationships/image" Target="../media/image146.jpeg"/><Relationship Id="rId3" Type="http://schemas.openxmlformats.org/officeDocument/2006/relationships/image" Target="../media/image147.jpeg"/><Relationship Id="rId4" Type="http://schemas.openxmlformats.org/officeDocument/2006/relationships/slideLayout" Target="../slideLayouts/slideLayout49.xml"/>
</Relationships>
</file>

<file path=ppt/slides/_rels/slide71.xml.rels><?xml version="1.0" encoding="UTF-8"?>
<Relationships xmlns="http://schemas.openxmlformats.org/package/2006/relationships"><Relationship Id="rId1" Type="http://schemas.openxmlformats.org/officeDocument/2006/relationships/image" Target="../media/image148.png"/><Relationship Id="rId2" Type="http://schemas.openxmlformats.org/officeDocument/2006/relationships/image" Target="../media/image149.jpeg"/><Relationship Id="rId3" Type="http://schemas.openxmlformats.org/officeDocument/2006/relationships/slideLayout" Target="../slideLayouts/slideLayout3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37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png"/><Relationship Id="rId3" Type="http://schemas.openxmlformats.org/officeDocument/2006/relationships/slideLayout" Target="../slideLayouts/slideLayout37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" name="" descr=""/>
          <p:cNvPicPr/>
          <p:nvPr/>
        </p:nvPicPr>
        <p:blipFill>
          <a:blip r:embed="rId1"/>
          <a:stretch/>
        </p:blipFill>
        <p:spPr>
          <a:xfrm>
            <a:off x="360" y="-11160"/>
            <a:ext cx="9138960" cy="6864480"/>
          </a:xfrm>
          <a:prstGeom prst="rect">
            <a:avLst/>
          </a:prstGeom>
          <a:ln w="0">
            <a:noFill/>
          </a:ln>
        </p:spPr>
      </p:pic>
      <p:sp>
        <p:nvSpPr>
          <p:cNvPr id="441" name="Text Box 1"/>
          <p:cNvSpPr/>
          <p:nvPr/>
        </p:nvSpPr>
        <p:spPr>
          <a:xfrm>
            <a:off x="180000" y="1260000"/>
            <a:ext cx="8958960" cy="118692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spcBef>
                <a:spcPts val="1800"/>
              </a:spcBef>
            </a:pPr>
            <a:r>
              <a:rPr b="1" i="1" lang="uk-UA" sz="3600" spc="-1" strike="noStrike">
                <a:solidFill>
                  <a:srgbClr val="002bc0"/>
                </a:solidFill>
                <a:latin typeface="Verdana"/>
                <a:ea typeface="DejaVu Sans"/>
              </a:rPr>
              <a:t>Річний звіт про діяльність школи</a:t>
            </a:r>
            <a:endParaRPr b="0" lang="uk-UA" sz="3600" spc="-1" strike="noStrike">
              <a:latin typeface="Arial"/>
            </a:endParaRPr>
          </a:p>
        </p:txBody>
      </p:sp>
      <p:pic>
        <p:nvPicPr>
          <p:cNvPr id="442" name="" descr=""/>
          <p:cNvPicPr/>
          <p:nvPr/>
        </p:nvPicPr>
        <p:blipFill>
          <a:blip r:embed="rId2"/>
          <a:stretch/>
        </p:blipFill>
        <p:spPr>
          <a:xfrm>
            <a:off x="1546560" y="2446920"/>
            <a:ext cx="6368400" cy="3566160"/>
          </a:xfrm>
          <a:prstGeom prst="rect">
            <a:avLst/>
          </a:prstGeom>
          <a:ln w="0">
            <a:noFill/>
          </a:ln>
        </p:spPr>
      </p:pic>
      <p:sp>
        <p:nvSpPr>
          <p:cNvPr id="443" name="Text Box 9"/>
          <p:cNvSpPr/>
          <p:nvPr/>
        </p:nvSpPr>
        <p:spPr>
          <a:xfrm>
            <a:off x="396000" y="6120000"/>
            <a:ext cx="8958960" cy="51624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spcBef>
                <a:spcPts val="1800"/>
              </a:spcBef>
            </a:pPr>
            <a:r>
              <a:rPr b="1" i="1" lang="uk-UA" sz="2800" spc="-1" strike="noStrike">
                <a:solidFill>
                  <a:srgbClr val="ea7500"/>
                </a:solidFill>
                <a:latin typeface="Verdana"/>
                <a:ea typeface="DejaVu Sans"/>
              </a:rPr>
              <a:t>Львів -2022</a:t>
            </a:r>
            <a:endParaRPr b="0" lang="uk-UA" sz="2800" spc="-1" strike="noStrike">
              <a:latin typeface="Arial"/>
            </a:endParaRPr>
          </a:p>
        </p:txBody>
      </p:sp>
    </p:spTree>
  </p:cSld>
  <p:transition spd="slow">
    <p:blinds dir="vert"/>
  </p:transition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9" name="" descr=""/>
          <p:cNvPicPr/>
          <p:nvPr/>
        </p:nvPicPr>
        <p:blipFill>
          <a:blip r:embed="rId1"/>
          <a:stretch/>
        </p:blipFill>
        <p:spPr>
          <a:xfrm>
            <a:off x="360" y="0"/>
            <a:ext cx="9141480" cy="6855840"/>
          </a:xfrm>
          <a:prstGeom prst="rect">
            <a:avLst/>
          </a:prstGeom>
          <a:ln w="0">
            <a:noFill/>
          </a:ln>
        </p:spPr>
      </p:pic>
      <p:pic>
        <p:nvPicPr>
          <p:cNvPr id="470" name="Picture 16" descr=""/>
          <p:cNvPicPr/>
          <p:nvPr/>
        </p:nvPicPr>
        <p:blipFill>
          <a:blip r:embed="rId2"/>
          <a:stretch/>
        </p:blipFill>
        <p:spPr>
          <a:xfrm>
            <a:off x="4500000" y="5580000"/>
            <a:ext cx="4374000" cy="1010520"/>
          </a:xfrm>
          <a:prstGeom prst="rect">
            <a:avLst/>
          </a:prstGeom>
          <a:ln w="9525">
            <a:noFill/>
          </a:ln>
        </p:spPr>
      </p:pic>
      <p:sp>
        <p:nvSpPr>
          <p:cNvPr id="471" name="Прямокутник 4"/>
          <p:cNvSpPr/>
          <p:nvPr/>
        </p:nvSpPr>
        <p:spPr>
          <a:xfrm>
            <a:off x="181440" y="1080000"/>
            <a:ext cx="8816400" cy="643068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 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Науково-педагогічний проєкт «Інтелект України» працює в межах нормативно-правової бази України, згідно з чинним законодавством. Учні проєктних класів навчаються за спеціально розробленими навчальними планами. Навчальні програми та інші навчальні матеріали мають необхідні грифи Міністерства освіти і науки України.</a:t>
            </a:r>
            <a:endParaRPr b="0" lang="uk-UA" sz="1800" spc="-1" strike="noStrike"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    </a:t>
            </a:r>
            <a:r>
              <a:rPr b="1" lang="ru-RU" sz="2000" spc="-1" strike="noStrike">
                <a:solidFill>
                  <a:srgbClr val="002bc0"/>
                </a:solidFill>
                <a:latin typeface="Times New Roman"/>
                <a:ea typeface="DejaVu Sans"/>
              </a:rPr>
              <a:t>Дозвільні документи:</a:t>
            </a:r>
            <a:endParaRPr b="0" lang="uk-UA" sz="2000" spc="-1" strike="noStrike">
              <a:latin typeface="Arial"/>
            </a:endParaRPr>
          </a:p>
          <a:p>
            <a:pPr marL="216000" indent="-216000" algn="just">
              <a:lnSpc>
                <a:spcPct val="100000"/>
              </a:lnSpc>
              <a:buClr>
                <a:srgbClr val="b85c00"/>
              </a:buClr>
              <a:buFont typeface="Wingdings" charset="2"/>
              <a:buChar char=""/>
              <a:tabLst>
                <a:tab algn="l" pos="0"/>
              </a:tabLst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Наказ N734 від 29 червня 2021 року "Про проведення експерименту за темою «Створення й упровадження моделі національного освітнього технопарку з підвищення якості дошкільної та загальної середньої освіти за участі закладів освіти, які працюють за науково-педагогічним проєктом «Інтелект України» на червень 2021 - грудень 2030 років".</a:t>
            </a:r>
            <a:endParaRPr b="0" lang="uk-UA" sz="1800" spc="-1" strike="noStrike">
              <a:latin typeface="Arial"/>
            </a:endParaRPr>
          </a:p>
          <a:p>
            <a:pPr marL="216000" indent="-216000" algn="just">
              <a:lnSpc>
                <a:spcPct val="100000"/>
              </a:lnSpc>
              <a:buClr>
                <a:srgbClr val="b85c00"/>
              </a:buClr>
              <a:buFont typeface="Wingdings" charset="2"/>
              <a:buChar char=""/>
              <a:tabLst>
                <a:tab algn="l" pos="0"/>
              </a:tabLst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Лист Міністерства освіти і науки України від 07.04.2021 №1/9-188</a:t>
            </a:r>
            <a:endParaRPr b="0" lang="uk-UA" sz="1800" spc="-1" strike="noStrike">
              <a:latin typeface="Arial"/>
            </a:endParaRPr>
          </a:p>
          <a:p>
            <a:pPr marL="216000" indent="-216000" algn="just">
              <a:lnSpc>
                <a:spcPct val="100000"/>
              </a:lnSpc>
              <a:buClr>
                <a:srgbClr val="b85c00"/>
              </a:buClr>
              <a:buFont typeface="Wingdings" charset="2"/>
              <a:buChar char=""/>
              <a:tabLst>
                <a:tab algn="l" pos="0"/>
              </a:tabLst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Лист Державної служби якості освіти України від 06.08.2020 №01/01-23/929</a:t>
            </a:r>
            <a:endParaRPr b="0" lang="uk-UA" sz="1800" spc="-1" strike="noStrike">
              <a:latin typeface="Arial"/>
            </a:endParaRPr>
          </a:p>
          <a:p>
            <a:pPr marL="216000" indent="-216000" algn="just">
              <a:lnSpc>
                <a:spcPct val="100000"/>
              </a:lnSpc>
              <a:buClr>
                <a:srgbClr val="b85c00"/>
              </a:buClr>
              <a:buFont typeface="Wingdings" charset="2"/>
              <a:buChar char=""/>
              <a:tabLst>
                <a:tab algn="l" pos="0"/>
              </a:tabLst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Освітня програма початкової школи НПП «Інтелект України»</a:t>
            </a:r>
            <a:endParaRPr b="0" lang="uk-UA" sz="1800" spc="-1" strike="noStrike">
              <a:latin typeface="Arial"/>
            </a:endParaRPr>
          </a:p>
          <a:p>
            <a:pPr marL="216000" indent="-216000" algn="just">
              <a:lnSpc>
                <a:spcPct val="100000"/>
              </a:lnSpc>
              <a:buClr>
                <a:srgbClr val="b85c00"/>
              </a:buClr>
              <a:buFont typeface="Wingdings" charset="2"/>
              <a:buChar char=""/>
              <a:tabLst>
                <a:tab algn="l" pos="0"/>
              </a:tabLst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Наказ МОН України від 03.02.2021 №140</a:t>
            </a:r>
            <a:endParaRPr b="0" lang="uk-UA" sz="1800" spc="-1" strike="noStrike"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0" lang="uk-UA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    </a:t>
            </a:r>
            <a:endParaRPr b="0" lang="uk-UA" sz="2000" spc="-1" strike="noStrike"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0"/>
              </a:tabLst>
            </a:pPr>
            <a:endParaRPr b="0" lang="uk-UA" sz="2000" spc="-1" strike="noStrike"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0"/>
              </a:tabLst>
            </a:pPr>
            <a:endParaRPr b="0" lang="uk-UA" sz="2000" spc="-1" strike="noStrike"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0"/>
              </a:tabLst>
            </a:pPr>
            <a:endParaRPr b="0" lang="uk-UA" sz="2000" spc="-1" strike="noStrike"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0"/>
              </a:tabLst>
            </a:pPr>
            <a:endParaRPr b="0" lang="uk-UA" sz="2000" spc="-1" strike="noStrike"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0"/>
              </a:tabLst>
            </a:pPr>
            <a:endParaRPr b="0" lang="uk-UA" sz="2000" spc="-1" strike="noStrike"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0"/>
              </a:tabLst>
            </a:pPr>
            <a:endParaRPr b="0" lang="uk-UA" sz="2000" spc="-1" strike="noStrike"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0"/>
              </a:tabLst>
            </a:pPr>
            <a:endParaRPr b="0" lang="uk-UA" sz="2000" spc="-1" strike="noStrike">
              <a:latin typeface="Arial"/>
            </a:endParaRPr>
          </a:p>
        </p:txBody>
      </p:sp>
      <p:sp>
        <p:nvSpPr>
          <p:cNvPr id="472" name=""/>
          <p:cNvSpPr/>
          <p:nvPr/>
        </p:nvSpPr>
        <p:spPr>
          <a:xfrm>
            <a:off x="360000" y="180360"/>
            <a:ext cx="8457840" cy="829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02bc0"/>
                </a:solidFill>
                <a:latin typeface="Verdana"/>
                <a:ea typeface="DejaVu Sans"/>
              </a:rPr>
              <a:t>Всеукраїнський  науково-педагогічний проєкт «Інтелект України» </a:t>
            </a:r>
            <a:endParaRPr b="0" lang="uk-UA" sz="2400" spc="-1" strike="noStrike">
              <a:latin typeface="Arial"/>
            </a:endParaRPr>
          </a:p>
        </p:txBody>
      </p:sp>
    </p:spTree>
  </p:cSld>
  <p:transition spd="slow">
    <p:blinds dir="vert"/>
  </p:transition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3" name="" descr=""/>
          <p:cNvPicPr/>
          <p:nvPr/>
        </p:nvPicPr>
        <p:blipFill>
          <a:blip r:embed="rId1"/>
          <a:stretch/>
        </p:blipFill>
        <p:spPr>
          <a:xfrm>
            <a:off x="0" y="0"/>
            <a:ext cx="9141480" cy="6855840"/>
          </a:xfrm>
          <a:prstGeom prst="rect">
            <a:avLst/>
          </a:prstGeom>
          <a:ln w="0">
            <a:noFill/>
          </a:ln>
        </p:spPr>
      </p:pic>
      <p:pic>
        <p:nvPicPr>
          <p:cNvPr id="474" name="Picture 15" descr=""/>
          <p:cNvPicPr/>
          <p:nvPr/>
        </p:nvPicPr>
        <p:blipFill>
          <a:blip r:embed="rId2"/>
          <a:stretch/>
        </p:blipFill>
        <p:spPr>
          <a:xfrm>
            <a:off x="4500000" y="5580000"/>
            <a:ext cx="4374000" cy="1010520"/>
          </a:xfrm>
          <a:prstGeom prst="rect">
            <a:avLst/>
          </a:prstGeom>
          <a:ln w="9525">
            <a:noFill/>
          </a:ln>
        </p:spPr>
      </p:pic>
      <p:sp>
        <p:nvSpPr>
          <p:cNvPr id="475" name="Прямокутник 2"/>
          <p:cNvSpPr/>
          <p:nvPr/>
        </p:nvSpPr>
        <p:spPr>
          <a:xfrm>
            <a:off x="180360" y="1080000"/>
            <a:ext cx="8816400" cy="557820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    </a:t>
            </a:r>
            <a:endParaRPr b="0" lang="uk-UA" sz="2000" spc="-1" strike="noStrike"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0" lang="uk-UA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    </a:t>
            </a:r>
            <a:r>
              <a:rPr b="0" lang="uk-UA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У школі навчаються 180 учнів:</a:t>
            </a:r>
            <a:endParaRPr b="0" lang="uk-UA" sz="2000" spc="-1" strike="noStrike"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0"/>
              </a:tabLst>
            </a:pPr>
            <a:endParaRPr b="0" lang="uk-UA" sz="2000" spc="-1" strike="noStrike"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0" lang="uk-UA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1-А клас (уч. Новосядла І.Б.) - 28 учнів</a:t>
            </a:r>
            <a:endParaRPr b="0" lang="uk-UA" sz="2000" spc="-1" strike="noStrike"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0" lang="uk-UA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2-А клас (уч. Стадник С.П.) - 30 учнів</a:t>
            </a:r>
            <a:endParaRPr b="0" lang="uk-UA" sz="2000" spc="-1" strike="noStrike"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0" lang="uk-UA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3-А клас (уч. Стасишин О.І.) - 28 учнів</a:t>
            </a:r>
            <a:endParaRPr b="0" lang="uk-UA" sz="2000" spc="-1" strike="noStrike"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0" lang="uk-UA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3-Б клас (уч. Антошик О.Й.) - 29 учнів</a:t>
            </a:r>
            <a:endParaRPr b="0" lang="uk-UA" sz="2000" spc="-1" strike="noStrike"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0" lang="uk-UA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4-А клас (уч. Чорна Л.М.) - 31 учень</a:t>
            </a:r>
            <a:endParaRPr b="0" lang="uk-UA" sz="2000" spc="-1" strike="noStrike"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0" lang="uk-UA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5-А клас (уч. Камінська М.Т.) - 34 учні</a:t>
            </a:r>
            <a:endParaRPr b="0" lang="uk-UA" sz="2000" spc="-1" strike="noStrike"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0"/>
              </a:tabLst>
            </a:pPr>
            <a:endParaRPr b="0" lang="uk-UA" sz="2000" spc="-1" strike="noStrike"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0" lang="uk-UA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На 2022-2023 н.р. зараховано 32 учні в проєктний клас - уч. Потюк О.М.</a:t>
            </a:r>
            <a:endParaRPr b="0" lang="uk-UA" sz="2000" spc="-1" strike="noStrike"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0"/>
              </a:tabLst>
            </a:pPr>
            <a:endParaRPr b="0" lang="uk-UA" sz="2000" spc="-1" strike="noStrike"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0"/>
              </a:tabLst>
            </a:pPr>
            <a:endParaRPr b="0" lang="uk-UA" sz="2000" spc="-1" strike="noStrike"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0"/>
              </a:tabLst>
            </a:pPr>
            <a:endParaRPr b="0" lang="uk-UA" sz="2000" spc="-1" strike="noStrike"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0"/>
              </a:tabLst>
            </a:pPr>
            <a:endParaRPr b="0" lang="uk-UA" sz="2000" spc="-1" strike="noStrike"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0"/>
              </a:tabLst>
            </a:pPr>
            <a:endParaRPr b="0" lang="uk-UA" sz="2000" spc="-1" strike="noStrike"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0"/>
              </a:tabLst>
            </a:pPr>
            <a:endParaRPr b="0" lang="uk-UA" sz="2000" spc="-1" strike="noStrike"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0"/>
              </a:tabLst>
            </a:pPr>
            <a:endParaRPr b="0" lang="uk-UA" sz="2000" spc="-1" strike="noStrike">
              <a:latin typeface="Arial"/>
            </a:endParaRPr>
          </a:p>
        </p:txBody>
      </p:sp>
      <p:sp>
        <p:nvSpPr>
          <p:cNvPr id="476" name=""/>
          <p:cNvSpPr/>
          <p:nvPr/>
        </p:nvSpPr>
        <p:spPr>
          <a:xfrm>
            <a:off x="360000" y="180000"/>
            <a:ext cx="8457840" cy="829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02bc0"/>
                </a:solidFill>
                <a:latin typeface="Verdana"/>
                <a:ea typeface="DejaVu Sans"/>
              </a:rPr>
              <a:t>Всеукраїнський  науково-педагогічний проєкт «Інтелект України» </a:t>
            </a:r>
            <a:endParaRPr b="0" lang="uk-UA" sz="2400" spc="-1" strike="noStrike">
              <a:latin typeface="Arial"/>
            </a:endParaRPr>
          </a:p>
        </p:txBody>
      </p:sp>
    </p:spTree>
  </p:cSld>
  <p:transition spd="slow">
    <p:blinds dir="vert"/>
  </p:transition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" name="" descr=""/>
          <p:cNvPicPr/>
          <p:nvPr/>
        </p:nvPicPr>
        <p:blipFill>
          <a:blip r:embed="rId1"/>
          <a:stretch/>
        </p:blipFill>
        <p:spPr>
          <a:xfrm>
            <a:off x="-35280" y="360"/>
            <a:ext cx="9176760" cy="6854400"/>
          </a:xfrm>
          <a:prstGeom prst="rect">
            <a:avLst/>
          </a:prstGeom>
          <a:ln w="0">
            <a:noFill/>
          </a:ln>
        </p:spPr>
      </p:pic>
      <p:sp>
        <p:nvSpPr>
          <p:cNvPr id="478" name="PlaceHolder 1"/>
          <p:cNvSpPr>
            <a:spLocks noGrp="1"/>
          </p:cNvSpPr>
          <p:nvPr>
            <p:ph/>
          </p:nvPr>
        </p:nvSpPr>
        <p:spPr>
          <a:xfrm>
            <a:off x="755640" y="1981080"/>
            <a:ext cx="7771320" cy="388080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0" rIns="0" tIns="0" bIns="0" anchor="t">
            <a:noAutofit/>
          </a:bodyPr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ffbf00"/>
              </a:buClr>
              <a:buSzPct val="75000"/>
              <a:buFont typeface="Wingdings" charset="2"/>
              <a:buChar char=""/>
            </a:pPr>
            <a:r>
              <a:rPr b="0" i="1" lang="uk-UA" sz="3200" spc="-1" strike="noStrike">
                <a:solidFill>
                  <a:srgbClr val="000000"/>
                </a:solidFill>
                <a:latin typeface="Verdana"/>
              </a:rPr>
              <a:t>Науково-практичні конференції</a:t>
            </a:r>
            <a:endParaRPr b="0" lang="uk-UA" sz="32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ffbf00"/>
              </a:buClr>
              <a:buSzPct val="75000"/>
              <a:buFont typeface="Wingdings" charset="2"/>
              <a:buChar char=""/>
            </a:pPr>
            <a:r>
              <a:rPr b="0" i="1" lang="uk-UA" sz="3200" spc="-1" strike="noStrike">
                <a:solidFill>
                  <a:srgbClr val="000000"/>
                </a:solidFill>
                <a:latin typeface="Verdana"/>
              </a:rPr>
              <a:t>Конкурси, олімпіади, турніри</a:t>
            </a:r>
            <a:endParaRPr b="0" lang="uk-UA" sz="32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ffbf00"/>
              </a:buClr>
              <a:buSzPct val="75000"/>
              <a:buFont typeface="Wingdings" charset="2"/>
              <a:buChar char=""/>
            </a:pPr>
            <a:r>
              <a:rPr b="0" i="1" lang="uk-UA" sz="3200" spc="-1" strike="noStrike">
                <a:solidFill>
                  <a:srgbClr val="000000"/>
                </a:solidFill>
                <a:latin typeface="Verdana"/>
              </a:rPr>
              <a:t>Індивідуальна робота з учнями</a:t>
            </a:r>
            <a:endParaRPr b="0" lang="uk-UA" sz="32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ffbf00"/>
              </a:buClr>
              <a:buSzPct val="75000"/>
              <a:buFont typeface="Wingdings" charset="2"/>
              <a:buChar char=""/>
            </a:pPr>
            <a:r>
              <a:rPr b="0" i="1" lang="uk-UA" sz="3200" spc="-1" strike="noStrike">
                <a:solidFill>
                  <a:srgbClr val="000000"/>
                </a:solidFill>
                <a:latin typeface="Verdana"/>
              </a:rPr>
              <a:t>Колективна робота творчих груп</a:t>
            </a:r>
            <a:endParaRPr b="0" lang="uk-UA" sz="32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  <a:tabLst>
                <a:tab algn="l" pos="0"/>
              </a:tabLst>
            </a:pPr>
            <a:endParaRPr b="0" lang="uk-UA" sz="3200" spc="-1" strike="noStrike">
              <a:latin typeface="Arial"/>
            </a:endParaRPr>
          </a:p>
        </p:txBody>
      </p:sp>
      <p:sp>
        <p:nvSpPr>
          <p:cNvPr id="479" name="Заголовок 1"/>
          <p:cNvSpPr/>
          <p:nvPr/>
        </p:nvSpPr>
        <p:spPr>
          <a:xfrm>
            <a:off x="755640" y="476280"/>
            <a:ext cx="7482960" cy="87732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5000" bIns="0" anchor="b">
            <a:noAutofit/>
          </a:bodyPr>
          <a:p>
            <a:pPr algn="ctr">
              <a:lnSpc>
                <a:spcPct val="100000"/>
              </a:lnSpc>
            </a:pPr>
            <a:r>
              <a:rPr b="1" lang="uk-UA" sz="3600" spc="-1" strike="noStrike">
                <a:solidFill>
                  <a:srgbClr val="002bc0"/>
                </a:solidFill>
                <a:latin typeface="Verdana"/>
                <a:ea typeface="DejaVu Sans"/>
              </a:rPr>
              <a:t>Форми роботи</a:t>
            </a:r>
            <a:endParaRPr b="0" lang="uk-UA" sz="3600" spc="-1" strike="noStrike">
              <a:latin typeface="Arial"/>
            </a:endParaRPr>
          </a:p>
        </p:txBody>
      </p:sp>
    </p:spTree>
  </p:cSld>
  <p:transition spd="slow">
    <p:blinds dir="vert"/>
  </p:transition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0" name="" descr=""/>
          <p:cNvPicPr/>
          <p:nvPr/>
        </p:nvPicPr>
        <p:blipFill>
          <a:blip r:embed="rId1"/>
          <a:stretch/>
        </p:blipFill>
        <p:spPr>
          <a:xfrm>
            <a:off x="1800" y="0"/>
            <a:ext cx="9141120" cy="6837480"/>
          </a:xfrm>
          <a:prstGeom prst="rect">
            <a:avLst/>
          </a:prstGeom>
          <a:ln w="0">
            <a:noFill/>
          </a:ln>
        </p:spPr>
      </p:pic>
      <p:pic>
        <p:nvPicPr>
          <p:cNvPr id="481" name="" descr=""/>
          <p:cNvPicPr/>
          <p:nvPr/>
        </p:nvPicPr>
        <p:blipFill>
          <a:blip r:embed="rId2"/>
          <a:stretch/>
        </p:blipFill>
        <p:spPr>
          <a:xfrm>
            <a:off x="1419840" y="1598400"/>
            <a:ext cx="5059080" cy="5059080"/>
          </a:xfrm>
          <a:prstGeom prst="rect">
            <a:avLst/>
          </a:prstGeom>
          <a:ln w="0">
            <a:noFill/>
          </a:ln>
        </p:spPr>
      </p:pic>
      <p:sp>
        <p:nvSpPr>
          <p:cNvPr id="482" name="PlaceHolder 5"/>
          <p:cNvSpPr/>
          <p:nvPr/>
        </p:nvSpPr>
        <p:spPr>
          <a:xfrm>
            <a:off x="0" y="180000"/>
            <a:ext cx="9141480" cy="12589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0" rIns="0" tIns="0" bIns="0" anchor="b">
            <a:noAutofit/>
          </a:bodyPr>
          <a:p>
            <a:pPr algn="ctr">
              <a:lnSpc>
                <a:spcPct val="100000"/>
              </a:lnSpc>
            </a:pPr>
            <a:endParaRPr b="0" lang="uk-UA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uk-UA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uk-UA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uk-UA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uk-UA" sz="2400" spc="-1" strike="noStrike">
                <a:solidFill>
                  <a:srgbClr val="002bc0"/>
                </a:solidFill>
                <a:latin typeface="Verdana"/>
                <a:ea typeface="DejaVu Sans"/>
              </a:rPr>
              <a:t>Науково-практична конференція</a:t>
            </a:r>
            <a:br/>
            <a:r>
              <a:rPr b="1" lang="uk-UA" sz="1800" spc="-1" strike="noStrike">
                <a:solidFill>
                  <a:srgbClr val="be480a"/>
                </a:solidFill>
                <a:latin typeface="Verdana"/>
                <a:ea typeface="DejaVu Sans"/>
              </a:rPr>
              <a:t>”</a:t>
            </a:r>
            <a:r>
              <a:rPr b="1" lang="uk-UA" sz="2400" spc="-1" strike="noStrike">
                <a:solidFill>
                  <a:srgbClr val="be480a"/>
                </a:solidFill>
                <a:latin typeface="Verdana"/>
                <a:ea typeface="DejaVu Sans"/>
              </a:rPr>
              <a:t>Владика Миколай Чарнецький: ісповідник, мученик, чудотворець”</a:t>
            </a:r>
            <a:br/>
            <a:r>
              <a:rPr b="1" i="1" lang="uk-UA" sz="1800" spc="-1" strike="noStrike">
                <a:solidFill>
                  <a:srgbClr val="002bc0"/>
                </a:solidFill>
                <a:latin typeface="Verdana"/>
                <a:ea typeface="DejaVu Sans"/>
              </a:rPr>
              <a:t>(уч. Малиш Л.П.)</a:t>
            </a:r>
            <a:endParaRPr b="0" lang="uk-UA" sz="1800" spc="-1" strike="noStrike">
              <a:latin typeface="Arial"/>
            </a:endParaRPr>
          </a:p>
        </p:txBody>
      </p:sp>
    </p:spTree>
  </p:cSld>
  <p:transition spd="slow">
    <p:blinds dir="vert"/>
  </p:transition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3" name="" descr=""/>
          <p:cNvPicPr/>
          <p:nvPr/>
        </p:nvPicPr>
        <p:blipFill>
          <a:blip r:embed="rId1"/>
          <a:stretch/>
        </p:blipFill>
        <p:spPr>
          <a:xfrm>
            <a:off x="2520" y="-8640"/>
            <a:ext cx="9141120" cy="6837480"/>
          </a:xfrm>
          <a:prstGeom prst="rect">
            <a:avLst/>
          </a:prstGeom>
          <a:ln w="0">
            <a:noFill/>
          </a:ln>
        </p:spPr>
      </p:pic>
      <p:sp>
        <p:nvSpPr>
          <p:cNvPr id="484" name="PlaceHolder 7"/>
          <p:cNvSpPr/>
          <p:nvPr/>
        </p:nvSpPr>
        <p:spPr>
          <a:xfrm>
            <a:off x="0" y="180000"/>
            <a:ext cx="9141480" cy="8974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0" rIns="0" tIns="0" bIns="0" anchor="b">
            <a:noAutofit/>
          </a:bodyPr>
          <a:p>
            <a:pPr algn="ctr">
              <a:lnSpc>
                <a:spcPct val="100000"/>
              </a:lnSpc>
            </a:pPr>
            <a:r>
              <a:rPr b="1" lang="uk-UA" sz="2400" spc="-1" strike="noStrike">
                <a:solidFill>
                  <a:srgbClr val="002bc0"/>
                </a:solidFill>
                <a:latin typeface="Verdana"/>
                <a:ea typeface="DejaVu Sans"/>
              </a:rPr>
              <a:t>Літературно-музична композиція</a:t>
            </a:r>
            <a:br/>
            <a:r>
              <a:rPr b="1" lang="uk-UA" sz="2400" spc="-1" strike="noStrike">
                <a:solidFill>
                  <a:srgbClr val="be480a"/>
                </a:solidFill>
                <a:latin typeface="Verdana"/>
                <a:ea typeface="DejaVu Sans"/>
              </a:rPr>
              <a:t>”Соборна мати Україна — одна на всіх, як оберіг”</a:t>
            </a:r>
            <a:br/>
            <a:r>
              <a:rPr b="1" lang="uk-UA" sz="1800" spc="-1" strike="noStrike">
                <a:solidFill>
                  <a:srgbClr val="002bc0"/>
                </a:solidFill>
                <a:latin typeface="Verdana"/>
                <a:ea typeface="DejaVu Sans"/>
              </a:rPr>
              <a:t>(</a:t>
            </a:r>
            <a:r>
              <a:rPr b="1" i="1" lang="uk-UA" sz="1800" spc="-1" strike="noStrike">
                <a:solidFill>
                  <a:srgbClr val="002bc0"/>
                </a:solidFill>
                <a:latin typeface="Verdana"/>
                <a:ea typeface="DejaVu Sans"/>
              </a:rPr>
              <a:t>уч. Ткач І.Є.</a:t>
            </a:r>
            <a:r>
              <a:rPr b="1" lang="uk-UA" sz="1800" spc="-1" strike="noStrike">
                <a:solidFill>
                  <a:srgbClr val="002bc0"/>
                </a:solidFill>
                <a:latin typeface="Verdana"/>
                <a:ea typeface="DejaVu Sans"/>
              </a:rPr>
              <a:t>)</a:t>
            </a:r>
            <a:endParaRPr b="0" lang="uk-UA" sz="1800" spc="-1" strike="noStrike">
              <a:latin typeface="Arial"/>
            </a:endParaRPr>
          </a:p>
        </p:txBody>
      </p:sp>
      <p:pic>
        <p:nvPicPr>
          <p:cNvPr id="485" name="" descr=""/>
          <p:cNvPicPr/>
          <p:nvPr/>
        </p:nvPicPr>
        <p:blipFill>
          <a:blip r:embed="rId2"/>
          <a:stretch/>
        </p:blipFill>
        <p:spPr>
          <a:xfrm>
            <a:off x="360000" y="1442160"/>
            <a:ext cx="7377480" cy="5215320"/>
          </a:xfrm>
          <a:prstGeom prst="rect">
            <a:avLst/>
          </a:prstGeom>
          <a:ln w="0">
            <a:noFill/>
          </a:ln>
        </p:spPr>
      </p:pic>
    </p:spTree>
  </p:cSld>
  <p:transition spd="slow">
    <p:blinds dir="vert"/>
  </p:transition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" name="" descr=""/>
          <p:cNvPicPr/>
          <p:nvPr/>
        </p:nvPicPr>
        <p:blipFill>
          <a:blip r:embed="rId1"/>
          <a:stretch/>
        </p:blipFill>
        <p:spPr>
          <a:xfrm>
            <a:off x="2520" y="-8640"/>
            <a:ext cx="9141120" cy="6837480"/>
          </a:xfrm>
          <a:prstGeom prst="rect">
            <a:avLst/>
          </a:prstGeom>
          <a:ln w="0">
            <a:noFill/>
          </a:ln>
        </p:spPr>
      </p:pic>
      <p:sp>
        <p:nvSpPr>
          <p:cNvPr id="487" name="PlaceHolder 9"/>
          <p:cNvSpPr/>
          <p:nvPr/>
        </p:nvSpPr>
        <p:spPr>
          <a:xfrm>
            <a:off x="0" y="180000"/>
            <a:ext cx="9141480" cy="8974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0" rIns="0" tIns="0" bIns="0" anchor="b">
            <a:noAutofit/>
          </a:bodyPr>
          <a:p>
            <a:pPr algn="ctr">
              <a:lnSpc>
                <a:spcPct val="100000"/>
              </a:lnSpc>
            </a:pPr>
            <a:r>
              <a:rPr b="1" lang="uk-UA" sz="2400" spc="-1" strike="noStrike">
                <a:solidFill>
                  <a:srgbClr val="002bc0"/>
                </a:solidFill>
                <a:latin typeface="Verdana"/>
                <a:ea typeface="DejaVu Sans"/>
              </a:rPr>
              <a:t>Мовно-літературне свято</a:t>
            </a:r>
            <a:br/>
            <a:r>
              <a:rPr b="1" lang="uk-UA" sz="2400" spc="-1" strike="noStrike">
                <a:solidFill>
                  <a:srgbClr val="be480a"/>
                </a:solidFill>
                <a:latin typeface="Verdana"/>
                <a:ea typeface="DejaVu Sans"/>
              </a:rPr>
              <a:t>”Українська мова — диво калинове”</a:t>
            </a:r>
            <a:br/>
            <a:r>
              <a:rPr b="1" i="1" lang="uk-UA" sz="1800" spc="-1" strike="noStrike">
                <a:solidFill>
                  <a:srgbClr val="002bc0"/>
                </a:solidFill>
                <a:latin typeface="Verdana"/>
                <a:ea typeface="DejaVu Sans"/>
              </a:rPr>
              <a:t>(уч. Коваль Н.М.)</a:t>
            </a:r>
            <a:endParaRPr b="0" lang="uk-UA" sz="1800" spc="-1" strike="noStrike">
              <a:latin typeface="Arial"/>
            </a:endParaRPr>
          </a:p>
        </p:txBody>
      </p:sp>
      <p:pic>
        <p:nvPicPr>
          <p:cNvPr id="488" name="" descr=""/>
          <p:cNvPicPr/>
          <p:nvPr/>
        </p:nvPicPr>
        <p:blipFill>
          <a:blip r:embed="rId2"/>
          <a:stretch/>
        </p:blipFill>
        <p:spPr>
          <a:xfrm>
            <a:off x="1620000" y="1260000"/>
            <a:ext cx="5397480" cy="5397480"/>
          </a:xfrm>
          <a:prstGeom prst="rect">
            <a:avLst/>
          </a:prstGeom>
          <a:ln w="0">
            <a:noFill/>
          </a:ln>
        </p:spPr>
      </p:pic>
    </p:spTree>
  </p:cSld>
  <p:transition spd="slow">
    <p:blinds dir="vert"/>
  </p:transition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" name="" descr=""/>
          <p:cNvPicPr/>
          <p:nvPr/>
        </p:nvPicPr>
        <p:blipFill>
          <a:blip r:embed="rId1"/>
          <a:stretch/>
        </p:blipFill>
        <p:spPr>
          <a:xfrm>
            <a:off x="2520" y="-8640"/>
            <a:ext cx="9141120" cy="6837480"/>
          </a:xfrm>
          <a:prstGeom prst="rect">
            <a:avLst/>
          </a:prstGeom>
          <a:ln w="0">
            <a:noFill/>
          </a:ln>
        </p:spPr>
      </p:pic>
      <p:sp>
        <p:nvSpPr>
          <p:cNvPr id="490" name="PlaceHolder 10"/>
          <p:cNvSpPr/>
          <p:nvPr/>
        </p:nvSpPr>
        <p:spPr>
          <a:xfrm>
            <a:off x="0" y="180000"/>
            <a:ext cx="9141480" cy="8974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0" rIns="0" tIns="0" bIns="0" anchor="b">
            <a:noAutofit/>
          </a:bodyPr>
          <a:p>
            <a:pPr algn="ctr">
              <a:lnSpc>
                <a:spcPct val="100000"/>
              </a:lnSpc>
            </a:pPr>
            <a:r>
              <a:rPr b="1" lang="uk-UA" sz="2400" spc="-1" strike="noStrike">
                <a:solidFill>
                  <a:srgbClr val="002bc0"/>
                </a:solidFill>
                <a:latin typeface="Verdana"/>
                <a:ea typeface="DejaVu Sans"/>
              </a:rPr>
              <a:t>Мовно-літературне свято</a:t>
            </a:r>
            <a:br/>
            <a:r>
              <a:rPr b="1" lang="uk-UA" sz="2400" spc="-1" strike="noStrike">
                <a:solidFill>
                  <a:srgbClr val="be480a"/>
                </a:solidFill>
                <a:latin typeface="Verdana"/>
                <a:ea typeface="DejaVu Sans"/>
              </a:rPr>
              <a:t>”Мова — душа народу”</a:t>
            </a:r>
            <a:br/>
            <a:r>
              <a:rPr b="1" i="1" lang="uk-UA" sz="1800" spc="-1" strike="noStrike">
                <a:solidFill>
                  <a:srgbClr val="002bc0"/>
                </a:solidFill>
                <a:latin typeface="Verdana"/>
                <a:ea typeface="DejaVu Sans"/>
              </a:rPr>
              <a:t>(уч. Паляниця І.І.)</a:t>
            </a:r>
            <a:endParaRPr b="0" lang="uk-UA" sz="1800" spc="-1" strike="noStrike">
              <a:latin typeface="Arial"/>
            </a:endParaRPr>
          </a:p>
        </p:txBody>
      </p:sp>
      <p:pic>
        <p:nvPicPr>
          <p:cNvPr id="491" name="" descr=""/>
          <p:cNvPicPr/>
          <p:nvPr/>
        </p:nvPicPr>
        <p:blipFill>
          <a:blip r:embed="rId2"/>
          <a:stretch/>
        </p:blipFill>
        <p:spPr>
          <a:xfrm>
            <a:off x="1463040" y="1260000"/>
            <a:ext cx="5374440" cy="5374440"/>
          </a:xfrm>
          <a:prstGeom prst="rect">
            <a:avLst/>
          </a:prstGeom>
          <a:ln w="0">
            <a:noFill/>
          </a:ln>
        </p:spPr>
      </p:pic>
    </p:spTree>
  </p:cSld>
  <p:transition spd="slow">
    <p:blinds dir="vert"/>
  </p:transition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" name="" descr=""/>
          <p:cNvPicPr/>
          <p:nvPr/>
        </p:nvPicPr>
        <p:blipFill>
          <a:blip r:embed="rId1"/>
          <a:stretch/>
        </p:blipFill>
        <p:spPr>
          <a:xfrm>
            <a:off x="360" y="-1080"/>
            <a:ext cx="9176400" cy="6837840"/>
          </a:xfrm>
          <a:prstGeom prst="rect">
            <a:avLst/>
          </a:prstGeom>
          <a:ln w="0">
            <a:noFill/>
          </a:ln>
        </p:spPr>
      </p:pic>
      <p:sp>
        <p:nvSpPr>
          <p:cNvPr id="493" name=""/>
          <p:cNvSpPr/>
          <p:nvPr/>
        </p:nvSpPr>
        <p:spPr>
          <a:xfrm>
            <a:off x="900000" y="2035800"/>
            <a:ext cx="7378920" cy="1448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r>
              <a:rPr b="1" lang="uk-UA" sz="4400" spc="-1" strike="noStrike">
                <a:solidFill>
                  <a:srgbClr val="1818ff"/>
                </a:solidFill>
                <a:latin typeface="Verdana"/>
                <a:ea typeface="DejaVu Sans"/>
              </a:rPr>
              <a:t>Участь в конкурсах</a:t>
            </a:r>
            <a:endParaRPr b="0" lang="uk-UA" sz="4400" spc="-1" strike="noStrike">
              <a:latin typeface="Arial"/>
            </a:endParaRPr>
          </a:p>
        </p:txBody>
      </p:sp>
    </p:spTree>
  </p:cSld>
  <p:transition spd="slow">
    <p:blinds dir="vert"/>
  </p:transition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4" name="" descr=""/>
          <p:cNvPicPr/>
          <p:nvPr/>
        </p:nvPicPr>
        <p:blipFill>
          <a:blip r:embed="rId1"/>
          <a:stretch/>
        </p:blipFill>
        <p:spPr>
          <a:xfrm>
            <a:off x="2520" y="19080"/>
            <a:ext cx="9176400" cy="6837840"/>
          </a:xfrm>
          <a:prstGeom prst="rect">
            <a:avLst/>
          </a:prstGeom>
          <a:ln w="0">
            <a:noFill/>
          </a:ln>
        </p:spPr>
      </p:pic>
      <p:sp>
        <p:nvSpPr>
          <p:cNvPr id="495" name=""/>
          <p:cNvSpPr/>
          <p:nvPr/>
        </p:nvSpPr>
        <p:spPr>
          <a:xfrm>
            <a:off x="360000" y="350280"/>
            <a:ext cx="8458920" cy="4187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just">
              <a:lnSpc>
                <a:spcPct val="100000"/>
              </a:lnSpc>
            </a:pPr>
            <a:endParaRPr b="0" lang="uk-UA" sz="1800" spc="-1" strike="noStrike">
              <a:latin typeface="Arial"/>
            </a:endParaRPr>
          </a:p>
          <a:p>
            <a:pPr marL="216000" indent="-216000" algn="just">
              <a:lnSpc>
                <a:spcPct val="100000"/>
              </a:lnSpc>
              <a:buClr>
                <a:srgbClr val="002bc0"/>
              </a:buClr>
              <a:buSzPct val="120000"/>
              <a:buFont typeface="Wingdings" charset="2"/>
              <a:buChar char=""/>
            </a:pPr>
            <a:r>
              <a:rPr b="1" lang="uk-UA" sz="1600" spc="-1" strike="noStrike">
                <a:solidFill>
                  <a:srgbClr val="1818ff"/>
                </a:solidFill>
                <a:latin typeface="Verdana"/>
                <a:ea typeface="DejaVu Sans"/>
              </a:rPr>
              <a:t>Міський конкурс дитячих робіт “Знай! Вмій! Виконуй”</a:t>
            </a:r>
            <a:r>
              <a:rPr b="0" lang="uk-UA" sz="1600" spc="-1" strike="noStrike">
                <a:solidFill>
                  <a:srgbClr val="000000"/>
                </a:solidFill>
                <a:latin typeface="Verdana"/>
                <a:ea typeface="DejaVu Sans"/>
              </a:rPr>
              <a:t> — </a:t>
            </a:r>
            <a:r>
              <a:rPr b="1" lang="uk-UA" sz="1600" spc="-1" strike="noStrike">
                <a:solidFill>
                  <a:srgbClr val="b85c00"/>
                </a:solidFill>
                <a:latin typeface="Verdana"/>
                <a:ea typeface="DejaVu Sans"/>
              </a:rPr>
              <a:t>Рущишин Богдан</a:t>
            </a:r>
            <a:r>
              <a:rPr b="0" lang="uk-UA" sz="1600" spc="-1" strike="noStrike">
                <a:solidFill>
                  <a:srgbClr val="000000"/>
                </a:solidFill>
                <a:latin typeface="Verdana"/>
                <a:ea typeface="DejaVu Sans"/>
              </a:rPr>
              <a:t> (7-А клас) — </a:t>
            </a:r>
            <a:r>
              <a:rPr b="1" lang="uk-UA" sz="1600" spc="-1" strike="noStrike">
                <a:solidFill>
                  <a:srgbClr val="000000"/>
                </a:solidFill>
                <a:latin typeface="Verdana"/>
                <a:ea typeface="DejaVu Sans"/>
              </a:rPr>
              <a:t>І місце.</a:t>
            </a:r>
            <a:r>
              <a:rPr b="0" lang="uk-UA" sz="1600" spc="-1" strike="noStrike">
                <a:solidFill>
                  <a:srgbClr val="000000"/>
                </a:solidFill>
                <a:latin typeface="Verdana"/>
                <a:ea typeface="DejaVu Sans"/>
              </a:rPr>
              <a:t> </a:t>
            </a:r>
            <a:endParaRPr b="0" lang="uk-UA" sz="16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uk-UA" sz="1600" spc="-1" strike="noStrike">
              <a:latin typeface="Arial"/>
            </a:endParaRPr>
          </a:p>
          <a:p>
            <a:pPr marL="216000" indent="-216000" algn="just">
              <a:lnSpc>
                <a:spcPct val="100000"/>
              </a:lnSpc>
              <a:buClr>
                <a:srgbClr val="002bc0"/>
              </a:buClr>
              <a:buSzPct val="120000"/>
              <a:buFont typeface="Wingdings" charset="2"/>
              <a:buChar char=""/>
            </a:pPr>
            <a:r>
              <a:rPr b="1" lang="uk-UA" sz="1600" spc="-1" strike="noStrike">
                <a:solidFill>
                  <a:srgbClr val="1818ff"/>
                </a:solidFill>
                <a:latin typeface="Verdana"/>
                <a:ea typeface="DejaVu Sans"/>
              </a:rPr>
              <a:t>Конкурс малюнків “Пам’ять майбутнього”, присвячений пам’яті жертв Голодомору —</a:t>
            </a:r>
            <a:r>
              <a:rPr b="0" lang="uk-UA" sz="1600" spc="-1" strike="noStrike">
                <a:solidFill>
                  <a:srgbClr val="000000"/>
                </a:solidFill>
                <a:latin typeface="Verdana"/>
                <a:ea typeface="DejaVu Sans"/>
              </a:rPr>
              <a:t> </a:t>
            </a:r>
            <a:r>
              <a:rPr b="1" lang="uk-UA" sz="1600" spc="-1" strike="noStrike">
                <a:solidFill>
                  <a:srgbClr val="b85c00"/>
                </a:solidFill>
                <a:latin typeface="Verdana"/>
                <a:ea typeface="DejaVu Sans"/>
              </a:rPr>
              <a:t>Тріла Марта</a:t>
            </a:r>
            <a:r>
              <a:rPr b="0" lang="uk-UA" sz="1600" spc="-1" strike="noStrike">
                <a:solidFill>
                  <a:srgbClr val="000000"/>
                </a:solidFill>
                <a:latin typeface="Verdana"/>
                <a:ea typeface="DejaVu Sans"/>
              </a:rPr>
              <a:t> (7-Б клас) — </a:t>
            </a:r>
            <a:r>
              <a:rPr b="1" lang="uk-UA" sz="1600" spc="-1" strike="noStrike">
                <a:solidFill>
                  <a:srgbClr val="000000"/>
                </a:solidFill>
                <a:latin typeface="Verdana"/>
                <a:ea typeface="DejaVu Sans"/>
              </a:rPr>
              <a:t>І місце.</a:t>
            </a:r>
            <a:endParaRPr b="0" lang="uk-UA" sz="16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uk-UA" sz="1600" spc="-1" strike="noStrike">
              <a:latin typeface="Arial"/>
            </a:endParaRPr>
          </a:p>
          <a:p>
            <a:pPr marL="216000" indent="-216000" algn="just">
              <a:lnSpc>
                <a:spcPct val="100000"/>
              </a:lnSpc>
              <a:buClr>
                <a:srgbClr val="002bc0"/>
              </a:buClr>
              <a:buSzPct val="120000"/>
              <a:buFont typeface="Wingdings" charset="2"/>
              <a:buChar char=""/>
            </a:pPr>
            <a:r>
              <a:rPr b="1" lang="uk-UA" sz="1600" spc="-1" strike="noStrike">
                <a:solidFill>
                  <a:srgbClr val="1818ff"/>
                </a:solidFill>
                <a:latin typeface="Verdana"/>
                <a:ea typeface="DejaVu Sans"/>
              </a:rPr>
              <a:t>Всеукраїнський творчий конкурс “Малюнок, вірш, лист до мами” з нагоди святкування Дня матері</a:t>
            </a:r>
            <a:r>
              <a:rPr b="1" lang="uk-UA" sz="1600" spc="-1" strike="noStrike">
                <a:solidFill>
                  <a:srgbClr val="000000"/>
                </a:solidFill>
                <a:latin typeface="Verdana"/>
                <a:ea typeface="DejaVu Sans"/>
              </a:rPr>
              <a:t> — </a:t>
            </a:r>
            <a:r>
              <a:rPr b="1" lang="uk-UA" sz="1600" spc="-1" strike="noStrike">
                <a:solidFill>
                  <a:srgbClr val="b85c00"/>
                </a:solidFill>
                <a:latin typeface="Verdana"/>
                <a:ea typeface="DejaVu Sans"/>
              </a:rPr>
              <a:t>Ометюх Надія</a:t>
            </a:r>
            <a:r>
              <a:rPr b="0" lang="uk-UA" sz="1600" spc="-1" strike="noStrike">
                <a:solidFill>
                  <a:srgbClr val="000000"/>
                </a:solidFill>
                <a:latin typeface="Verdana"/>
                <a:ea typeface="DejaVu Sans"/>
              </a:rPr>
              <a:t> (10-А клас)</a:t>
            </a:r>
            <a:r>
              <a:rPr b="1" lang="uk-UA" sz="1600" spc="-1" strike="noStrike">
                <a:solidFill>
                  <a:srgbClr val="000000"/>
                </a:solidFill>
                <a:latin typeface="Verdana"/>
                <a:ea typeface="DejaVu Sans"/>
              </a:rPr>
              <a:t> — ІІ місце; </a:t>
            </a:r>
            <a:r>
              <a:rPr b="1" lang="uk-UA" sz="1600" spc="-1" strike="noStrike">
                <a:solidFill>
                  <a:srgbClr val="b85c00"/>
                </a:solidFill>
                <a:latin typeface="Verdana"/>
                <a:ea typeface="DejaVu Sans"/>
              </a:rPr>
              <a:t>Мартинишин Владислав</a:t>
            </a:r>
            <a:r>
              <a:rPr b="0" lang="uk-UA" sz="1600" spc="-1" strike="noStrike">
                <a:solidFill>
                  <a:srgbClr val="000000"/>
                </a:solidFill>
                <a:latin typeface="Verdana"/>
                <a:ea typeface="DejaVu Sans"/>
              </a:rPr>
              <a:t> (10-Б клас)</a:t>
            </a:r>
            <a:r>
              <a:rPr b="1" lang="uk-UA" sz="1600" spc="-1" strike="noStrike">
                <a:solidFill>
                  <a:srgbClr val="000000"/>
                </a:solidFill>
                <a:latin typeface="Verdana"/>
                <a:ea typeface="DejaVu Sans"/>
              </a:rPr>
              <a:t> — ІІ місце.</a:t>
            </a:r>
            <a:endParaRPr b="0" lang="uk-UA" sz="16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uk-UA" sz="1600" spc="-1" strike="noStrike">
              <a:latin typeface="Arial"/>
            </a:endParaRPr>
          </a:p>
          <a:p>
            <a:pPr marL="216000" indent="-216000" algn="just">
              <a:lnSpc>
                <a:spcPct val="100000"/>
              </a:lnSpc>
              <a:buClr>
                <a:srgbClr val="002bc0"/>
              </a:buClr>
              <a:buSzPct val="120000"/>
              <a:buFont typeface="Wingdings" charset="2"/>
              <a:buChar char=""/>
            </a:pPr>
            <a:r>
              <a:rPr b="1" lang="uk-UA" sz="1600" spc="-1" strike="noStrike">
                <a:solidFill>
                  <a:srgbClr val="1818ff"/>
                </a:solidFill>
                <a:latin typeface="Verdana"/>
                <a:ea typeface="DejaVu Sans"/>
              </a:rPr>
              <a:t>Міський учнівський конкурс “Привітна школа” — </a:t>
            </a:r>
            <a:r>
              <a:rPr b="0" lang="uk-UA" sz="1600" spc="-1" strike="noStrike">
                <a:solidFill>
                  <a:srgbClr val="000000"/>
                </a:solidFill>
                <a:latin typeface="Verdana"/>
                <a:ea typeface="DejaVu Sans"/>
              </a:rPr>
              <a:t>Лебідь Діана (10-Б клас), Рожак Галина (10-А клас), Руська Катерина (10-А клас), Чорний Андрій (8-Б клас).</a:t>
            </a:r>
            <a:endParaRPr b="0" lang="uk-UA" sz="16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uk-UA" sz="1600" spc="-1" strike="noStrike">
              <a:latin typeface="Arial"/>
            </a:endParaRPr>
          </a:p>
          <a:p>
            <a:pPr marL="216000" indent="-216000" algn="just">
              <a:lnSpc>
                <a:spcPct val="100000"/>
              </a:lnSpc>
              <a:buClr>
                <a:srgbClr val="002bc0"/>
              </a:buClr>
              <a:buSzPct val="120000"/>
              <a:buFont typeface="Wingdings" charset="2"/>
              <a:buChar char=""/>
            </a:pPr>
            <a:r>
              <a:rPr b="1" lang="uk-UA" sz="1600" spc="-1" strike="noStrike">
                <a:solidFill>
                  <a:srgbClr val="1818ff"/>
                </a:solidFill>
                <a:latin typeface="Verdana"/>
                <a:ea typeface="DejaVu Sans"/>
              </a:rPr>
              <a:t>Міський конкурс відеороликів на національно-патріотичну тематику </a:t>
            </a:r>
            <a:r>
              <a:rPr b="1" lang="uk-UA" sz="1600" spc="-1" strike="noStrike">
                <a:solidFill>
                  <a:srgbClr val="000000"/>
                </a:solidFill>
                <a:latin typeface="Verdana"/>
                <a:ea typeface="DejaVu Sans"/>
              </a:rPr>
              <a:t>— </a:t>
            </a:r>
            <a:r>
              <a:rPr b="0" lang="uk-UA" sz="1600" spc="-1" strike="noStrike">
                <a:solidFill>
                  <a:srgbClr val="000000"/>
                </a:solidFill>
                <a:latin typeface="Verdana"/>
                <a:ea typeface="DejaVu Sans"/>
              </a:rPr>
              <a:t>команда учнів школи.</a:t>
            </a:r>
            <a:endParaRPr b="0" lang="uk-UA" sz="16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uk-UA" sz="1600" spc="-1" strike="noStrike">
              <a:latin typeface="Arial"/>
            </a:endParaRPr>
          </a:p>
        </p:txBody>
      </p:sp>
    </p:spTree>
  </p:cSld>
  <p:transition spd="slow">
    <p:blinds dir="vert"/>
  </p:transition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" descr=""/>
          <p:cNvPicPr/>
          <p:nvPr/>
        </p:nvPicPr>
        <p:blipFill>
          <a:blip r:embed="rId1"/>
          <a:stretch/>
        </p:blipFill>
        <p:spPr>
          <a:xfrm>
            <a:off x="0" y="-1440"/>
            <a:ext cx="9176400" cy="6837840"/>
          </a:xfrm>
          <a:prstGeom prst="rect">
            <a:avLst/>
          </a:prstGeom>
          <a:ln w="0">
            <a:noFill/>
          </a:ln>
        </p:spPr>
      </p:pic>
      <p:pic>
        <p:nvPicPr>
          <p:cNvPr id="497" name="Picture 4" descr="beaver_2008_aux_screen"/>
          <p:cNvPicPr/>
          <p:nvPr/>
        </p:nvPicPr>
        <p:blipFill>
          <a:blip r:embed="rId2"/>
          <a:stretch/>
        </p:blipFill>
        <p:spPr>
          <a:xfrm>
            <a:off x="6300000" y="1719720"/>
            <a:ext cx="2519280" cy="1336680"/>
          </a:xfrm>
          <a:prstGeom prst="rect">
            <a:avLst/>
          </a:prstGeom>
          <a:ln w="9525">
            <a:noFill/>
          </a:ln>
        </p:spPr>
      </p:pic>
      <p:pic>
        <p:nvPicPr>
          <p:cNvPr id="498" name="Picture 4" descr="kenguru-logo"/>
          <p:cNvPicPr/>
          <p:nvPr/>
        </p:nvPicPr>
        <p:blipFill>
          <a:blip r:embed="rId3"/>
          <a:stretch/>
        </p:blipFill>
        <p:spPr>
          <a:xfrm>
            <a:off x="1368360" y="1700280"/>
            <a:ext cx="1923480" cy="1923480"/>
          </a:xfrm>
          <a:prstGeom prst="rect">
            <a:avLst/>
          </a:prstGeom>
          <a:ln w="9525">
            <a:noFill/>
          </a:ln>
        </p:spPr>
      </p:pic>
      <p:pic>
        <p:nvPicPr>
          <p:cNvPr id="499" name="Picture 5" descr="logo_konkurs"/>
          <p:cNvPicPr/>
          <p:nvPr/>
        </p:nvPicPr>
        <p:blipFill>
          <a:blip r:embed="rId4"/>
          <a:stretch/>
        </p:blipFill>
        <p:spPr>
          <a:xfrm>
            <a:off x="3780000" y="2143080"/>
            <a:ext cx="2283840" cy="2566440"/>
          </a:xfrm>
          <a:prstGeom prst="rect">
            <a:avLst/>
          </a:prstGeom>
          <a:ln w="9525">
            <a:noFill/>
          </a:ln>
        </p:spPr>
      </p:pic>
      <p:pic>
        <p:nvPicPr>
          <p:cNvPr id="500" name="Picture 7" descr="lev-2"/>
          <p:cNvPicPr/>
          <p:nvPr/>
        </p:nvPicPr>
        <p:blipFill>
          <a:blip r:embed="rId5"/>
          <a:stretch/>
        </p:blipFill>
        <p:spPr>
          <a:xfrm>
            <a:off x="1042920" y="3789360"/>
            <a:ext cx="2013480" cy="2170080"/>
          </a:xfrm>
          <a:prstGeom prst="rect">
            <a:avLst/>
          </a:prstGeom>
          <a:ln w="9525">
            <a:noFill/>
          </a:ln>
        </p:spPr>
      </p:pic>
      <p:sp>
        <p:nvSpPr>
          <p:cNvPr id="501" name="Rectangle 2"/>
          <p:cNvSpPr/>
          <p:nvPr/>
        </p:nvSpPr>
        <p:spPr>
          <a:xfrm>
            <a:off x="250920" y="457200"/>
            <a:ext cx="8887680" cy="95040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5000" bIns="0" anchor="b">
            <a:noAutofit/>
          </a:bodyPr>
          <a:p>
            <a:pPr algn="ctr">
              <a:lnSpc>
                <a:spcPct val="100000"/>
              </a:lnSpc>
            </a:pPr>
            <a:r>
              <a:rPr b="1" lang="uk-UA" sz="2800" spc="-1" strike="noStrike">
                <a:solidFill>
                  <a:srgbClr val="1818ff"/>
                </a:solidFill>
                <a:latin typeface="Verdana"/>
                <a:ea typeface="DejaVu Sans"/>
              </a:rPr>
              <a:t>Міжнародні та Всеукраїнські  інтерактивні конкурси, турніри, олімпіади</a:t>
            </a:r>
            <a:endParaRPr b="0" lang="uk-UA" sz="2800" spc="-1" strike="noStrike">
              <a:latin typeface="Arial"/>
            </a:endParaRPr>
          </a:p>
        </p:txBody>
      </p:sp>
    </p:spTree>
  </p:cSld>
  <p:transition spd="slow">
    <p:blinds dir="vert"/>
  </p:transition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" descr=""/>
          <p:cNvPicPr/>
          <p:nvPr/>
        </p:nvPicPr>
        <p:blipFill>
          <a:blip r:embed="rId1"/>
          <a:stretch/>
        </p:blipFill>
        <p:spPr>
          <a:xfrm>
            <a:off x="3960" y="0"/>
            <a:ext cx="9138960" cy="6864480"/>
          </a:xfrm>
          <a:prstGeom prst="rect">
            <a:avLst/>
          </a:prstGeom>
          <a:ln w="0">
            <a:noFill/>
          </a:ln>
        </p:spPr>
      </p:pic>
      <p:sp>
        <p:nvSpPr>
          <p:cNvPr id="445" name=""/>
          <p:cNvSpPr/>
          <p:nvPr/>
        </p:nvSpPr>
        <p:spPr>
          <a:xfrm>
            <a:off x="540000" y="1980000"/>
            <a:ext cx="8023320" cy="4676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216000" indent="-216000" algn="just">
              <a:lnSpc>
                <a:spcPct val="100000"/>
              </a:lnSpc>
              <a:spcBef>
                <a:spcPts val="567"/>
              </a:spcBef>
              <a:buClr>
                <a:srgbClr val="2a6099"/>
              </a:buClr>
              <a:buFont typeface="Wingdings" charset="2"/>
              <a:buChar char=""/>
            </a:pPr>
            <a:r>
              <a:rPr b="0" lang="uk-UA" sz="2000" spc="-1" strike="noStrike">
                <a:solidFill>
                  <a:srgbClr val="000000"/>
                </a:solidFill>
                <a:latin typeface="Verdana"/>
                <a:ea typeface="DejaVu Sans"/>
              </a:rPr>
              <a:t>Управління школою здійснюється згідно річного плану роботи школи, плану внутрішнього контролю та календарних планів учителів-предметників і планів виховної роботи класних керівників.</a:t>
            </a:r>
            <a:endParaRPr b="0" lang="uk-UA" sz="2000" spc="-1" strike="noStrike">
              <a:latin typeface="Arial"/>
            </a:endParaRPr>
          </a:p>
          <a:p>
            <a:pPr marL="216000" indent="-216000" algn="just">
              <a:lnSpc>
                <a:spcPct val="100000"/>
              </a:lnSpc>
              <a:spcBef>
                <a:spcPts val="567"/>
              </a:spcBef>
              <a:buClr>
                <a:srgbClr val="2a6099"/>
              </a:buClr>
              <a:buFont typeface="Wingdings" charset="2"/>
              <a:buChar char=""/>
            </a:pPr>
            <a:r>
              <a:rPr b="0" lang="uk-UA" sz="2000" spc="-1" strike="noStrike">
                <a:solidFill>
                  <a:srgbClr val="000000"/>
                </a:solidFill>
                <a:latin typeface="Verdana"/>
                <a:ea typeface="DejaVu Sans"/>
              </a:rPr>
              <a:t>У навчальному закладі в наявності всі нормативно-правові документи, що регламентують діяльність загальноосвітнього навчального закладу.</a:t>
            </a:r>
            <a:endParaRPr b="0" lang="uk-UA" sz="2000" spc="-1" strike="noStrike">
              <a:latin typeface="Arial"/>
            </a:endParaRPr>
          </a:p>
          <a:p>
            <a:pPr marL="216000" indent="-216000" algn="just">
              <a:lnSpc>
                <a:spcPct val="100000"/>
              </a:lnSpc>
              <a:spcBef>
                <a:spcPts val="567"/>
              </a:spcBef>
              <a:buClr>
                <a:srgbClr val="2a6099"/>
              </a:buClr>
              <a:buFont typeface="Wingdings" charset="2"/>
              <a:buChar char=""/>
            </a:pPr>
            <a:r>
              <a:rPr b="0" lang="uk-UA" sz="2000" spc="-1" strike="noStrike">
                <a:solidFill>
                  <a:srgbClr val="000000"/>
                </a:solidFill>
                <a:latin typeface="Verdana"/>
                <a:ea typeface="DejaVu Sans"/>
              </a:rPr>
              <a:t>Контроль – це важлива, складна та об</a:t>
            </a:r>
            <a:r>
              <a:rPr b="0" lang="en-US" sz="2000" spc="-1" strike="noStrike">
                <a:solidFill>
                  <a:srgbClr val="000000"/>
                </a:solidFill>
                <a:latin typeface="Verdana"/>
                <a:ea typeface="DejaVu Sans"/>
              </a:rPr>
              <a:t>’</a:t>
            </a:r>
            <a:r>
              <a:rPr b="0" lang="uk-UA" sz="2000" spc="-1" strike="noStrike">
                <a:solidFill>
                  <a:srgbClr val="000000"/>
                </a:solidFill>
                <a:latin typeface="Verdana"/>
                <a:ea typeface="DejaVu Sans"/>
              </a:rPr>
              <a:t>єктивно необхідна функція управління. У школі ефективність здійснення контролю зумовлює якість реальних і подальше прогнозування бажаних показників розвитку закладу освіти, його освітнього процесу та діяльності  всього шкільного колективу.</a:t>
            </a:r>
            <a:endParaRPr b="0" lang="uk-UA" sz="2000" spc="-1" strike="noStrike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567"/>
              </a:spcBef>
            </a:pPr>
            <a:endParaRPr b="0" lang="uk-UA" sz="2000" spc="-1" strike="noStrike">
              <a:latin typeface="Arial"/>
            </a:endParaRPr>
          </a:p>
        </p:txBody>
      </p:sp>
    </p:spTree>
  </p:cSld>
  <p:transition spd="slow">
    <p:blinds dir="vert"/>
  </p:transition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2" name="" descr=""/>
          <p:cNvPicPr/>
          <p:nvPr/>
        </p:nvPicPr>
        <p:blipFill>
          <a:blip r:embed="rId1"/>
          <a:stretch/>
        </p:blipFill>
        <p:spPr>
          <a:xfrm>
            <a:off x="0" y="0"/>
            <a:ext cx="9176760" cy="6854400"/>
          </a:xfrm>
          <a:prstGeom prst="rect">
            <a:avLst/>
          </a:prstGeom>
          <a:ln w="0">
            <a:noFill/>
          </a:ln>
        </p:spPr>
      </p:pic>
      <p:sp>
        <p:nvSpPr>
          <p:cNvPr id="503" name="Text Box 2"/>
          <p:cNvSpPr/>
          <p:nvPr/>
        </p:nvSpPr>
        <p:spPr>
          <a:xfrm>
            <a:off x="250920" y="360000"/>
            <a:ext cx="6585840" cy="143676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ctr">
              <a:lnSpc>
                <a:spcPct val="100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r>
              <a:rPr b="1" i="1" lang="uk-UA" sz="2800" spc="-1" strike="noStrike">
                <a:solidFill>
                  <a:srgbClr val="1818ff"/>
                </a:solidFill>
                <a:latin typeface="Verdana"/>
                <a:ea typeface="Microsoft YaHei"/>
              </a:rPr>
              <a:t>Міжнародний математичний</a:t>
            </a:r>
            <a:endParaRPr b="0" lang="uk-UA" sz="28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r>
              <a:rPr b="1" i="1" lang="uk-UA" sz="2800" spc="-1" strike="noStrike">
                <a:solidFill>
                  <a:srgbClr val="1818ff"/>
                </a:solidFill>
                <a:latin typeface="Verdana"/>
                <a:ea typeface="Microsoft YaHei"/>
              </a:rPr>
              <a:t> </a:t>
            </a:r>
            <a:r>
              <a:rPr b="1" i="1" lang="uk-UA" sz="2800" spc="-1" strike="noStrike">
                <a:solidFill>
                  <a:srgbClr val="1818ff"/>
                </a:solidFill>
                <a:latin typeface="Verdana"/>
                <a:ea typeface="Microsoft YaHei"/>
              </a:rPr>
              <a:t>конкурс «Кенгуру»</a:t>
            </a:r>
            <a:endParaRPr b="0" lang="uk-UA" sz="28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endParaRPr b="0" lang="uk-UA" sz="28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r>
              <a:rPr b="1" i="1" lang="uk-UA" sz="2000" spc="-1" strike="noStrike">
                <a:solidFill>
                  <a:srgbClr val="ff0000"/>
                </a:solidFill>
                <a:latin typeface="Times New Roman"/>
                <a:ea typeface="Microsoft YaHei"/>
              </a:rPr>
              <a:t>              </a:t>
            </a:r>
            <a:endParaRPr b="0" lang="uk-UA" sz="2000" spc="-1" strike="noStrike">
              <a:latin typeface="Arial"/>
            </a:endParaRPr>
          </a:p>
        </p:txBody>
      </p:sp>
      <p:sp>
        <p:nvSpPr>
          <p:cNvPr id="504" name="Text Box 3"/>
          <p:cNvSpPr/>
          <p:nvPr/>
        </p:nvSpPr>
        <p:spPr>
          <a:xfrm>
            <a:off x="457200" y="1209600"/>
            <a:ext cx="2517120" cy="550656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18360" rIns="18360" tIns="46800" bIns="46800" anchor="t">
            <a:noAutofit/>
          </a:bodyPr>
          <a:p>
            <a:pPr>
              <a:lnSpc>
                <a:spcPct val="80000"/>
              </a:lnSpc>
              <a:spcBef>
                <a:spcPts val="451"/>
              </a:spcBef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endParaRPr b="0" lang="uk-UA" sz="1800" spc="-1" strike="noStrike">
              <a:latin typeface="Arial"/>
            </a:endParaRPr>
          </a:p>
          <a:p>
            <a:pPr>
              <a:lnSpc>
                <a:spcPct val="80000"/>
              </a:lnSpc>
              <a:spcBef>
                <a:spcPts val="451"/>
              </a:spcBef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r>
              <a:rPr b="1" i="1" lang="uk-UA" sz="1400" spc="-1" strike="noStrike">
                <a:solidFill>
                  <a:srgbClr val="be480a"/>
                </a:solidFill>
                <a:latin typeface="Times New Roman"/>
                <a:ea typeface="DejaVu Sans"/>
              </a:rPr>
              <a:t>2016-2017 н.р</a:t>
            </a:r>
            <a:endParaRPr b="0" lang="uk-UA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r>
              <a:rPr b="1" i="1" lang="uk-UA" sz="1400" spc="-1" strike="noStrike">
                <a:solidFill>
                  <a:srgbClr val="1818ff"/>
                </a:solidFill>
                <a:latin typeface="Times New Roman"/>
                <a:ea typeface="DejaVu Sans"/>
              </a:rPr>
              <a:t>Учасників - 232</a:t>
            </a:r>
            <a:endParaRPr b="0" lang="uk-UA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r>
              <a:rPr b="1" lang="uk-UA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Сертифікат «відмінний» - </a:t>
            </a:r>
            <a:r>
              <a:rPr b="1" lang="en-US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22</a:t>
            </a:r>
            <a:endParaRPr b="0" lang="uk-UA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r>
              <a:rPr b="1" lang="uk-UA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Сертифікат «добрий» - 10</a:t>
            </a:r>
            <a:r>
              <a:rPr b="1" lang="en-US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</a:t>
            </a:r>
            <a:endParaRPr b="0" lang="uk-UA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r>
              <a:rPr b="1" i="1" lang="uk-UA" sz="1400" spc="-1" strike="noStrike">
                <a:solidFill>
                  <a:srgbClr val="be480a"/>
                </a:solidFill>
                <a:latin typeface="Times New Roman"/>
                <a:ea typeface="DejaVu Sans"/>
              </a:rPr>
              <a:t>2017-2018 н.р</a:t>
            </a:r>
            <a:endParaRPr b="0" lang="uk-UA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r>
              <a:rPr b="1" i="1" lang="uk-UA" sz="1400" spc="-1" strike="noStrike">
                <a:solidFill>
                  <a:srgbClr val="1818ff"/>
                </a:solidFill>
                <a:latin typeface="Times New Roman"/>
                <a:ea typeface="DejaVu Sans"/>
              </a:rPr>
              <a:t>Учасників - 332</a:t>
            </a:r>
            <a:endParaRPr b="0" lang="uk-UA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r>
              <a:rPr b="1" lang="uk-UA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Сертифікат «відмінний» - 41</a:t>
            </a:r>
            <a:endParaRPr b="0" lang="uk-UA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r>
              <a:rPr b="1" lang="uk-UA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Сертифікат «добрий» - 94</a:t>
            </a:r>
            <a:endParaRPr b="0" lang="uk-UA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r>
              <a:rPr b="1" i="1" lang="uk-UA" sz="1400" spc="-1" strike="noStrike">
                <a:solidFill>
                  <a:srgbClr val="be480a"/>
                </a:solidFill>
                <a:latin typeface="Times New Roman"/>
                <a:ea typeface="DejaVu Sans"/>
              </a:rPr>
              <a:t>2018-2019 н.р</a:t>
            </a:r>
            <a:endParaRPr b="0" lang="uk-UA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r>
              <a:rPr b="1" i="1" lang="uk-UA" sz="1400" spc="-1" strike="noStrike">
                <a:solidFill>
                  <a:srgbClr val="1818ff"/>
                </a:solidFill>
                <a:latin typeface="Times New Roman"/>
                <a:ea typeface="DejaVu Sans"/>
              </a:rPr>
              <a:t>Учасників - 313</a:t>
            </a:r>
            <a:endParaRPr b="0" lang="uk-UA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r>
              <a:rPr b="1" lang="uk-UA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Сертифікат  «відмінний» - 27</a:t>
            </a:r>
            <a:endParaRPr b="0" lang="uk-UA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r>
              <a:rPr b="1" lang="uk-UA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Сертифікат «добрий» - 164</a:t>
            </a:r>
            <a:endParaRPr b="0" lang="uk-UA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r>
              <a:rPr b="1" i="1" lang="uk-UA" sz="1400" spc="-1" strike="noStrike">
                <a:solidFill>
                  <a:srgbClr val="be480a"/>
                </a:solidFill>
                <a:latin typeface="Times New Roman"/>
                <a:ea typeface="DejaVu Sans"/>
              </a:rPr>
              <a:t>2019-2020 н.р</a:t>
            </a:r>
            <a:endParaRPr b="0" lang="uk-UA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r>
              <a:rPr b="1" i="1" lang="uk-UA" sz="1400" spc="-1" strike="noStrike">
                <a:solidFill>
                  <a:srgbClr val="1818ff"/>
                </a:solidFill>
                <a:latin typeface="Times New Roman"/>
                <a:ea typeface="DejaVu Sans"/>
              </a:rPr>
              <a:t>Учасників - 342</a:t>
            </a:r>
            <a:endParaRPr b="0" lang="uk-UA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r>
              <a:rPr b="1" lang="uk-UA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Сертифікат  «відмінний» - 35</a:t>
            </a:r>
            <a:endParaRPr b="0" lang="uk-UA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r>
              <a:rPr b="1" lang="uk-UA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Сертифікат «добрий» - 154</a:t>
            </a:r>
            <a:endParaRPr b="0" lang="uk-UA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r>
              <a:rPr b="1" i="1" lang="uk-UA" sz="1400" spc="-1" strike="noStrike">
                <a:solidFill>
                  <a:srgbClr val="be480a"/>
                </a:solidFill>
                <a:latin typeface="Times New Roman"/>
                <a:ea typeface="DejaVu Sans"/>
              </a:rPr>
              <a:t>2020-2021 н.р</a:t>
            </a:r>
            <a:endParaRPr b="0" lang="uk-UA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r>
              <a:rPr b="1" i="1" lang="uk-UA" sz="1400" spc="-1" strike="noStrike">
                <a:solidFill>
                  <a:srgbClr val="1818ff"/>
                </a:solidFill>
                <a:latin typeface="Times New Roman"/>
                <a:ea typeface="DejaVu Sans"/>
              </a:rPr>
              <a:t>Учасників - 240</a:t>
            </a:r>
            <a:endParaRPr b="0" lang="uk-UA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r>
              <a:rPr b="1" lang="uk-UA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Сертифікат  «відмінний» - 35</a:t>
            </a:r>
            <a:endParaRPr b="0" lang="uk-UA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r>
              <a:rPr b="1" lang="uk-UA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Сертифікат «добрий» - 104</a:t>
            </a:r>
            <a:endParaRPr b="0" lang="uk-UA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r>
              <a:rPr b="1" i="1" lang="uk-UA" sz="1400" spc="-1" strike="noStrike">
                <a:solidFill>
                  <a:srgbClr val="be480a"/>
                </a:solidFill>
                <a:latin typeface="Times New Roman"/>
                <a:ea typeface="DejaVu Sans"/>
              </a:rPr>
              <a:t>2021-2022 н.р</a:t>
            </a:r>
            <a:endParaRPr b="0" lang="uk-UA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r>
              <a:rPr b="1" i="1" lang="uk-UA" sz="1400" spc="-1" strike="noStrike">
                <a:solidFill>
                  <a:srgbClr val="1818ff"/>
                </a:solidFill>
                <a:latin typeface="Times New Roman"/>
                <a:ea typeface="DejaVu Sans"/>
              </a:rPr>
              <a:t>Учасників - 99</a:t>
            </a:r>
            <a:endParaRPr b="0" lang="uk-UA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endParaRPr b="0" lang="uk-UA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endParaRPr b="0" lang="uk-UA" sz="1400" spc="-1" strike="noStrike">
              <a:latin typeface="Arial"/>
            </a:endParaRPr>
          </a:p>
          <a:p>
            <a:pPr>
              <a:lnSpc>
                <a:spcPct val="80000"/>
              </a:lnSpc>
              <a:spcBef>
                <a:spcPts val="349"/>
              </a:spcBef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endParaRPr b="0" lang="uk-UA" sz="1400" spc="-1" strike="noStrike">
              <a:latin typeface="Arial"/>
            </a:endParaRPr>
          </a:p>
        </p:txBody>
      </p:sp>
      <p:sp>
        <p:nvSpPr>
          <p:cNvPr id="505" name="Text Box 5"/>
          <p:cNvSpPr/>
          <p:nvPr/>
        </p:nvSpPr>
        <p:spPr>
          <a:xfrm>
            <a:off x="7924680" y="6356520"/>
            <a:ext cx="756720" cy="35964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fld id="{BFBEBED2-3368-41B9-B54D-2B4903F1FCEA}" type="slidenum">
              <a:rPr b="0" lang="uk-UA" sz="1200" spc="-1" strike="noStrike">
                <a:solidFill>
                  <a:srgbClr val="045c75"/>
                </a:solidFill>
                <a:latin typeface="Verdana"/>
                <a:ea typeface="Microsoft YaHei"/>
              </a:rPr>
              <a:t>&lt;номер&gt;</a:t>
            </a:fld>
            <a:endParaRPr b="0" lang="uk-UA" sz="1200" spc="-1" strike="noStrike">
              <a:latin typeface="Arial"/>
            </a:endParaRPr>
          </a:p>
        </p:txBody>
      </p:sp>
      <p:graphicFrame>
        <p:nvGraphicFramePr>
          <p:cNvPr id="506" name="Місце для вмісту 1"/>
          <p:cNvGraphicFramePr/>
          <p:nvPr/>
        </p:nvGraphicFramePr>
        <p:xfrm>
          <a:off x="3420000" y="2700000"/>
          <a:ext cx="5576760" cy="3776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07" name="Picture 7" descr=""/>
          <p:cNvPicPr/>
          <p:nvPr/>
        </p:nvPicPr>
        <p:blipFill>
          <a:blip r:embed="rId3"/>
          <a:stretch/>
        </p:blipFill>
        <p:spPr>
          <a:xfrm>
            <a:off x="7560000" y="1547280"/>
            <a:ext cx="1256760" cy="1149480"/>
          </a:xfrm>
          <a:prstGeom prst="rect">
            <a:avLst/>
          </a:prstGeom>
          <a:ln w="9525">
            <a:noFill/>
          </a:ln>
        </p:spPr>
      </p:pic>
      <p:sp>
        <p:nvSpPr>
          <p:cNvPr id="508" name=""/>
          <p:cNvSpPr/>
          <p:nvPr/>
        </p:nvSpPr>
        <p:spPr>
          <a:xfrm>
            <a:off x="3060000" y="1595880"/>
            <a:ext cx="4316760" cy="1100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r>
              <a:rPr b="1" i="1" lang="uk-UA" sz="2400" spc="-1" strike="noStrike">
                <a:solidFill>
                  <a:srgbClr val="be480a"/>
                </a:solidFill>
                <a:latin typeface="Times New Roman"/>
                <a:ea typeface="Microsoft YaHei"/>
              </a:rPr>
              <a:t>Координатор – Антощук І.І.</a:t>
            </a:r>
            <a:endParaRPr b="0" lang="uk-UA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uk-UA" sz="2400" spc="-1" strike="noStrike">
              <a:latin typeface="Arial"/>
            </a:endParaRPr>
          </a:p>
        </p:txBody>
      </p:sp>
    </p:spTree>
  </p:cSld>
  <p:transition spd="slow">
    <p:blinds dir="vert"/>
  </p:transition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9" name="" descr=""/>
          <p:cNvPicPr/>
          <p:nvPr/>
        </p:nvPicPr>
        <p:blipFill>
          <a:blip r:embed="rId1"/>
          <a:stretch/>
        </p:blipFill>
        <p:spPr>
          <a:xfrm>
            <a:off x="0" y="0"/>
            <a:ext cx="9176760" cy="6854400"/>
          </a:xfrm>
          <a:prstGeom prst="rect">
            <a:avLst/>
          </a:prstGeom>
          <a:ln w="0">
            <a:noFill/>
          </a:ln>
        </p:spPr>
      </p:pic>
      <p:sp>
        <p:nvSpPr>
          <p:cNvPr id="510" name="PlaceHolder 1"/>
          <p:cNvSpPr>
            <a:spLocks noGrp="1"/>
          </p:cNvSpPr>
          <p:nvPr>
            <p:ph type="title"/>
          </p:nvPr>
        </p:nvSpPr>
        <p:spPr>
          <a:xfrm>
            <a:off x="160200" y="1800000"/>
            <a:ext cx="6136560" cy="89676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0000" rIns="90000" tIns="45000" bIns="45000" anchor="b">
            <a:noAutofit/>
          </a:bodyPr>
          <a:p>
            <a:pPr algn="ctr">
              <a:lnSpc>
                <a:spcPct val="80000"/>
              </a:lnSpc>
            </a:pPr>
            <a:br/>
            <a:br/>
            <a:r>
              <a:rPr b="1" i="1" lang="uk-UA" sz="2800" spc="-1" strike="noStrike">
                <a:solidFill>
                  <a:srgbClr val="1818ff"/>
                </a:solidFill>
                <a:latin typeface="Verdana"/>
              </a:rPr>
              <a:t>Міжнародний конкурс «Бобер»</a:t>
            </a:r>
            <a:br/>
            <a:br/>
            <a:br/>
            <a:endParaRPr b="0" lang="uk-UA" sz="2800" spc="-1" strike="noStrike">
              <a:latin typeface="Arial"/>
            </a:endParaRPr>
          </a:p>
        </p:txBody>
      </p:sp>
      <p:sp>
        <p:nvSpPr>
          <p:cNvPr id="511" name="PlaceHolder 2"/>
          <p:cNvSpPr>
            <a:spLocks noGrp="1"/>
          </p:cNvSpPr>
          <p:nvPr>
            <p:ph/>
          </p:nvPr>
        </p:nvSpPr>
        <p:spPr>
          <a:xfrm>
            <a:off x="207360" y="2290680"/>
            <a:ext cx="2669400" cy="406008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18360" rIns="18360" tIns="45000" bIns="4500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uk-UA" sz="32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tabLst>
                <a:tab algn="l" pos="0"/>
              </a:tabLst>
            </a:pPr>
            <a:r>
              <a:rPr b="1" lang="uk-UA" sz="1400" spc="-1" strike="noStrike">
                <a:solidFill>
                  <a:srgbClr val="be480a"/>
                </a:solidFill>
                <a:latin typeface="Times New Roman"/>
              </a:rPr>
              <a:t>2016-2017 н.р.</a:t>
            </a:r>
            <a:endParaRPr b="0" lang="uk-UA" sz="14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tabLst>
                <a:tab algn="l" pos="0"/>
              </a:tabLst>
            </a:pPr>
            <a:r>
              <a:rPr b="1" i="1" lang="uk-UA" sz="1400" spc="-1" strike="noStrike">
                <a:solidFill>
                  <a:srgbClr val="1818ff"/>
                </a:solidFill>
                <a:latin typeface="Times New Roman"/>
              </a:rPr>
              <a:t>Учасників - </a:t>
            </a:r>
            <a:r>
              <a:rPr b="1" i="1" lang="en-US" sz="1400" spc="-1" strike="noStrike">
                <a:solidFill>
                  <a:srgbClr val="1818ff"/>
                </a:solidFill>
                <a:latin typeface="Times New Roman"/>
              </a:rPr>
              <a:t>115</a:t>
            </a:r>
            <a:endParaRPr b="0" lang="uk-UA" sz="14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tabLst>
                <a:tab algn="l" pos="0"/>
              </a:tabLst>
            </a:pPr>
            <a:r>
              <a:rPr b="1" lang="uk-UA" sz="1400" spc="-1" strike="noStrike">
                <a:solidFill>
                  <a:srgbClr val="000000"/>
                </a:solidFill>
                <a:latin typeface="Times New Roman"/>
              </a:rPr>
              <a:t>«добрий» </a:t>
            </a:r>
            <a:r>
              <a:rPr b="1" lang="en-US" sz="1400" spc="-1" strike="noStrike">
                <a:solidFill>
                  <a:srgbClr val="000000"/>
                </a:solidFill>
                <a:latin typeface="Times New Roman"/>
              </a:rPr>
              <a:t>-</a:t>
            </a:r>
            <a:r>
              <a:rPr b="1" lang="uk-UA" sz="1400" spc="-1" strike="noStrike">
                <a:solidFill>
                  <a:srgbClr val="000000"/>
                </a:solidFill>
                <a:latin typeface="Times New Roman"/>
              </a:rPr>
              <a:t> </a:t>
            </a:r>
            <a:r>
              <a:rPr b="1" lang="en-US" sz="1400" spc="-1" strike="noStrike">
                <a:solidFill>
                  <a:srgbClr val="000000"/>
                </a:solidFill>
                <a:latin typeface="Times New Roman"/>
              </a:rPr>
              <a:t>26</a:t>
            </a:r>
            <a:r>
              <a:rPr b="1" lang="uk-UA" sz="1400" spc="-1" strike="noStrike">
                <a:solidFill>
                  <a:srgbClr val="000000"/>
                </a:solidFill>
                <a:latin typeface="Times New Roman"/>
              </a:rPr>
              <a:t>    «золотий» - 1</a:t>
            </a:r>
            <a:r>
              <a:rPr b="1" lang="en-US" sz="1400" spc="-1" strike="noStrike">
                <a:solidFill>
                  <a:srgbClr val="000000"/>
                </a:solidFill>
                <a:latin typeface="Times New Roman"/>
              </a:rPr>
              <a:t>5</a:t>
            </a:r>
            <a:endParaRPr b="0" lang="uk-UA" sz="14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tabLst>
                <a:tab algn="l" pos="0"/>
              </a:tabLst>
            </a:pPr>
            <a:endParaRPr b="0" lang="uk-UA" sz="14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tabLst>
                <a:tab algn="l" pos="0"/>
              </a:tabLst>
            </a:pPr>
            <a:r>
              <a:rPr b="1" lang="uk-UA" sz="1400" spc="-1" strike="noStrike">
                <a:solidFill>
                  <a:srgbClr val="be480a"/>
                </a:solidFill>
                <a:latin typeface="Times New Roman"/>
              </a:rPr>
              <a:t>2017-2018 н.р.</a:t>
            </a:r>
            <a:endParaRPr b="0" lang="uk-UA" sz="14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tabLst>
                <a:tab algn="l" pos="0"/>
              </a:tabLst>
            </a:pPr>
            <a:r>
              <a:rPr b="1" i="1" lang="uk-UA" sz="1400" spc="-1" strike="noStrike">
                <a:solidFill>
                  <a:srgbClr val="1818ff"/>
                </a:solidFill>
                <a:latin typeface="Times New Roman"/>
              </a:rPr>
              <a:t>Учасників - 162</a:t>
            </a:r>
            <a:endParaRPr b="0" lang="uk-UA" sz="1400" spc="-1" strike="noStrike">
              <a:latin typeface="Arial"/>
            </a:endParaRPr>
          </a:p>
          <a:p>
            <a:pPr marL="343080" indent="-343080">
              <a:lnSpc>
                <a:spcPct val="80000"/>
              </a:lnSpc>
              <a:spcBef>
                <a:spcPts val="281"/>
              </a:spcBef>
              <a:tabLst>
                <a:tab algn="l" pos="0"/>
              </a:tabLst>
            </a:pPr>
            <a:r>
              <a:rPr b="1" lang="uk-UA" sz="1400" spc="-1" strike="noStrike">
                <a:solidFill>
                  <a:srgbClr val="000000"/>
                </a:solidFill>
                <a:latin typeface="Times New Roman"/>
              </a:rPr>
              <a:t>«добрий» </a:t>
            </a:r>
            <a:r>
              <a:rPr b="1" lang="en-US" sz="1400" spc="-1" strike="noStrike">
                <a:solidFill>
                  <a:srgbClr val="000000"/>
                </a:solidFill>
                <a:latin typeface="Times New Roman"/>
              </a:rPr>
              <a:t>-</a:t>
            </a:r>
            <a:r>
              <a:rPr b="1" lang="uk-UA" sz="1400" spc="-1" strike="noStrike">
                <a:solidFill>
                  <a:srgbClr val="000000"/>
                </a:solidFill>
                <a:latin typeface="Times New Roman"/>
              </a:rPr>
              <a:t>  83  «золотий» - 21</a:t>
            </a:r>
            <a:endParaRPr b="0" lang="uk-UA" sz="1400" spc="-1" strike="noStrike">
              <a:latin typeface="Arial"/>
            </a:endParaRPr>
          </a:p>
          <a:p>
            <a:pPr marL="343080" indent="-343080">
              <a:lnSpc>
                <a:spcPct val="80000"/>
              </a:lnSpc>
              <a:spcBef>
                <a:spcPts val="281"/>
              </a:spcBef>
              <a:tabLst>
                <a:tab algn="l" pos="0"/>
              </a:tabLst>
            </a:pPr>
            <a:endParaRPr b="0" lang="uk-UA" sz="14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tabLst>
                <a:tab algn="l" pos="0"/>
              </a:tabLst>
            </a:pPr>
            <a:r>
              <a:rPr b="1" lang="uk-UA" sz="1400" spc="-1" strike="noStrike">
                <a:solidFill>
                  <a:srgbClr val="be480a"/>
                </a:solidFill>
                <a:latin typeface="Times New Roman"/>
              </a:rPr>
              <a:t>2018-2019 н.р.</a:t>
            </a:r>
            <a:endParaRPr b="0" lang="uk-UA" sz="14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tabLst>
                <a:tab algn="l" pos="0"/>
              </a:tabLst>
            </a:pPr>
            <a:r>
              <a:rPr b="1" i="1" lang="uk-UA" sz="1400" spc="-1" strike="noStrike">
                <a:solidFill>
                  <a:srgbClr val="1818ff"/>
                </a:solidFill>
                <a:latin typeface="Times New Roman"/>
              </a:rPr>
              <a:t>Учасників - 152</a:t>
            </a:r>
            <a:endParaRPr b="0" lang="uk-UA" sz="1400" spc="-1" strike="noStrike">
              <a:latin typeface="Arial"/>
            </a:endParaRPr>
          </a:p>
          <a:p>
            <a:pPr marL="343080" indent="-343080">
              <a:lnSpc>
                <a:spcPct val="80000"/>
              </a:lnSpc>
              <a:spcBef>
                <a:spcPts val="281"/>
              </a:spcBef>
              <a:tabLst>
                <a:tab algn="l" pos="0"/>
              </a:tabLst>
            </a:pPr>
            <a:r>
              <a:rPr b="1" lang="uk-UA" sz="1400" spc="-1" strike="noStrike">
                <a:solidFill>
                  <a:srgbClr val="000000"/>
                </a:solidFill>
                <a:latin typeface="Times New Roman"/>
              </a:rPr>
              <a:t>«добрий» </a:t>
            </a:r>
            <a:r>
              <a:rPr b="1" lang="en-US" sz="1400" spc="-1" strike="noStrike">
                <a:solidFill>
                  <a:srgbClr val="000000"/>
                </a:solidFill>
                <a:latin typeface="Times New Roman"/>
              </a:rPr>
              <a:t>-</a:t>
            </a:r>
            <a:r>
              <a:rPr b="1" lang="uk-UA" sz="1400" spc="-1" strike="noStrike">
                <a:solidFill>
                  <a:srgbClr val="000000"/>
                </a:solidFill>
                <a:latin typeface="Times New Roman"/>
              </a:rPr>
              <a:t>  33  «золотий» - 67</a:t>
            </a:r>
            <a:endParaRPr b="0" lang="uk-UA" sz="1400" spc="-1" strike="noStrike">
              <a:latin typeface="Arial"/>
            </a:endParaRPr>
          </a:p>
          <a:p>
            <a:pPr marL="343080" indent="-343080">
              <a:lnSpc>
                <a:spcPct val="80000"/>
              </a:lnSpc>
              <a:spcBef>
                <a:spcPts val="281"/>
              </a:spcBef>
              <a:tabLst>
                <a:tab algn="l" pos="0"/>
              </a:tabLst>
            </a:pPr>
            <a:endParaRPr b="0" lang="uk-UA" sz="14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tabLst>
                <a:tab algn="l" pos="0"/>
              </a:tabLst>
            </a:pPr>
            <a:r>
              <a:rPr b="1" lang="uk-UA" sz="1400" spc="-1" strike="noStrike">
                <a:solidFill>
                  <a:srgbClr val="be480a"/>
                </a:solidFill>
                <a:latin typeface="Times New Roman"/>
              </a:rPr>
              <a:t>2019-2020 н.р.</a:t>
            </a:r>
            <a:endParaRPr b="0" lang="uk-UA" sz="14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tabLst>
                <a:tab algn="l" pos="0"/>
              </a:tabLst>
            </a:pPr>
            <a:r>
              <a:rPr b="1" i="1" lang="uk-UA" sz="1400" spc="-1" strike="noStrike">
                <a:solidFill>
                  <a:srgbClr val="1818ff"/>
                </a:solidFill>
                <a:latin typeface="Times New Roman"/>
              </a:rPr>
              <a:t>Учасників - 123</a:t>
            </a:r>
            <a:endParaRPr b="0" lang="uk-UA" sz="1400" spc="-1" strike="noStrike">
              <a:latin typeface="Arial"/>
            </a:endParaRPr>
          </a:p>
          <a:p>
            <a:pPr marL="343080" indent="-343080">
              <a:lnSpc>
                <a:spcPct val="80000"/>
              </a:lnSpc>
              <a:spcBef>
                <a:spcPts val="281"/>
              </a:spcBef>
              <a:tabLst>
                <a:tab algn="l" pos="0"/>
              </a:tabLst>
            </a:pPr>
            <a:r>
              <a:rPr b="1" lang="uk-UA" sz="1400" spc="-1" strike="noStrike">
                <a:solidFill>
                  <a:srgbClr val="000000"/>
                </a:solidFill>
                <a:latin typeface="Times New Roman"/>
              </a:rPr>
              <a:t>«добрий» </a:t>
            </a:r>
            <a:r>
              <a:rPr b="1" lang="en-US" sz="1400" spc="-1" strike="noStrike">
                <a:solidFill>
                  <a:srgbClr val="000000"/>
                </a:solidFill>
                <a:latin typeface="Times New Roman"/>
              </a:rPr>
              <a:t>-</a:t>
            </a:r>
            <a:r>
              <a:rPr b="1" lang="uk-UA" sz="1400" spc="-1" strike="noStrike">
                <a:solidFill>
                  <a:srgbClr val="000000"/>
                </a:solidFill>
                <a:latin typeface="Times New Roman"/>
              </a:rPr>
              <a:t>  33  «золотий» - 67</a:t>
            </a:r>
            <a:endParaRPr b="0" lang="uk-UA" sz="1400" spc="-1" strike="noStrike">
              <a:latin typeface="Arial"/>
            </a:endParaRPr>
          </a:p>
          <a:p>
            <a:pPr marL="343080" indent="-343080">
              <a:lnSpc>
                <a:spcPct val="80000"/>
              </a:lnSpc>
              <a:spcBef>
                <a:spcPts val="281"/>
              </a:spcBef>
              <a:tabLst>
                <a:tab algn="l" pos="0"/>
              </a:tabLst>
            </a:pPr>
            <a:endParaRPr b="0" lang="uk-UA" sz="14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tabLst>
                <a:tab algn="l" pos="0"/>
              </a:tabLst>
            </a:pPr>
            <a:r>
              <a:rPr b="1" lang="uk-UA" sz="1400" spc="-1" strike="noStrike">
                <a:solidFill>
                  <a:srgbClr val="be480a"/>
                </a:solidFill>
                <a:latin typeface="Times New Roman"/>
              </a:rPr>
              <a:t>2021-2022 н.р.</a:t>
            </a:r>
            <a:endParaRPr b="0" lang="uk-UA" sz="14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tabLst>
                <a:tab algn="l" pos="0"/>
              </a:tabLst>
            </a:pPr>
            <a:r>
              <a:rPr b="1" i="1" lang="uk-UA" sz="1400" spc="-1" strike="noStrike">
                <a:solidFill>
                  <a:srgbClr val="1818ff"/>
                </a:solidFill>
                <a:latin typeface="Times New Roman"/>
              </a:rPr>
              <a:t>Учасників - 65</a:t>
            </a:r>
            <a:endParaRPr b="0" lang="uk-UA" sz="1400" spc="-1" strike="noStrike">
              <a:latin typeface="Arial"/>
            </a:endParaRPr>
          </a:p>
          <a:p>
            <a:pPr marL="343080" indent="-343080">
              <a:lnSpc>
                <a:spcPct val="80000"/>
              </a:lnSpc>
              <a:spcBef>
                <a:spcPts val="281"/>
              </a:spcBef>
              <a:tabLst>
                <a:tab algn="l" pos="0"/>
              </a:tabLst>
            </a:pPr>
            <a:endParaRPr b="0" lang="uk-UA" sz="1400" spc="-1" strike="noStrike">
              <a:latin typeface="Arial"/>
            </a:endParaRPr>
          </a:p>
          <a:p>
            <a:pPr marL="343080" indent="-343080">
              <a:lnSpc>
                <a:spcPct val="80000"/>
              </a:lnSpc>
              <a:spcBef>
                <a:spcPts val="281"/>
              </a:spcBef>
              <a:tabLst>
                <a:tab algn="l" pos="0"/>
              </a:tabLst>
            </a:pPr>
            <a:endParaRPr b="0" lang="uk-UA" sz="1400" spc="-1" strike="noStrike">
              <a:latin typeface="Arial"/>
            </a:endParaRPr>
          </a:p>
          <a:p>
            <a:pPr marL="343080" indent="-343080">
              <a:lnSpc>
                <a:spcPct val="80000"/>
              </a:lnSpc>
              <a:spcBef>
                <a:spcPts val="281"/>
              </a:spcBef>
              <a:tabLst>
                <a:tab algn="l" pos="0"/>
              </a:tabLst>
            </a:pPr>
            <a:endParaRPr b="0" lang="uk-UA" sz="1400" spc="-1" strike="noStrike">
              <a:latin typeface="Arial"/>
            </a:endParaRPr>
          </a:p>
          <a:p>
            <a:pPr marL="343080" indent="-343080">
              <a:lnSpc>
                <a:spcPct val="80000"/>
              </a:lnSpc>
              <a:spcBef>
                <a:spcPts val="281"/>
              </a:spcBef>
              <a:tabLst>
                <a:tab algn="l" pos="0"/>
              </a:tabLst>
            </a:pPr>
            <a:endParaRPr b="0" lang="uk-UA" sz="1400" spc="-1" strike="noStrike">
              <a:latin typeface="Arial"/>
            </a:endParaRPr>
          </a:p>
          <a:p>
            <a:pPr marL="343080" indent="-343080">
              <a:lnSpc>
                <a:spcPct val="80000"/>
              </a:lnSpc>
              <a:spcBef>
                <a:spcPts val="281"/>
              </a:spcBef>
              <a:tabLst>
                <a:tab algn="l" pos="0"/>
              </a:tabLst>
            </a:pPr>
            <a:endParaRPr b="0" lang="uk-UA" sz="1400" spc="-1" strike="noStrike">
              <a:latin typeface="Arial"/>
            </a:endParaRPr>
          </a:p>
          <a:p>
            <a:pPr marL="343080" indent="-343080">
              <a:lnSpc>
                <a:spcPct val="80000"/>
              </a:lnSpc>
              <a:spcBef>
                <a:spcPts val="79"/>
              </a:spcBef>
              <a:tabLst>
                <a:tab algn="l" pos="0"/>
              </a:tabLst>
            </a:pPr>
            <a:endParaRPr b="0" lang="uk-UA" sz="1400" spc="-1" strike="noStrike">
              <a:latin typeface="Arial"/>
            </a:endParaRPr>
          </a:p>
        </p:txBody>
      </p:sp>
      <p:graphicFrame>
        <p:nvGraphicFramePr>
          <p:cNvPr id="512" name="Місце для вмісту 6"/>
          <p:cNvGraphicFramePr/>
          <p:nvPr/>
        </p:nvGraphicFramePr>
        <p:xfrm>
          <a:off x="3112560" y="2160000"/>
          <a:ext cx="5704200" cy="4316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13" name="Picture 4" descr="beaver_2008_aux_screen"/>
          <p:cNvPicPr/>
          <p:nvPr/>
        </p:nvPicPr>
        <p:blipFill>
          <a:blip r:embed="rId3"/>
          <a:stretch/>
        </p:blipFill>
        <p:spPr>
          <a:xfrm>
            <a:off x="6840000" y="1080000"/>
            <a:ext cx="1764720" cy="1125000"/>
          </a:xfrm>
          <a:prstGeom prst="rect">
            <a:avLst/>
          </a:prstGeom>
          <a:ln w="9525">
            <a:noFill/>
          </a:ln>
        </p:spPr>
      </p:pic>
      <p:sp>
        <p:nvSpPr>
          <p:cNvPr id="514" name="Місце для номера слайда 7"/>
          <p:cNvSpPr/>
          <p:nvPr/>
        </p:nvSpPr>
        <p:spPr>
          <a:xfrm>
            <a:off x="7924680" y="6356520"/>
            <a:ext cx="756720" cy="35964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</a:pPr>
            <a:fld id="{1399ADBD-8472-4E96-9828-F580A21AADD5}" type="slidenum">
              <a:rPr b="0" lang="uk-UA" sz="1200" spc="-1" strike="noStrike">
                <a:solidFill>
                  <a:srgbClr val="045c75"/>
                </a:solidFill>
                <a:latin typeface="Verdana"/>
                <a:ea typeface="DejaVu Sans"/>
              </a:rPr>
              <a:t>&lt;номер&gt;</a:t>
            </a:fld>
            <a:endParaRPr b="0" lang="uk-UA" sz="1200" spc="-1" strike="noStrike">
              <a:latin typeface="Arial"/>
            </a:endParaRPr>
          </a:p>
        </p:txBody>
      </p:sp>
      <p:sp>
        <p:nvSpPr>
          <p:cNvPr id="515" name=""/>
          <p:cNvSpPr/>
          <p:nvPr/>
        </p:nvSpPr>
        <p:spPr>
          <a:xfrm>
            <a:off x="2160000" y="1427400"/>
            <a:ext cx="4136760" cy="761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r>
              <a:rPr b="1" i="1" lang="uk-UA" sz="2400" spc="-1" strike="noStrike">
                <a:solidFill>
                  <a:srgbClr val="be480a"/>
                </a:solidFill>
                <a:latin typeface="Times New Roman"/>
                <a:ea typeface="DejaVu Sans"/>
              </a:rPr>
              <a:t>Координатор – Любчак І.О.</a:t>
            </a:r>
            <a:endParaRPr b="0" lang="uk-UA" sz="2400" spc="-1" strike="noStrike">
              <a:latin typeface="Arial"/>
            </a:endParaRPr>
          </a:p>
        </p:txBody>
      </p:sp>
    </p:spTree>
  </p:cSld>
  <p:transition spd="slow">
    <p:blinds dir="vert"/>
  </p:transition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" name="" descr=""/>
          <p:cNvPicPr/>
          <p:nvPr/>
        </p:nvPicPr>
        <p:blipFill>
          <a:blip r:embed="rId1"/>
          <a:stretch/>
        </p:blipFill>
        <p:spPr>
          <a:xfrm>
            <a:off x="0" y="0"/>
            <a:ext cx="9176760" cy="6854400"/>
          </a:xfrm>
          <a:prstGeom prst="rect">
            <a:avLst/>
          </a:prstGeom>
          <a:ln w="0">
            <a:noFill/>
          </a:ln>
        </p:spPr>
      </p:pic>
      <p:pic>
        <p:nvPicPr>
          <p:cNvPr id="517" name="Picture 9" descr=""/>
          <p:cNvPicPr/>
          <p:nvPr/>
        </p:nvPicPr>
        <p:blipFill>
          <a:blip r:embed="rId2"/>
          <a:stretch/>
        </p:blipFill>
        <p:spPr>
          <a:xfrm>
            <a:off x="7094880" y="1260000"/>
            <a:ext cx="1181880" cy="1173960"/>
          </a:xfrm>
          <a:prstGeom prst="rect">
            <a:avLst/>
          </a:prstGeom>
          <a:ln w="9525">
            <a:noFill/>
          </a:ln>
        </p:spPr>
      </p:pic>
      <p:sp>
        <p:nvSpPr>
          <p:cNvPr id="518" name="Text Box 4"/>
          <p:cNvSpPr/>
          <p:nvPr/>
        </p:nvSpPr>
        <p:spPr>
          <a:xfrm>
            <a:off x="360000" y="-279720"/>
            <a:ext cx="4892760" cy="207864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ctr">
              <a:lnSpc>
                <a:spcPct val="100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endParaRPr b="0" lang="uk-UA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endParaRPr b="0" lang="uk-UA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endParaRPr b="0" lang="uk-UA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endParaRPr b="0" lang="uk-UA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endParaRPr b="0" lang="uk-UA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endParaRPr b="0" lang="uk-UA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endParaRPr b="0" lang="uk-UA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endParaRPr b="0" lang="uk-UA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endParaRPr b="0" lang="uk-UA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endParaRPr b="0" lang="uk-UA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r>
              <a:rPr b="1" i="1" lang="uk-UA" sz="2800" spc="-1" strike="noStrike">
                <a:solidFill>
                  <a:srgbClr val="1818ff"/>
                </a:solidFill>
                <a:latin typeface="Verdana"/>
                <a:ea typeface="Microsoft YaHei"/>
              </a:rPr>
              <a:t>Міжнародний конкурс </a:t>
            </a:r>
            <a:endParaRPr b="0" lang="uk-UA" sz="28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r>
              <a:rPr b="1" i="1" lang="uk-UA" sz="2800" spc="-1" strike="noStrike">
                <a:solidFill>
                  <a:srgbClr val="1818ff"/>
                </a:solidFill>
                <a:latin typeface="Verdana"/>
                <a:ea typeface="Microsoft YaHei"/>
              </a:rPr>
              <a:t>«Левеня»</a:t>
            </a:r>
            <a:r>
              <a:rPr b="1" i="1" lang="uk-UA" sz="2800" spc="-1" strike="noStrike">
                <a:solidFill>
                  <a:srgbClr val="ff0000"/>
                </a:solidFill>
                <a:latin typeface="Times New Roman"/>
                <a:ea typeface="Microsoft YaHei"/>
              </a:rPr>
              <a:t>   </a:t>
            </a:r>
            <a:endParaRPr b="0" lang="uk-UA" sz="28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endParaRPr b="0" lang="uk-UA" sz="2800" spc="-1" strike="noStrike">
              <a:latin typeface="Arial"/>
            </a:endParaRPr>
          </a:p>
        </p:txBody>
      </p:sp>
      <p:sp>
        <p:nvSpPr>
          <p:cNvPr id="519" name="Text Box 5"/>
          <p:cNvSpPr/>
          <p:nvPr/>
        </p:nvSpPr>
        <p:spPr>
          <a:xfrm>
            <a:off x="324000" y="1052640"/>
            <a:ext cx="2442600" cy="561132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18360" rIns="18360" tIns="46800" bIns="46800" anchor="t">
            <a:noAutofit/>
          </a:bodyPr>
          <a:p>
            <a:pPr>
              <a:lnSpc>
                <a:spcPct val="80000"/>
              </a:lnSpc>
              <a:spcBef>
                <a:spcPts val="201"/>
              </a:spcBef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endParaRPr b="0" lang="uk-UA" sz="18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r>
              <a:rPr b="1" lang="uk-UA" sz="1400" spc="-1" strike="noStrike">
                <a:solidFill>
                  <a:srgbClr val="000000"/>
                </a:solidFill>
                <a:latin typeface="Arial"/>
                <a:ea typeface="DejaVu Sans"/>
              </a:rPr>
              <a:t>  </a:t>
            </a:r>
            <a:r>
              <a:rPr b="1" lang="en-US" sz="1400" spc="-1" strike="noStrike">
                <a:solidFill>
                  <a:srgbClr val="000000"/>
                </a:solidFill>
                <a:latin typeface="Arial"/>
                <a:ea typeface="DejaVu Sans"/>
              </a:rPr>
              <a:t>       </a:t>
            </a:r>
            <a:endParaRPr b="0" lang="uk-UA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endParaRPr b="0" lang="uk-UA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endParaRPr b="0" lang="uk-UA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endParaRPr b="0" lang="uk-UA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endParaRPr b="0" lang="uk-UA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r>
              <a:rPr b="1" lang="uk-UA" sz="1400" spc="-1" strike="noStrike">
                <a:solidFill>
                  <a:srgbClr val="be480a"/>
                </a:solidFill>
                <a:latin typeface="Times New Roman"/>
                <a:ea typeface="DejaVu Sans"/>
              </a:rPr>
              <a:t>201</a:t>
            </a:r>
            <a:r>
              <a:rPr b="1" lang="en-US" sz="1400" spc="-1" strike="noStrike">
                <a:solidFill>
                  <a:srgbClr val="be480a"/>
                </a:solidFill>
                <a:latin typeface="Times New Roman"/>
                <a:ea typeface="DejaVu Sans"/>
              </a:rPr>
              <a:t>6</a:t>
            </a:r>
            <a:r>
              <a:rPr b="1" lang="uk-UA" sz="1400" spc="-1" strike="noStrike">
                <a:solidFill>
                  <a:srgbClr val="be480a"/>
                </a:solidFill>
                <a:latin typeface="Times New Roman"/>
                <a:ea typeface="DejaVu Sans"/>
              </a:rPr>
              <a:t>-201</a:t>
            </a:r>
            <a:r>
              <a:rPr b="1" lang="en-US" sz="1400" spc="-1" strike="noStrike">
                <a:solidFill>
                  <a:srgbClr val="be480a"/>
                </a:solidFill>
                <a:latin typeface="Times New Roman"/>
                <a:ea typeface="DejaVu Sans"/>
              </a:rPr>
              <a:t>7 </a:t>
            </a:r>
            <a:r>
              <a:rPr b="1" lang="uk-UA" sz="1400" spc="-1" strike="noStrike">
                <a:solidFill>
                  <a:srgbClr val="be480a"/>
                </a:solidFill>
                <a:latin typeface="Times New Roman"/>
                <a:ea typeface="DejaVu Sans"/>
              </a:rPr>
              <a:t>н.р.</a:t>
            </a:r>
            <a:endParaRPr b="0" lang="uk-UA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r>
              <a:rPr b="1" lang="uk-UA" sz="1400" spc="-1" strike="noStrike">
                <a:solidFill>
                  <a:srgbClr val="1818ff"/>
                </a:solidFill>
                <a:latin typeface="Times New Roman"/>
                <a:ea typeface="DejaVu Sans"/>
              </a:rPr>
              <a:t>Учасників - </a:t>
            </a:r>
            <a:r>
              <a:rPr b="1" lang="en-US" sz="1400" spc="-1" strike="noStrike">
                <a:solidFill>
                  <a:srgbClr val="1818ff"/>
                </a:solidFill>
                <a:latin typeface="Times New Roman"/>
                <a:ea typeface="DejaVu Sans"/>
              </a:rPr>
              <a:t>10</a:t>
            </a:r>
            <a:r>
              <a:rPr b="1" lang="uk-UA" sz="1400" spc="-1" strike="noStrike">
                <a:solidFill>
                  <a:srgbClr val="1818ff"/>
                </a:solidFill>
                <a:latin typeface="Times New Roman"/>
                <a:ea typeface="DejaVu Sans"/>
              </a:rPr>
              <a:t>6</a:t>
            </a:r>
            <a:endParaRPr b="0" lang="uk-UA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r>
              <a:rPr b="1" lang="uk-UA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Сертифікат «добрий» </a:t>
            </a:r>
            <a:r>
              <a:rPr b="1" lang="en-US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-</a:t>
            </a:r>
            <a:r>
              <a:rPr b="1" lang="uk-UA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1" lang="en-US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30</a:t>
            </a:r>
            <a:endParaRPr b="0" lang="uk-UA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r>
              <a:rPr b="1" lang="uk-UA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                     </a:t>
            </a:r>
            <a:r>
              <a:rPr b="1" lang="uk-UA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«відмінний» - </a:t>
            </a:r>
            <a:r>
              <a:rPr b="1" lang="en-US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11</a:t>
            </a:r>
            <a:endParaRPr b="0" lang="uk-UA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r>
              <a:rPr b="1" lang="uk-UA" sz="1400" spc="-1" strike="noStrike">
                <a:solidFill>
                  <a:srgbClr val="be480a"/>
                </a:solidFill>
                <a:latin typeface="Times New Roman"/>
                <a:ea typeface="DejaVu Sans"/>
              </a:rPr>
              <a:t>2017-2018 н.р.</a:t>
            </a:r>
            <a:endParaRPr b="0" lang="uk-UA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r>
              <a:rPr b="1" lang="uk-UA" sz="1400" spc="-1" strike="noStrike">
                <a:solidFill>
                  <a:srgbClr val="1818ff"/>
                </a:solidFill>
                <a:latin typeface="Times New Roman"/>
                <a:ea typeface="DejaVu Sans"/>
              </a:rPr>
              <a:t>Учасників - </a:t>
            </a:r>
            <a:r>
              <a:rPr b="1" lang="en-US" sz="1400" spc="-1" strike="noStrike">
                <a:solidFill>
                  <a:srgbClr val="1818ff"/>
                </a:solidFill>
                <a:latin typeface="Times New Roman"/>
                <a:ea typeface="DejaVu Sans"/>
              </a:rPr>
              <a:t>10</a:t>
            </a:r>
            <a:r>
              <a:rPr b="1" lang="uk-UA" sz="1400" spc="-1" strike="noStrike">
                <a:solidFill>
                  <a:srgbClr val="1818ff"/>
                </a:solidFill>
                <a:latin typeface="Times New Roman"/>
                <a:ea typeface="DejaVu Sans"/>
              </a:rPr>
              <a:t>8</a:t>
            </a:r>
            <a:endParaRPr b="0" lang="uk-UA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r>
              <a:rPr b="1" lang="uk-UA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Сертифікат «добрий» </a:t>
            </a:r>
            <a:r>
              <a:rPr b="1" lang="en-US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–</a:t>
            </a:r>
            <a:r>
              <a:rPr b="1" lang="uk-UA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12 </a:t>
            </a:r>
            <a:endParaRPr b="0" lang="uk-UA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r>
              <a:rPr b="1" lang="uk-UA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                     </a:t>
            </a:r>
            <a:r>
              <a:rPr b="1" lang="uk-UA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«відмінний» - 5</a:t>
            </a:r>
            <a:endParaRPr b="0" lang="uk-UA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r>
              <a:rPr b="1" lang="uk-UA" sz="1400" spc="-1" strike="noStrike">
                <a:solidFill>
                  <a:srgbClr val="be480a"/>
                </a:solidFill>
                <a:latin typeface="Times New Roman"/>
                <a:ea typeface="DejaVu Sans"/>
              </a:rPr>
              <a:t>2018-2019 н.р.</a:t>
            </a:r>
            <a:endParaRPr b="0" lang="uk-UA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r>
              <a:rPr b="1" lang="uk-UA" sz="1400" spc="-1" strike="noStrike">
                <a:solidFill>
                  <a:srgbClr val="1818ff"/>
                </a:solidFill>
                <a:latin typeface="Times New Roman"/>
                <a:ea typeface="DejaVu Sans"/>
              </a:rPr>
              <a:t>Учасників - 89</a:t>
            </a:r>
            <a:endParaRPr b="0" lang="uk-UA" sz="1400" spc="-1" strike="noStrike">
              <a:latin typeface="Arial"/>
            </a:endParaRPr>
          </a:p>
          <a:p>
            <a:pPr>
              <a:lnSpc>
                <a:spcPct val="80000"/>
              </a:lnSpc>
              <a:spcBef>
                <a:spcPts val="201"/>
              </a:spcBef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r>
              <a:rPr b="1" lang="uk-UA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Сертифікат «добрий» </a:t>
            </a:r>
            <a:r>
              <a:rPr b="1" lang="en-US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–</a:t>
            </a:r>
            <a:r>
              <a:rPr b="1" lang="uk-UA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20</a:t>
            </a:r>
            <a:endParaRPr b="0" lang="uk-UA" sz="1400" spc="-1" strike="noStrike">
              <a:latin typeface="Arial"/>
            </a:endParaRPr>
          </a:p>
          <a:p>
            <a:pPr>
              <a:lnSpc>
                <a:spcPct val="80000"/>
              </a:lnSpc>
              <a:spcBef>
                <a:spcPts val="201"/>
              </a:spcBef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r>
              <a:rPr b="1" lang="uk-UA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                     </a:t>
            </a:r>
            <a:r>
              <a:rPr b="1" lang="uk-UA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«відмінний» -</a:t>
            </a:r>
            <a:r>
              <a:rPr b="1" lang="uk-UA" sz="1400" spc="-1" strike="noStrike">
                <a:solidFill>
                  <a:srgbClr val="be480a"/>
                </a:solidFill>
                <a:latin typeface="Times New Roman"/>
                <a:ea typeface="DejaVu Sans"/>
              </a:rPr>
              <a:t>2019-2020 н.р.</a:t>
            </a:r>
            <a:endParaRPr b="0" lang="uk-UA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r>
              <a:rPr b="1" lang="uk-UA" sz="1400" spc="-1" strike="noStrike">
                <a:solidFill>
                  <a:srgbClr val="1818ff"/>
                </a:solidFill>
                <a:latin typeface="Times New Roman"/>
                <a:ea typeface="DejaVu Sans"/>
              </a:rPr>
              <a:t>Учасників - 77</a:t>
            </a:r>
            <a:endParaRPr b="0" lang="uk-UA" sz="1400" spc="-1" strike="noStrike">
              <a:latin typeface="Arial"/>
            </a:endParaRPr>
          </a:p>
          <a:p>
            <a:pPr>
              <a:lnSpc>
                <a:spcPct val="80000"/>
              </a:lnSpc>
              <a:spcBef>
                <a:spcPts val="201"/>
              </a:spcBef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r>
              <a:rPr b="1" lang="uk-UA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Сертифікат «добрий» </a:t>
            </a:r>
            <a:r>
              <a:rPr b="1" lang="en-US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–</a:t>
            </a:r>
            <a:r>
              <a:rPr b="1" lang="uk-UA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20</a:t>
            </a:r>
            <a:endParaRPr b="0" lang="uk-UA" sz="1400" spc="-1" strike="noStrike">
              <a:latin typeface="Arial"/>
            </a:endParaRPr>
          </a:p>
          <a:p>
            <a:pPr>
              <a:lnSpc>
                <a:spcPct val="80000"/>
              </a:lnSpc>
              <a:spcBef>
                <a:spcPts val="201"/>
              </a:spcBef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r>
              <a:rPr b="1" lang="uk-UA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                     </a:t>
            </a:r>
            <a:r>
              <a:rPr b="1" lang="uk-UA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«відмінний» - 3</a:t>
            </a:r>
            <a:endParaRPr b="0" lang="uk-UA" sz="1400" spc="-1" strike="noStrike">
              <a:latin typeface="Arial"/>
            </a:endParaRPr>
          </a:p>
          <a:p>
            <a:pPr>
              <a:lnSpc>
                <a:spcPct val="80000"/>
              </a:lnSpc>
              <a:spcBef>
                <a:spcPts val="201"/>
              </a:spcBef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r>
              <a:rPr b="1" lang="uk-UA" sz="1400" spc="-1" strike="noStrike">
                <a:solidFill>
                  <a:srgbClr val="be480a"/>
                </a:solidFill>
                <a:latin typeface="Times New Roman"/>
                <a:ea typeface="DejaVu Sans"/>
              </a:rPr>
              <a:t>2021-2022 н.р.</a:t>
            </a:r>
            <a:endParaRPr b="0" lang="uk-UA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r>
              <a:rPr b="1" lang="uk-UA" sz="1400" spc="-1" strike="noStrike">
                <a:solidFill>
                  <a:srgbClr val="1818ff"/>
                </a:solidFill>
                <a:latin typeface="Times New Roman"/>
                <a:ea typeface="DejaVu Sans"/>
              </a:rPr>
              <a:t>Учасників - </a:t>
            </a:r>
            <a:endParaRPr b="0" lang="uk-UA" sz="1400" spc="-1" strike="noStrike">
              <a:latin typeface="Arial"/>
            </a:endParaRPr>
          </a:p>
          <a:p>
            <a:pPr>
              <a:lnSpc>
                <a:spcPct val="80000"/>
              </a:lnSpc>
              <a:spcBef>
                <a:spcPts val="201"/>
              </a:spcBef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r>
              <a:rPr b="1" lang="uk-UA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Сертифікат «добрий» </a:t>
            </a:r>
            <a:r>
              <a:rPr b="1" lang="en-US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–</a:t>
            </a:r>
            <a:r>
              <a:rPr b="1" lang="uk-UA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b="0" lang="uk-UA" sz="1400" spc="-1" strike="noStrike">
              <a:latin typeface="Arial"/>
            </a:endParaRPr>
          </a:p>
          <a:p>
            <a:pPr>
              <a:lnSpc>
                <a:spcPct val="80000"/>
              </a:lnSpc>
              <a:spcBef>
                <a:spcPts val="201"/>
              </a:spcBef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r>
              <a:rPr b="1" lang="uk-UA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                     </a:t>
            </a:r>
            <a:r>
              <a:rPr b="1" lang="uk-UA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«відмінний» - </a:t>
            </a:r>
            <a:endParaRPr b="0" lang="uk-UA" sz="1400" spc="-1" strike="noStrike">
              <a:latin typeface="Arial"/>
            </a:endParaRPr>
          </a:p>
          <a:p>
            <a:pPr>
              <a:lnSpc>
                <a:spcPct val="80000"/>
              </a:lnSpc>
              <a:spcBef>
                <a:spcPts val="99"/>
              </a:spcBef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endParaRPr b="0" lang="uk-UA" sz="1400" spc="-1" strike="noStrike">
              <a:latin typeface="Arial"/>
            </a:endParaRPr>
          </a:p>
        </p:txBody>
      </p:sp>
      <p:sp>
        <p:nvSpPr>
          <p:cNvPr id="520" name="Text Box 6"/>
          <p:cNvSpPr/>
          <p:nvPr/>
        </p:nvSpPr>
        <p:spPr>
          <a:xfrm>
            <a:off x="7924680" y="6356520"/>
            <a:ext cx="756720" cy="35964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fld id="{D8A13B9D-CA3A-4BC6-986A-F699419EBA54}" type="slidenum">
              <a:rPr b="0" lang="uk-UA" sz="1200" spc="-1" strike="noStrike">
                <a:solidFill>
                  <a:srgbClr val="045c75"/>
                </a:solidFill>
                <a:latin typeface="Verdana"/>
                <a:ea typeface="Microsoft YaHei"/>
              </a:rPr>
              <a:t>&lt;номер&gt;</a:t>
            </a:fld>
            <a:endParaRPr b="0" lang="uk-UA" sz="1200" spc="-1" strike="noStrike">
              <a:latin typeface="Arial"/>
            </a:endParaRPr>
          </a:p>
        </p:txBody>
      </p:sp>
      <p:graphicFrame>
        <p:nvGraphicFramePr>
          <p:cNvPr id="521" name="Місце для вмісту 5"/>
          <p:cNvGraphicFramePr/>
          <p:nvPr/>
        </p:nvGraphicFramePr>
        <p:xfrm>
          <a:off x="3060000" y="2340000"/>
          <a:ext cx="5832720" cy="4283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22" name=""/>
          <p:cNvSpPr/>
          <p:nvPr/>
        </p:nvSpPr>
        <p:spPr>
          <a:xfrm>
            <a:off x="2341080" y="1576800"/>
            <a:ext cx="4496760" cy="761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i="1" lang="uk-UA" sz="2400" spc="-1" strike="noStrike">
                <a:solidFill>
                  <a:srgbClr val="be480a"/>
                </a:solidFill>
                <a:latin typeface="Times New Roman"/>
                <a:ea typeface="Microsoft YaHei"/>
              </a:rPr>
              <a:t>Координатор – Кавецький Р.С.</a:t>
            </a:r>
            <a:endParaRPr b="0" lang="uk-UA" sz="2400" spc="-1" strike="noStrike">
              <a:latin typeface="Arial"/>
            </a:endParaRPr>
          </a:p>
        </p:txBody>
      </p:sp>
    </p:spTree>
  </p:cSld>
  <p:transition spd="slow">
    <p:blinds dir="vert"/>
  </p:transition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" descr=""/>
          <p:cNvPicPr/>
          <p:nvPr/>
        </p:nvPicPr>
        <p:blipFill>
          <a:blip r:embed="rId1"/>
          <a:stretch/>
        </p:blipFill>
        <p:spPr>
          <a:xfrm>
            <a:off x="0" y="0"/>
            <a:ext cx="9176760" cy="6854400"/>
          </a:xfrm>
          <a:prstGeom prst="rect">
            <a:avLst/>
          </a:prstGeom>
          <a:ln w="0">
            <a:noFill/>
          </a:ln>
        </p:spPr>
      </p:pic>
      <p:sp>
        <p:nvSpPr>
          <p:cNvPr id="524" name="PlaceHolder 1"/>
          <p:cNvSpPr>
            <a:spLocks noGrp="1"/>
          </p:cNvSpPr>
          <p:nvPr>
            <p:ph type="title"/>
          </p:nvPr>
        </p:nvSpPr>
        <p:spPr>
          <a:xfrm>
            <a:off x="0" y="413280"/>
            <a:ext cx="6296760" cy="264456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0" rIns="0" tIns="0" bIns="0" anchor="b">
            <a:noAutofit/>
          </a:bodyPr>
          <a:p>
            <a:pPr algn="ctr">
              <a:lnSpc>
                <a:spcPct val="100000"/>
              </a:lnSpc>
            </a:pPr>
            <a:br/>
            <a:br/>
            <a:r>
              <a:rPr b="1" i="1" lang="uk-UA" sz="2800" spc="-1" strike="noStrike">
                <a:solidFill>
                  <a:srgbClr val="1818ff"/>
                </a:solidFill>
                <a:latin typeface="Verdana"/>
              </a:rPr>
              <a:t>Всеукраїнський інтерактивний природничий конкурс «Колосок»</a:t>
            </a:r>
            <a:br/>
            <a:br/>
            <a:br/>
            <a:endParaRPr b="0" lang="uk-UA" sz="2800" spc="-1" strike="noStrike">
              <a:latin typeface="Arial"/>
            </a:endParaRPr>
          </a:p>
        </p:txBody>
      </p:sp>
      <p:sp>
        <p:nvSpPr>
          <p:cNvPr id="525" name="PlaceHolder 2"/>
          <p:cNvSpPr>
            <a:spLocks noGrp="1"/>
          </p:cNvSpPr>
          <p:nvPr>
            <p:ph/>
          </p:nvPr>
        </p:nvSpPr>
        <p:spPr>
          <a:xfrm>
            <a:off x="180000" y="1757160"/>
            <a:ext cx="8862480" cy="490068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18360" rIns="18360" tIns="0" bIns="0" anchor="t">
            <a:noAutofit/>
          </a:bodyPr>
          <a:p>
            <a:pPr>
              <a:lnSpc>
                <a:spcPct val="80000"/>
              </a:lnSpc>
              <a:spcBef>
                <a:spcPts val="281"/>
              </a:spcBef>
              <a:tabLst>
                <a:tab algn="l" pos="0"/>
              </a:tabLst>
            </a:pPr>
            <a:endParaRPr b="0" lang="uk-UA" sz="3200" spc="-1" strike="noStrike">
              <a:latin typeface="Arial"/>
            </a:endParaRPr>
          </a:p>
          <a:p>
            <a:pPr>
              <a:lnSpc>
                <a:spcPct val="80000"/>
              </a:lnSpc>
              <a:spcBef>
                <a:spcPts val="281"/>
              </a:spcBef>
              <a:tabLst>
                <a:tab algn="l" pos="0"/>
              </a:tabLst>
            </a:pPr>
            <a:endParaRPr b="0" lang="uk-UA" sz="3200" spc="-1" strike="noStrike">
              <a:latin typeface="Arial"/>
            </a:endParaRPr>
          </a:p>
          <a:p>
            <a:pPr marL="343080" indent="-343080">
              <a:lnSpc>
                <a:spcPct val="80000"/>
              </a:lnSpc>
              <a:spcBef>
                <a:spcPts val="281"/>
              </a:spcBef>
              <a:tabLst>
                <a:tab algn="l" pos="0"/>
              </a:tabLst>
            </a:pPr>
            <a:r>
              <a:rPr b="1" lang="uk-UA" sz="1400" spc="-1" strike="noStrike">
                <a:solidFill>
                  <a:srgbClr val="be480a"/>
                </a:solidFill>
                <a:latin typeface="Times New Roman"/>
              </a:rPr>
              <a:t>2016-2017 н.р.</a:t>
            </a:r>
            <a:endParaRPr b="0" lang="uk-UA" sz="1400" spc="-1" strike="noStrike">
              <a:latin typeface="Arial"/>
            </a:endParaRPr>
          </a:p>
          <a:p>
            <a:pPr marL="343080" indent="-343080">
              <a:lnSpc>
                <a:spcPct val="80000"/>
              </a:lnSpc>
              <a:spcBef>
                <a:spcPts val="281"/>
              </a:spcBef>
              <a:tabLst>
                <a:tab algn="l" pos="0"/>
              </a:tabLst>
            </a:pPr>
            <a:r>
              <a:rPr b="1" lang="uk-UA" sz="1400" spc="-1" strike="noStrike">
                <a:solidFill>
                  <a:srgbClr val="1818ff"/>
                </a:solidFill>
                <a:latin typeface="Times New Roman"/>
              </a:rPr>
              <a:t>Учасників –</a:t>
            </a:r>
            <a:r>
              <a:rPr b="1" lang="en-US" sz="1400" spc="-1" strike="noStrike">
                <a:solidFill>
                  <a:srgbClr val="1818ff"/>
                </a:solidFill>
                <a:latin typeface="Times New Roman"/>
              </a:rPr>
              <a:t> </a:t>
            </a:r>
            <a:r>
              <a:rPr b="1" lang="uk-UA" sz="1400" spc="-1" strike="noStrike">
                <a:solidFill>
                  <a:srgbClr val="1818ff"/>
                </a:solidFill>
                <a:latin typeface="Times New Roman"/>
              </a:rPr>
              <a:t>529</a:t>
            </a:r>
            <a:r>
              <a:rPr b="1" lang="en-US" sz="1400" spc="-1" strike="noStrike">
                <a:solidFill>
                  <a:srgbClr val="1818ff"/>
                </a:solidFill>
                <a:latin typeface="Times New Roman"/>
              </a:rPr>
              <a:t>                      </a:t>
            </a:r>
            <a:endParaRPr b="0" lang="uk-UA" sz="1400" spc="-1" strike="noStrike">
              <a:latin typeface="Arial"/>
            </a:endParaRPr>
          </a:p>
          <a:p>
            <a:pPr marL="343080" indent="-343080">
              <a:lnSpc>
                <a:spcPct val="80000"/>
              </a:lnSpc>
              <a:spcBef>
                <a:spcPts val="281"/>
              </a:spcBef>
              <a:tabLst>
                <a:tab algn="l" pos="0"/>
              </a:tabLst>
            </a:pPr>
            <a:r>
              <a:rPr b="0" lang="uk-UA" sz="1400" spc="-1" strike="noStrike">
                <a:solidFill>
                  <a:srgbClr val="000000"/>
                </a:solidFill>
                <a:latin typeface="Times New Roman"/>
              </a:rPr>
              <a:t>«Золотий колосок» - 190</a:t>
            </a:r>
            <a:endParaRPr b="0" lang="uk-UA" sz="1400" spc="-1" strike="noStrike">
              <a:latin typeface="Arial"/>
            </a:endParaRPr>
          </a:p>
          <a:p>
            <a:pPr marL="343080" indent="-343080">
              <a:lnSpc>
                <a:spcPct val="80000"/>
              </a:lnSpc>
              <a:spcBef>
                <a:spcPts val="281"/>
              </a:spcBef>
              <a:tabLst>
                <a:tab algn="l" pos="0"/>
              </a:tabLst>
            </a:pPr>
            <a:r>
              <a:rPr b="0" lang="uk-UA" sz="1400" spc="-1" strike="noStrike">
                <a:solidFill>
                  <a:srgbClr val="000000"/>
                </a:solidFill>
                <a:latin typeface="Times New Roman"/>
              </a:rPr>
              <a:t>«Срібний колосок» -145</a:t>
            </a:r>
            <a:endParaRPr b="0" lang="uk-UA" sz="1400" spc="-1" strike="noStrike">
              <a:latin typeface="Arial"/>
            </a:endParaRPr>
          </a:p>
          <a:p>
            <a:pPr marL="343080" indent="-343080">
              <a:lnSpc>
                <a:spcPct val="80000"/>
              </a:lnSpc>
              <a:spcBef>
                <a:spcPts val="281"/>
              </a:spcBef>
              <a:tabLst>
                <a:tab algn="l" pos="0"/>
              </a:tabLst>
            </a:pPr>
            <a:r>
              <a:rPr b="1" lang="uk-UA" sz="1400" spc="-1" strike="noStrike">
                <a:solidFill>
                  <a:srgbClr val="be480a"/>
                </a:solidFill>
                <a:latin typeface="Times New Roman"/>
              </a:rPr>
              <a:t>2017-2018 н.р.</a:t>
            </a:r>
            <a:endParaRPr b="0" lang="uk-UA" sz="1400" spc="-1" strike="noStrike">
              <a:latin typeface="Arial"/>
            </a:endParaRPr>
          </a:p>
          <a:p>
            <a:pPr marL="343080" indent="-343080">
              <a:lnSpc>
                <a:spcPct val="80000"/>
              </a:lnSpc>
              <a:spcBef>
                <a:spcPts val="281"/>
              </a:spcBef>
              <a:tabLst>
                <a:tab algn="l" pos="0"/>
              </a:tabLst>
            </a:pPr>
            <a:r>
              <a:rPr b="1" lang="uk-UA" sz="1400" spc="-1" strike="noStrike">
                <a:solidFill>
                  <a:srgbClr val="1818ff"/>
                </a:solidFill>
                <a:latin typeface="Times New Roman"/>
              </a:rPr>
              <a:t>Учасників</a:t>
            </a:r>
            <a:r>
              <a:rPr b="0" lang="uk-UA" sz="1400" spc="-1" strike="noStrike">
                <a:solidFill>
                  <a:srgbClr val="1818ff"/>
                </a:solidFill>
                <a:latin typeface="Times New Roman"/>
              </a:rPr>
              <a:t> - </a:t>
            </a:r>
            <a:r>
              <a:rPr b="1" lang="en-US" sz="1400" spc="-1" strike="noStrike">
                <a:solidFill>
                  <a:srgbClr val="1818ff"/>
                </a:solidFill>
                <a:latin typeface="Times New Roman"/>
              </a:rPr>
              <a:t>585</a:t>
            </a:r>
            <a:endParaRPr b="0" lang="uk-UA" sz="1400" spc="-1" strike="noStrike">
              <a:latin typeface="Arial"/>
            </a:endParaRPr>
          </a:p>
          <a:p>
            <a:pPr marL="343080" indent="-343080">
              <a:lnSpc>
                <a:spcPct val="80000"/>
              </a:lnSpc>
              <a:spcBef>
                <a:spcPts val="281"/>
              </a:spcBef>
              <a:tabLst>
                <a:tab algn="l" pos="0"/>
              </a:tabLst>
            </a:pPr>
            <a:r>
              <a:rPr b="0" lang="uk-UA" sz="1400" spc="-1" strike="noStrike">
                <a:solidFill>
                  <a:srgbClr val="000000"/>
                </a:solidFill>
                <a:latin typeface="Times New Roman"/>
              </a:rPr>
              <a:t>«Золотий колосок» - 95</a:t>
            </a:r>
            <a:endParaRPr b="0" lang="uk-UA" sz="1400" spc="-1" strike="noStrike">
              <a:latin typeface="Arial"/>
            </a:endParaRPr>
          </a:p>
          <a:p>
            <a:pPr marL="343080" indent="-343080">
              <a:lnSpc>
                <a:spcPct val="80000"/>
              </a:lnSpc>
              <a:spcBef>
                <a:spcPts val="281"/>
              </a:spcBef>
              <a:tabLst>
                <a:tab algn="l" pos="0"/>
              </a:tabLst>
            </a:pPr>
            <a:r>
              <a:rPr b="0" lang="uk-UA" sz="1400" spc="-1" strike="noStrike">
                <a:solidFill>
                  <a:srgbClr val="000000"/>
                </a:solidFill>
                <a:latin typeface="Times New Roman"/>
              </a:rPr>
              <a:t>«Срібний колосок» - 189</a:t>
            </a:r>
            <a:endParaRPr b="0" lang="uk-UA" sz="1400" spc="-1" strike="noStrike">
              <a:latin typeface="Arial"/>
            </a:endParaRPr>
          </a:p>
          <a:p>
            <a:pPr marL="343080" indent="-343080">
              <a:lnSpc>
                <a:spcPct val="80000"/>
              </a:lnSpc>
              <a:spcBef>
                <a:spcPts val="281"/>
              </a:spcBef>
              <a:tabLst>
                <a:tab algn="l" pos="0"/>
              </a:tabLst>
            </a:pPr>
            <a:r>
              <a:rPr b="1" lang="uk-UA" sz="1400" spc="-1" strike="noStrike">
                <a:solidFill>
                  <a:srgbClr val="be480a"/>
                </a:solidFill>
                <a:latin typeface="Times New Roman"/>
              </a:rPr>
              <a:t>2018-2019 н.р.</a:t>
            </a:r>
            <a:endParaRPr b="0" lang="uk-UA" sz="1400" spc="-1" strike="noStrike">
              <a:latin typeface="Arial"/>
            </a:endParaRPr>
          </a:p>
          <a:p>
            <a:pPr marL="343080" indent="-343080">
              <a:lnSpc>
                <a:spcPct val="80000"/>
              </a:lnSpc>
              <a:spcBef>
                <a:spcPts val="281"/>
              </a:spcBef>
              <a:tabLst>
                <a:tab algn="l" pos="0"/>
              </a:tabLst>
            </a:pPr>
            <a:r>
              <a:rPr b="1" lang="uk-UA" sz="1400" spc="-1" strike="noStrike">
                <a:solidFill>
                  <a:srgbClr val="1818ff"/>
                </a:solidFill>
                <a:latin typeface="Times New Roman"/>
              </a:rPr>
              <a:t>Учасників - 546</a:t>
            </a:r>
            <a:endParaRPr b="0" lang="uk-UA" sz="1400" spc="-1" strike="noStrike">
              <a:latin typeface="Arial"/>
            </a:endParaRPr>
          </a:p>
          <a:p>
            <a:pPr marL="343080" indent="-343080">
              <a:lnSpc>
                <a:spcPct val="80000"/>
              </a:lnSpc>
              <a:spcBef>
                <a:spcPts val="281"/>
              </a:spcBef>
              <a:tabLst>
                <a:tab algn="l" pos="0"/>
              </a:tabLst>
            </a:pPr>
            <a:r>
              <a:rPr b="0" lang="uk-UA" sz="1400" spc="-1" strike="noStrike">
                <a:solidFill>
                  <a:srgbClr val="000000"/>
                </a:solidFill>
                <a:latin typeface="Times New Roman"/>
              </a:rPr>
              <a:t>«Золотий колосок» - 81</a:t>
            </a:r>
            <a:endParaRPr b="0" lang="uk-UA" sz="1400" spc="-1" strike="noStrike">
              <a:latin typeface="Arial"/>
            </a:endParaRPr>
          </a:p>
          <a:p>
            <a:pPr marL="343080" indent="-343080">
              <a:lnSpc>
                <a:spcPct val="80000"/>
              </a:lnSpc>
              <a:spcBef>
                <a:spcPts val="281"/>
              </a:spcBef>
              <a:tabLst>
                <a:tab algn="l" pos="0"/>
              </a:tabLst>
            </a:pPr>
            <a:r>
              <a:rPr b="0" lang="uk-UA" sz="1400" spc="-1" strike="noStrike">
                <a:solidFill>
                  <a:srgbClr val="000000"/>
                </a:solidFill>
                <a:latin typeface="Times New Roman"/>
              </a:rPr>
              <a:t>«Срібний колосок» - 248</a:t>
            </a:r>
            <a:endParaRPr b="0" lang="uk-UA" sz="1400" spc="-1" strike="noStrike">
              <a:latin typeface="Arial"/>
            </a:endParaRPr>
          </a:p>
          <a:p>
            <a:pPr marL="343080" indent="-343080">
              <a:lnSpc>
                <a:spcPct val="80000"/>
              </a:lnSpc>
              <a:spcBef>
                <a:spcPts val="281"/>
              </a:spcBef>
              <a:tabLst>
                <a:tab algn="l" pos="0"/>
              </a:tabLst>
            </a:pPr>
            <a:r>
              <a:rPr b="1" lang="uk-UA" sz="1400" spc="-1" strike="noStrike">
                <a:solidFill>
                  <a:srgbClr val="be480a"/>
                </a:solidFill>
                <a:latin typeface="Times New Roman"/>
              </a:rPr>
              <a:t>2019-2020 н.р.</a:t>
            </a:r>
            <a:endParaRPr b="0" lang="uk-UA" sz="1400" spc="-1" strike="noStrike">
              <a:latin typeface="Arial"/>
            </a:endParaRPr>
          </a:p>
          <a:p>
            <a:pPr marL="343080" indent="-343080">
              <a:lnSpc>
                <a:spcPct val="80000"/>
              </a:lnSpc>
              <a:spcBef>
                <a:spcPts val="281"/>
              </a:spcBef>
              <a:tabLst>
                <a:tab algn="l" pos="0"/>
              </a:tabLst>
            </a:pPr>
            <a:r>
              <a:rPr b="1" lang="uk-UA" sz="1400" spc="-1" strike="noStrike">
                <a:solidFill>
                  <a:srgbClr val="1818ff"/>
                </a:solidFill>
                <a:latin typeface="Times New Roman"/>
              </a:rPr>
              <a:t>Учасників - 310</a:t>
            </a:r>
            <a:endParaRPr b="0" lang="uk-UA" sz="1400" spc="-1" strike="noStrike">
              <a:latin typeface="Arial"/>
            </a:endParaRPr>
          </a:p>
          <a:p>
            <a:pPr marL="343080" indent="-343080">
              <a:lnSpc>
                <a:spcPct val="80000"/>
              </a:lnSpc>
              <a:spcBef>
                <a:spcPts val="281"/>
              </a:spcBef>
              <a:tabLst>
                <a:tab algn="l" pos="0"/>
              </a:tabLst>
            </a:pPr>
            <a:r>
              <a:rPr b="0" lang="uk-UA" sz="1400" spc="-1" strike="noStrike">
                <a:solidFill>
                  <a:srgbClr val="000000"/>
                </a:solidFill>
                <a:latin typeface="Times New Roman"/>
              </a:rPr>
              <a:t>«Золотий колосок» - 81</a:t>
            </a:r>
            <a:endParaRPr b="0" lang="uk-UA" sz="1400" spc="-1" strike="noStrike">
              <a:latin typeface="Arial"/>
            </a:endParaRPr>
          </a:p>
          <a:p>
            <a:pPr marL="343080" indent="-343080">
              <a:lnSpc>
                <a:spcPct val="80000"/>
              </a:lnSpc>
              <a:spcBef>
                <a:spcPts val="281"/>
              </a:spcBef>
              <a:tabLst>
                <a:tab algn="l" pos="0"/>
              </a:tabLst>
            </a:pPr>
            <a:r>
              <a:rPr b="0" lang="uk-UA" sz="1400" spc="-1" strike="noStrike">
                <a:solidFill>
                  <a:srgbClr val="000000"/>
                </a:solidFill>
                <a:latin typeface="Times New Roman"/>
              </a:rPr>
              <a:t>«Срібний колосок» - 148</a:t>
            </a:r>
            <a:endParaRPr b="0" lang="uk-UA" sz="1400" spc="-1" strike="noStrike">
              <a:latin typeface="Arial"/>
            </a:endParaRPr>
          </a:p>
          <a:p>
            <a:pPr marL="343080" indent="-343080">
              <a:lnSpc>
                <a:spcPct val="80000"/>
              </a:lnSpc>
              <a:spcBef>
                <a:spcPts val="281"/>
              </a:spcBef>
              <a:tabLst>
                <a:tab algn="l" pos="0"/>
              </a:tabLst>
            </a:pPr>
            <a:r>
              <a:rPr b="1" lang="uk-UA" sz="1400" spc="-1" strike="noStrike">
                <a:solidFill>
                  <a:srgbClr val="be480a"/>
                </a:solidFill>
                <a:latin typeface="Times New Roman"/>
              </a:rPr>
              <a:t>2021-2022 н.р.</a:t>
            </a:r>
            <a:endParaRPr b="0" lang="uk-UA" sz="1400" spc="-1" strike="noStrike">
              <a:latin typeface="Arial"/>
            </a:endParaRPr>
          </a:p>
          <a:p>
            <a:pPr marL="343080" indent="-343080">
              <a:lnSpc>
                <a:spcPct val="80000"/>
              </a:lnSpc>
              <a:spcBef>
                <a:spcPts val="281"/>
              </a:spcBef>
              <a:tabLst>
                <a:tab algn="l" pos="0"/>
              </a:tabLst>
            </a:pPr>
            <a:r>
              <a:rPr b="1" lang="uk-UA" sz="1400" spc="-1" strike="noStrike">
                <a:solidFill>
                  <a:srgbClr val="1818ff"/>
                </a:solidFill>
                <a:latin typeface="Times New Roman"/>
              </a:rPr>
              <a:t>Учасників - 141</a:t>
            </a:r>
            <a:endParaRPr b="0" lang="uk-UA" sz="1400" spc="-1" strike="noStrike">
              <a:latin typeface="Arial"/>
            </a:endParaRPr>
          </a:p>
          <a:p>
            <a:pPr marL="343080" indent="-343080">
              <a:lnSpc>
                <a:spcPct val="80000"/>
              </a:lnSpc>
              <a:spcBef>
                <a:spcPts val="281"/>
              </a:spcBef>
              <a:tabLst>
                <a:tab algn="l" pos="0"/>
              </a:tabLst>
            </a:pPr>
            <a:endParaRPr b="0" lang="uk-UA" sz="1400" spc="-1" strike="noStrike">
              <a:latin typeface="Arial"/>
            </a:endParaRPr>
          </a:p>
          <a:p>
            <a:pPr marL="343080" indent="-343080">
              <a:lnSpc>
                <a:spcPct val="80000"/>
              </a:lnSpc>
              <a:spcBef>
                <a:spcPts val="281"/>
              </a:spcBef>
              <a:tabLst>
                <a:tab algn="l" pos="0"/>
              </a:tabLst>
            </a:pPr>
            <a:endParaRPr b="0" lang="uk-UA" sz="1400" spc="-1" strike="noStrike">
              <a:latin typeface="Arial"/>
            </a:endParaRPr>
          </a:p>
          <a:p>
            <a:pPr marL="343080" indent="-343080">
              <a:lnSpc>
                <a:spcPct val="80000"/>
              </a:lnSpc>
              <a:spcBef>
                <a:spcPts val="241"/>
              </a:spcBef>
              <a:tabLst>
                <a:tab algn="l" pos="0"/>
              </a:tabLst>
            </a:pPr>
            <a:endParaRPr b="0" lang="uk-UA" sz="1400" spc="-1" strike="noStrike">
              <a:latin typeface="Arial"/>
            </a:endParaRPr>
          </a:p>
          <a:p>
            <a:pPr marL="343080" indent="-343080">
              <a:lnSpc>
                <a:spcPct val="80000"/>
              </a:lnSpc>
              <a:spcBef>
                <a:spcPts val="241"/>
              </a:spcBef>
              <a:tabLst>
                <a:tab algn="l" pos="0"/>
              </a:tabLst>
            </a:pPr>
            <a:endParaRPr b="0" lang="uk-UA" sz="1400" spc="-1" strike="noStrike">
              <a:latin typeface="Arial"/>
            </a:endParaRPr>
          </a:p>
        </p:txBody>
      </p:sp>
      <p:pic>
        <p:nvPicPr>
          <p:cNvPr id="526" name="Picture 5" descr="logo_konkurs"/>
          <p:cNvPicPr/>
          <p:nvPr/>
        </p:nvPicPr>
        <p:blipFill>
          <a:blip r:embed="rId2"/>
          <a:stretch/>
        </p:blipFill>
        <p:spPr>
          <a:xfrm>
            <a:off x="6732360" y="868320"/>
            <a:ext cx="1231920" cy="1144440"/>
          </a:xfrm>
          <a:prstGeom prst="rect">
            <a:avLst/>
          </a:prstGeom>
          <a:ln w="9525">
            <a:noFill/>
          </a:ln>
        </p:spPr>
      </p:pic>
      <p:sp>
        <p:nvSpPr>
          <p:cNvPr id="527" name="PlaceHolder 3"/>
          <p:cNvSpPr>
            <a:spLocks noGrp="1"/>
          </p:cNvSpPr>
          <p:nvPr>
            <p:ph type="sldNum"/>
          </p:nvPr>
        </p:nvSpPr>
        <p:spPr>
          <a:xfrm>
            <a:off x="7924680" y="6356520"/>
            <a:ext cx="756720" cy="3596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0" rIns="0" tIns="0" bIns="0" anchor="b">
            <a:noAutofit/>
          </a:bodyPr>
          <a:p>
            <a:pPr algn="r">
              <a:lnSpc>
                <a:spcPct val="100000"/>
              </a:lnSpc>
            </a:pPr>
            <a:fld id="{072656BA-9A46-45E7-A933-8D98D587A417}" type="slidenum">
              <a:rPr b="0" lang="uk-UA" sz="1200" spc="-1" strike="noStrike">
                <a:solidFill>
                  <a:srgbClr val="045c75"/>
                </a:solidFill>
                <a:latin typeface="Verdana"/>
              </a:rPr>
              <a:t>&lt;номер&gt;</a:t>
            </a:fld>
            <a:endParaRPr b="0" lang="uk-UA" sz="1200" spc="-1" strike="noStrike">
              <a:latin typeface="Times New Roman"/>
            </a:endParaRPr>
          </a:p>
        </p:txBody>
      </p:sp>
      <p:sp>
        <p:nvSpPr>
          <p:cNvPr id="528" name="Text Box 12"/>
          <p:cNvSpPr/>
          <p:nvPr/>
        </p:nvSpPr>
        <p:spPr>
          <a:xfrm>
            <a:off x="2916360" y="2849400"/>
            <a:ext cx="3163320" cy="57420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</p:sp>
      <p:graphicFrame>
        <p:nvGraphicFramePr>
          <p:cNvPr id="529" name="Діаграма 3"/>
          <p:cNvGraphicFramePr/>
          <p:nvPr/>
        </p:nvGraphicFramePr>
        <p:xfrm>
          <a:off x="2688840" y="2469600"/>
          <a:ext cx="5988960" cy="3957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30" name=""/>
          <p:cNvSpPr/>
          <p:nvPr/>
        </p:nvSpPr>
        <p:spPr>
          <a:xfrm>
            <a:off x="2160000" y="1643400"/>
            <a:ext cx="4496760" cy="761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i="1" lang="uk-UA" sz="2400" spc="-1" strike="noStrike">
                <a:solidFill>
                  <a:srgbClr val="be480a"/>
                </a:solidFill>
                <a:latin typeface="Times New Roman"/>
                <a:ea typeface="DejaVu Sans"/>
              </a:rPr>
              <a:t>Координатор – Козловська Н.Д.</a:t>
            </a:r>
            <a:endParaRPr b="0" lang="uk-UA" sz="2400" spc="-1" strike="noStrike">
              <a:latin typeface="Arial"/>
            </a:endParaRPr>
          </a:p>
        </p:txBody>
      </p:sp>
    </p:spTree>
  </p:cSld>
  <p:transition spd="slow">
    <p:blinds dir="vert"/>
  </p:transition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1" name="" descr=""/>
          <p:cNvPicPr/>
          <p:nvPr/>
        </p:nvPicPr>
        <p:blipFill>
          <a:blip r:embed="rId1"/>
          <a:stretch/>
        </p:blipFill>
        <p:spPr>
          <a:xfrm>
            <a:off x="2160" y="0"/>
            <a:ext cx="9176760" cy="7052400"/>
          </a:xfrm>
          <a:prstGeom prst="rect">
            <a:avLst/>
          </a:prstGeom>
          <a:ln w="0">
            <a:noFill/>
          </a:ln>
        </p:spPr>
      </p:pic>
      <p:sp>
        <p:nvSpPr>
          <p:cNvPr id="532" name="Text Box 5"/>
          <p:cNvSpPr/>
          <p:nvPr/>
        </p:nvSpPr>
        <p:spPr>
          <a:xfrm>
            <a:off x="152280" y="1341360"/>
            <a:ext cx="1975680" cy="489060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18360" rIns="18360" tIns="46800" bIns="46800" anchor="t">
            <a:noAutofit/>
          </a:bodyPr>
          <a:p>
            <a:pPr>
              <a:lnSpc>
                <a:spcPct val="100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endParaRPr b="0" lang="uk-UA" sz="18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endParaRPr b="0" lang="uk-UA" sz="18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r>
              <a:rPr b="1" i="1" lang="uk-UA" sz="1400" spc="-1" strike="noStrike">
                <a:solidFill>
                  <a:srgbClr val="ff0000"/>
                </a:solidFill>
                <a:latin typeface="Times New Roman"/>
                <a:ea typeface="DejaVu Sans"/>
              </a:rPr>
              <a:t>2016-2017н.р.</a:t>
            </a:r>
            <a:endParaRPr b="0" lang="uk-UA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r>
              <a:rPr b="1" i="1" lang="uk-UA" sz="1400" spc="-1" strike="noStrike">
                <a:solidFill>
                  <a:srgbClr val="1818ff"/>
                </a:solidFill>
                <a:latin typeface="Times New Roman"/>
                <a:ea typeface="DejaVu Sans"/>
              </a:rPr>
              <a:t>Учасників – 74</a:t>
            </a:r>
            <a:endParaRPr b="0" lang="uk-UA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r>
              <a:rPr b="0" lang="uk-UA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Диплом 1 ступеня</a:t>
            </a:r>
            <a:r>
              <a:rPr b="0" lang="en-US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uk-UA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- </a:t>
            </a:r>
            <a:r>
              <a:rPr b="0" lang="en-US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3</a:t>
            </a:r>
            <a:r>
              <a:rPr b="0" lang="uk-UA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 </a:t>
            </a:r>
            <a:endParaRPr b="0" lang="uk-UA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r>
              <a:rPr b="0" lang="uk-UA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Диплом 2 ступеня - </a:t>
            </a:r>
            <a:r>
              <a:rPr b="0" lang="en-US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3</a:t>
            </a:r>
            <a:r>
              <a:rPr b="0" lang="uk-UA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b="0" lang="uk-UA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r>
              <a:rPr b="0" lang="uk-UA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Диплом 3 ступеня – 18</a:t>
            </a:r>
            <a:endParaRPr b="0" lang="uk-UA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r>
              <a:rPr b="1" i="1" lang="uk-UA" sz="1400" spc="-1" strike="noStrike">
                <a:solidFill>
                  <a:srgbClr val="ff0000"/>
                </a:solidFill>
                <a:latin typeface="Times New Roman"/>
                <a:ea typeface="DejaVu Sans"/>
              </a:rPr>
              <a:t>2017-2018н.р.</a:t>
            </a:r>
            <a:endParaRPr b="0" lang="uk-UA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r>
              <a:rPr b="1" i="1" lang="uk-UA" sz="1400" spc="-1" strike="noStrike">
                <a:solidFill>
                  <a:srgbClr val="1818ff"/>
                </a:solidFill>
                <a:latin typeface="Times New Roman"/>
                <a:ea typeface="DejaVu Sans"/>
              </a:rPr>
              <a:t>Учасників – 117</a:t>
            </a:r>
            <a:endParaRPr b="0" lang="uk-UA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r>
              <a:rPr b="0" lang="uk-UA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Диплом 1 ступеня</a:t>
            </a:r>
            <a:r>
              <a:rPr b="0" lang="en-US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uk-UA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-  1</a:t>
            </a:r>
            <a:endParaRPr b="0" lang="uk-UA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r>
              <a:rPr b="0" lang="uk-UA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Диплом 2 ступеня - 17</a:t>
            </a:r>
            <a:endParaRPr b="0" lang="uk-UA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r>
              <a:rPr b="0" lang="uk-UA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Диплом 3 ступеня – 9</a:t>
            </a:r>
            <a:endParaRPr b="0" lang="uk-UA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r>
              <a:rPr b="1" i="1" lang="uk-UA" sz="1400" spc="-1" strike="noStrike">
                <a:solidFill>
                  <a:srgbClr val="ff0000"/>
                </a:solidFill>
                <a:latin typeface="Times New Roman"/>
                <a:ea typeface="DejaVu Sans"/>
              </a:rPr>
              <a:t>2018-2019н.р.</a:t>
            </a:r>
            <a:endParaRPr b="0" lang="uk-UA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r>
              <a:rPr b="1" i="1" lang="uk-UA" sz="1400" spc="-1" strike="noStrike">
                <a:solidFill>
                  <a:srgbClr val="1818ff"/>
                </a:solidFill>
                <a:latin typeface="Times New Roman"/>
                <a:ea typeface="DejaVu Sans"/>
              </a:rPr>
              <a:t>Учасників – 134</a:t>
            </a:r>
            <a:endParaRPr b="0" lang="uk-UA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r>
              <a:rPr b="0" lang="uk-UA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Диплом 1 ступеня</a:t>
            </a:r>
            <a:r>
              <a:rPr b="0" lang="en-US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uk-UA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-  1</a:t>
            </a:r>
            <a:endParaRPr b="0" lang="uk-UA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r>
              <a:rPr b="0" lang="uk-UA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Диплом 2 ступеня - 8</a:t>
            </a:r>
            <a:endParaRPr b="0" lang="uk-UA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r>
              <a:rPr b="0" lang="uk-UA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Диплом 3 ступеня – 17</a:t>
            </a:r>
            <a:endParaRPr b="0" lang="uk-UA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r>
              <a:rPr b="1" i="1" lang="uk-UA" sz="1400" spc="-1" strike="noStrike">
                <a:solidFill>
                  <a:srgbClr val="ff0000"/>
                </a:solidFill>
                <a:latin typeface="Times New Roman"/>
                <a:ea typeface="DejaVu Sans"/>
              </a:rPr>
              <a:t>2019-2020н.р.</a:t>
            </a:r>
            <a:endParaRPr b="0" lang="uk-UA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r>
              <a:rPr b="1" i="1" lang="uk-UA" sz="1400" spc="-1" strike="noStrike">
                <a:solidFill>
                  <a:srgbClr val="1818ff"/>
                </a:solidFill>
                <a:latin typeface="Times New Roman"/>
                <a:ea typeface="DejaVu Sans"/>
              </a:rPr>
              <a:t>Учасників – 111</a:t>
            </a:r>
            <a:endParaRPr b="0" lang="uk-UA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r>
              <a:rPr b="0" lang="uk-UA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Диплом 1 ступеня</a:t>
            </a:r>
            <a:r>
              <a:rPr b="0" lang="en-US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uk-UA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-  3</a:t>
            </a:r>
            <a:endParaRPr b="0" lang="uk-UA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r>
              <a:rPr b="0" lang="uk-UA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Диплом 2 ступеня - 7</a:t>
            </a:r>
            <a:endParaRPr b="0" lang="uk-UA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r>
              <a:rPr b="0" lang="uk-UA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Диплом 3 ступеня – 20</a:t>
            </a:r>
            <a:endParaRPr b="0" lang="uk-UA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r>
              <a:rPr b="1" i="1" lang="uk-UA" sz="1400" spc="-1" strike="noStrike">
                <a:solidFill>
                  <a:srgbClr val="ff0000"/>
                </a:solidFill>
                <a:latin typeface="Times New Roman"/>
                <a:ea typeface="DejaVu Sans"/>
              </a:rPr>
              <a:t>2021-2022н.р.</a:t>
            </a:r>
            <a:endParaRPr b="0" lang="uk-UA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r>
              <a:rPr b="1" i="1" lang="uk-UA" sz="1400" spc="-1" strike="noStrike">
                <a:solidFill>
                  <a:srgbClr val="1818ff"/>
                </a:solidFill>
                <a:latin typeface="Times New Roman"/>
                <a:ea typeface="DejaVu Sans"/>
              </a:rPr>
              <a:t>Учасників – 52</a:t>
            </a:r>
            <a:endParaRPr b="0" lang="uk-UA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r>
              <a:rPr b="0" lang="uk-UA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b="0" lang="uk-UA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endParaRPr b="0" lang="uk-UA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endParaRPr b="0" lang="uk-UA" sz="1400" spc="-1" strike="noStrike">
              <a:latin typeface="Arial"/>
            </a:endParaRPr>
          </a:p>
        </p:txBody>
      </p:sp>
      <p:sp>
        <p:nvSpPr>
          <p:cNvPr id="533" name="Text Box 4"/>
          <p:cNvSpPr/>
          <p:nvPr/>
        </p:nvSpPr>
        <p:spPr>
          <a:xfrm>
            <a:off x="287280" y="360000"/>
            <a:ext cx="5469480" cy="251892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ctr">
              <a:lnSpc>
                <a:spcPct val="100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endParaRPr b="0" lang="uk-UA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endParaRPr b="0" lang="uk-UA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endParaRPr b="0" lang="uk-UA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endParaRPr b="0" lang="uk-UA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endParaRPr b="0" lang="uk-UA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endParaRPr b="0" lang="uk-UA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r>
              <a:rPr b="1" i="1" lang="uk-UA" sz="2800" spc="-1" strike="noStrike">
                <a:solidFill>
                  <a:srgbClr val="1818ff"/>
                </a:solidFill>
                <a:latin typeface="Verdana"/>
                <a:ea typeface="Microsoft YaHei"/>
              </a:rPr>
              <a:t>Всеукраїнська природознавча гра «Геліантус»</a:t>
            </a:r>
            <a:endParaRPr b="0" lang="uk-UA" sz="28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endParaRPr b="0" lang="uk-UA" sz="28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endParaRPr b="0" lang="uk-UA" sz="28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endParaRPr b="0" lang="uk-UA" sz="2800" spc="-1" strike="noStrike">
              <a:latin typeface="Arial"/>
            </a:endParaRPr>
          </a:p>
        </p:txBody>
      </p:sp>
      <p:sp>
        <p:nvSpPr>
          <p:cNvPr id="534" name="Text Box 7"/>
          <p:cNvSpPr/>
          <p:nvPr/>
        </p:nvSpPr>
        <p:spPr>
          <a:xfrm>
            <a:off x="7924680" y="6356520"/>
            <a:ext cx="756720" cy="35964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fld id="{2DCF8A97-DE56-430E-A881-17F79072786B}" type="slidenum">
              <a:rPr b="0" lang="uk-UA" sz="1200" spc="-1" strike="noStrike">
                <a:solidFill>
                  <a:srgbClr val="045c75"/>
                </a:solidFill>
                <a:latin typeface="Verdana"/>
                <a:ea typeface="Microsoft YaHei"/>
              </a:rPr>
              <a:t>&lt;номер&gt;</a:t>
            </a:fld>
            <a:endParaRPr b="0" lang="uk-UA" sz="1200" spc="-1" strike="noStrike">
              <a:latin typeface="Arial"/>
            </a:endParaRPr>
          </a:p>
        </p:txBody>
      </p:sp>
      <p:sp>
        <p:nvSpPr>
          <p:cNvPr id="535" name="Text Box 8"/>
          <p:cNvSpPr/>
          <p:nvPr/>
        </p:nvSpPr>
        <p:spPr>
          <a:xfrm>
            <a:off x="2268360" y="6165720"/>
            <a:ext cx="3347280" cy="35964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36" name="Rectangle 9"/>
          <p:cNvSpPr/>
          <p:nvPr/>
        </p:nvSpPr>
        <p:spPr>
          <a:xfrm>
            <a:off x="2211480" y="5213520"/>
            <a:ext cx="6747840" cy="131868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</p:sp>
      <p:graphicFrame>
        <p:nvGraphicFramePr>
          <p:cNvPr id="537" name="Місце для вмісту 5"/>
          <p:cNvGraphicFramePr/>
          <p:nvPr/>
        </p:nvGraphicFramePr>
        <p:xfrm>
          <a:off x="3060000" y="2198160"/>
          <a:ext cx="5570640" cy="4278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38" name=""/>
          <p:cNvSpPr/>
          <p:nvPr/>
        </p:nvSpPr>
        <p:spPr>
          <a:xfrm>
            <a:off x="2520000" y="1607400"/>
            <a:ext cx="4496760" cy="761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r>
              <a:rPr b="1" i="1" lang="uk-UA" sz="2400" spc="-1" strike="noStrike">
                <a:solidFill>
                  <a:srgbClr val="be480a"/>
                </a:solidFill>
                <a:latin typeface="Times New Roman"/>
                <a:ea typeface="Microsoft YaHei"/>
              </a:rPr>
              <a:t>Координатор – Чучвера І.В.</a:t>
            </a:r>
            <a:endParaRPr b="0" lang="uk-UA" sz="2400" spc="-1" strike="noStrike">
              <a:latin typeface="Arial"/>
            </a:endParaRPr>
          </a:p>
        </p:txBody>
      </p:sp>
      <p:pic>
        <p:nvPicPr>
          <p:cNvPr id="539" name="" descr=""/>
          <p:cNvPicPr/>
          <p:nvPr/>
        </p:nvPicPr>
        <p:blipFill>
          <a:blip r:embed="rId3"/>
          <a:stretch/>
        </p:blipFill>
        <p:spPr>
          <a:xfrm>
            <a:off x="6974640" y="1157040"/>
            <a:ext cx="2022120" cy="999720"/>
          </a:xfrm>
          <a:prstGeom prst="rect">
            <a:avLst/>
          </a:prstGeom>
          <a:ln w="0">
            <a:noFill/>
          </a:ln>
        </p:spPr>
      </p:pic>
    </p:spTree>
  </p:cSld>
  <p:transition spd="slow">
    <p:blinds dir="vert"/>
  </p:transition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0" name="" descr=""/>
          <p:cNvPicPr/>
          <p:nvPr/>
        </p:nvPicPr>
        <p:blipFill>
          <a:blip r:embed="rId1"/>
          <a:stretch/>
        </p:blipFill>
        <p:spPr>
          <a:xfrm>
            <a:off x="0" y="0"/>
            <a:ext cx="9176760" cy="6854400"/>
          </a:xfrm>
          <a:prstGeom prst="rect">
            <a:avLst/>
          </a:prstGeom>
          <a:ln w="0">
            <a:noFill/>
          </a:ln>
        </p:spPr>
      </p:pic>
      <p:sp>
        <p:nvSpPr>
          <p:cNvPr id="541" name="Text Box 12"/>
          <p:cNvSpPr/>
          <p:nvPr/>
        </p:nvSpPr>
        <p:spPr>
          <a:xfrm>
            <a:off x="180000" y="540000"/>
            <a:ext cx="6656760" cy="161892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67680" rIns="67680" tIns="35280" bIns="35280" anchor="b">
            <a:noAutofit/>
          </a:bodyPr>
          <a:p>
            <a:pPr algn="ctr">
              <a:lnSpc>
                <a:spcPct val="100000"/>
              </a:lnSpc>
              <a:tabLst>
                <a:tab algn="l" pos="0"/>
                <a:tab algn="l" pos="334800"/>
                <a:tab algn="l" pos="671400"/>
                <a:tab algn="l" pos="1009800"/>
                <a:tab algn="l" pos="1346040"/>
                <a:tab algn="l" pos="1682640"/>
                <a:tab algn="l" pos="2019240"/>
                <a:tab algn="l" pos="2357280"/>
                <a:tab algn="l" pos="2693880"/>
                <a:tab algn="l" pos="3030480"/>
                <a:tab algn="l" pos="3367080"/>
                <a:tab algn="l" pos="3705120"/>
                <a:tab algn="l" pos="4041720"/>
                <a:tab algn="l" pos="4378320"/>
                <a:tab algn="l" pos="4714920"/>
                <a:tab algn="l" pos="5052960"/>
                <a:tab algn="l" pos="5389560"/>
                <a:tab algn="l" pos="5726160"/>
                <a:tab algn="l" pos="6062760"/>
                <a:tab algn="l" pos="6400800"/>
                <a:tab algn="l" pos="6737400"/>
              </a:tabLst>
            </a:pPr>
            <a:r>
              <a:rPr b="1" i="1" lang="uk-UA" sz="2800" spc="-1" strike="noStrike">
                <a:solidFill>
                  <a:srgbClr val="1818ff"/>
                </a:solidFill>
                <a:latin typeface="Verdana"/>
                <a:ea typeface="Microsoft YaHei"/>
              </a:rPr>
              <a:t>Всеукраїнська українознавча гра «Соняшник»</a:t>
            </a:r>
            <a:endParaRPr b="0" lang="uk-UA" sz="28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  <a:tab algn="l" pos="334800"/>
                <a:tab algn="l" pos="671400"/>
                <a:tab algn="l" pos="1009800"/>
                <a:tab algn="l" pos="1346040"/>
                <a:tab algn="l" pos="1682640"/>
                <a:tab algn="l" pos="2019240"/>
                <a:tab algn="l" pos="2357280"/>
                <a:tab algn="l" pos="2693880"/>
                <a:tab algn="l" pos="3030480"/>
                <a:tab algn="l" pos="3367080"/>
                <a:tab algn="l" pos="3705120"/>
                <a:tab algn="l" pos="4041720"/>
                <a:tab algn="l" pos="4378320"/>
                <a:tab algn="l" pos="4714920"/>
                <a:tab algn="l" pos="5052960"/>
                <a:tab algn="l" pos="5389560"/>
                <a:tab algn="l" pos="5726160"/>
                <a:tab algn="l" pos="6062760"/>
                <a:tab algn="l" pos="6400800"/>
                <a:tab algn="l" pos="6737400"/>
              </a:tabLst>
            </a:pPr>
            <a:endParaRPr b="0" lang="uk-UA" sz="28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  <a:tab algn="l" pos="334800"/>
                <a:tab algn="l" pos="671400"/>
                <a:tab algn="l" pos="1009800"/>
                <a:tab algn="l" pos="1346040"/>
                <a:tab algn="l" pos="1682640"/>
                <a:tab algn="l" pos="2019240"/>
                <a:tab algn="l" pos="2357280"/>
                <a:tab algn="l" pos="2693880"/>
                <a:tab algn="l" pos="3030480"/>
                <a:tab algn="l" pos="3367080"/>
                <a:tab algn="l" pos="3705120"/>
                <a:tab algn="l" pos="4041720"/>
                <a:tab algn="l" pos="4378320"/>
                <a:tab algn="l" pos="4714920"/>
                <a:tab algn="l" pos="5052960"/>
                <a:tab algn="l" pos="5389560"/>
                <a:tab algn="l" pos="5726160"/>
                <a:tab algn="l" pos="6062760"/>
                <a:tab algn="l" pos="6400800"/>
                <a:tab algn="l" pos="6737400"/>
              </a:tabLst>
            </a:pPr>
            <a:endParaRPr b="0" lang="uk-UA" sz="2800" spc="-1" strike="noStrike">
              <a:latin typeface="Arial"/>
            </a:endParaRPr>
          </a:p>
        </p:txBody>
      </p:sp>
      <p:sp>
        <p:nvSpPr>
          <p:cNvPr id="542" name="Text Box 13"/>
          <p:cNvSpPr/>
          <p:nvPr/>
        </p:nvSpPr>
        <p:spPr>
          <a:xfrm>
            <a:off x="63360" y="1727280"/>
            <a:ext cx="2674440" cy="480636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13680" rIns="13680" tIns="35280" bIns="35280" anchor="t">
            <a:noAutofit/>
          </a:bodyPr>
          <a:p>
            <a:pPr>
              <a:lnSpc>
                <a:spcPct val="100000"/>
              </a:lnSpc>
              <a:tabLst>
                <a:tab algn="l" pos="0"/>
                <a:tab algn="l" pos="334800"/>
                <a:tab algn="l" pos="671400"/>
                <a:tab algn="l" pos="1009800"/>
                <a:tab algn="l" pos="1346040"/>
                <a:tab algn="l" pos="1682640"/>
                <a:tab algn="l" pos="2019240"/>
                <a:tab algn="l" pos="2357280"/>
                <a:tab algn="l" pos="2693880"/>
                <a:tab algn="l" pos="3030480"/>
                <a:tab algn="l" pos="3367080"/>
                <a:tab algn="l" pos="3705120"/>
                <a:tab algn="l" pos="4041720"/>
                <a:tab algn="l" pos="4378320"/>
                <a:tab algn="l" pos="4714920"/>
                <a:tab algn="l" pos="5052960"/>
                <a:tab algn="l" pos="5389560"/>
                <a:tab algn="l" pos="5726160"/>
                <a:tab algn="l" pos="6062760"/>
                <a:tab algn="l" pos="6400800"/>
                <a:tab algn="l" pos="6737400"/>
              </a:tabLst>
            </a:pPr>
            <a:endParaRPr b="0" lang="uk-UA" sz="18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334800"/>
                <a:tab algn="l" pos="671400"/>
                <a:tab algn="l" pos="1009800"/>
                <a:tab algn="l" pos="1346040"/>
                <a:tab algn="l" pos="1682640"/>
                <a:tab algn="l" pos="2019240"/>
                <a:tab algn="l" pos="2357280"/>
                <a:tab algn="l" pos="2693880"/>
                <a:tab algn="l" pos="3030480"/>
                <a:tab algn="l" pos="3367080"/>
                <a:tab algn="l" pos="3705120"/>
                <a:tab algn="l" pos="4041720"/>
                <a:tab algn="l" pos="4378320"/>
                <a:tab algn="l" pos="4714920"/>
                <a:tab algn="l" pos="5052960"/>
                <a:tab algn="l" pos="5389560"/>
                <a:tab algn="l" pos="5726160"/>
                <a:tab algn="l" pos="6062760"/>
                <a:tab algn="l" pos="6400800"/>
                <a:tab algn="l" pos="6737400"/>
              </a:tabLst>
            </a:pPr>
            <a:endParaRPr b="0" lang="uk-UA" sz="18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334800"/>
                <a:tab algn="l" pos="671400"/>
                <a:tab algn="l" pos="1009800"/>
                <a:tab algn="l" pos="1346040"/>
                <a:tab algn="l" pos="1682640"/>
                <a:tab algn="l" pos="2019240"/>
                <a:tab algn="l" pos="2357280"/>
                <a:tab algn="l" pos="2693880"/>
                <a:tab algn="l" pos="3030480"/>
                <a:tab algn="l" pos="3367080"/>
                <a:tab algn="l" pos="3705120"/>
                <a:tab algn="l" pos="4041720"/>
                <a:tab algn="l" pos="4378320"/>
                <a:tab algn="l" pos="4714920"/>
                <a:tab algn="l" pos="5052960"/>
                <a:tab algn="l" pos="5389560"/>
                <a:tab algn="l" pos="5726160"/>
                <a:tab algn="l" pos="6062760"/>
                <a:tab algn="l" pos="6400800"/>
                <a:tab algn="l" pos="6737400"/>
              </a:tabLst>
            </a:pPr>
            <a:endParaRPr b="0" lang="uk-UA" sz="18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334800"/>
                <a:tab algn="l" pos="671400"/>
                <a:tab algn="l" pos="1009800"/>
                <a:tab algn="l" pos="1346040"/>
                <a:tab algn="l" pos="1682640"/>
                <a:tab algn="l" pos="2019240"/>
                <a:tab algn="l" pos="2357280"/>
                <a:tab algn="l" pos="2693880"/>
                <a:tab algn="l" pos="3030480"/>
                <a:tab algn="l" pos="3367080"/>
                <a:tab algn="l" pos="3705120"/>
                <a:tab algn="l" pos="4041720"/>
                <a:tab algn="l" pos="4378320"/>
                <a:tab algn="l" pos="4714920"/>
                <a:tab algn="l" pos="5052960"/>
                <a:tab algn="l" pos="5389560"/>
                <a:tab algn="l" pos="5726160"/>
                <a:tab algn="l" pos="6062760"/>
                <a:tab algn="l" pos="6400800"/>
                <a:tab algn="l" pos="6737400"/>
              </a:tabLst>
            </a:pPr>
            <a:r>
              <a:rPr b="1" i="1" lang="uk-UA" sz="1200" spc="-1" strike="noStrike">
                <a:solidFill>
                  <a:srgbClr val="be480a"/>
                </a:solidFill>
                <a:latin typeface="Times New Roman"/>
                <a:ea typeface="DejaVu Sans"/>
              </a:rPr>
              <a:t>201</a:t>
            </a:r>
            <a:r>
              <a:rPr b="1" i="1" lang="en-US" sz="1200" spc="-1" strike="noStrike">
                <a:solidFill>
                  <a:srgbClr val="be480a"/>
                </a:solidFill>
                <a:latin typeface="Times New Roman"/>
                <a:ea typeface="DejaVu Sans"/>
              </a:rPr>
              <a:t>6</a:t>
            </a:r>
            <a:r>
              <a:rPr b="1" i="1" lang="uk-UA" sz="1200" spc="-1" strike="noStrike">
                <a:solidFill>
                  <a:srgbClr val="be480a"/>
                </a:solidFill>
                <a:latin typeface="Times New Roman"/>
                <a:ea typeface="DejaVu Sans"/>
              </a:rPr>
              <a:t>-201</a:t>
            </a:r>
            <a:r>
              <a:rPr b="1" i="1" lang="en-US" sz="1200" spc="-1" strike="noStrike">
                <a:solidFill>
                  <a:srgbClr val="be480a"/>
                </a:solidFill>
                <a:latin typeface="Times New Roman"/>
                <a:ea typeface="DejaVu Sans"/>
              </a:rPr>
              <a:t>7</a:t>
            </a:r>
            <a:r>
              <a:rPr b="1" i="1" lang="uk-UA" sz="1200" spc="-1" strike="noStrike">
                <a:solidFill>
                  <a:srgbClr val="be480a"/>
                </a:solidFill>
                <a:latin typeface="Times New Roman"/>
                <a:ea typeface="DejaVu Sans"/>
              </a:rPr>
              <a:t> н.р.</a:t>
            </a:r>
            <a:endParaRPr b="0" lang="uk-UA" sz="1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334800"/>
                <a:tab algn="l" pos="671400"/>
                <a:tab algn="l" pos="1009800"/>
                <a:tab algn="l" pos="1346040"/>
                <a:tab algn="l" pos="1682640"/>
                <a:tab algn="l" pos="2019240"/>
                <a:tab algn="l" pos="2357280"/>
                <a:tab algn="l" pos="2693880"/>
                <a:tab algn="l" pos="3030480"/>
                <a:tab algn="l" pos="3367080"/>
                <a:tab algn="l" pos="3705120"/>
                <a:tab algn="l" pos="4041720"/>
                <a:tab algn="l" pos="4378320"/>
                <a:tab algn="l" pos="4714920"/>
                <a:tab algn="l" pos="5052960"/>
                <a:tab algn="l" pos="5389560"/>
                <a:tab algn="l" pos="5726160"/>
                <a:tab algn="l" pos="6062760"/>
                <a:tab algn="l" pos="6400800"/>
                <a:tab algn="l" pos="6737400"/>
              </a:tabLst>
            </a:pPr>
            <a:r>
              <a:rPr b="1" i="1" lang="uk-UA" sz="1200" spc="-1" strike="noStrike">
                <a:solidFill>
                  <a:srgbClr val="1818ff"/>
                </a:solidFill>
                <a:latin typeface="Times New Roman"/>
                <a:ea typeface="DejaVu Sans"/>
              </a:rPr>
              <a:t>Учасників -</a:t>
            </a:r>
            <a:r>
              <a:rPr b="1" i="1" lang="en-US" sz="1200" spc="-1" strike="noStrike">
                <a:solidFill>
                  <a:srgbClr val="1818ff"/>
                </a:solidFill>
                <a:latin typeface="Times New Roman"/>
                <a:ea typeface="DejaVu Sans"/>
              </a:rPr>
              <a:t>181</a:t>
            </a:r>
            <a:endParaRPr b="0" lang="uk-UA" sz="1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334800"/>
                <a:tab algn="l" pos="671400"/>
                <a:tab algn="l" pos="1009800"/>
                <a:tab algn="l" pos="1346040"/>
                <a:tab algn="l" pos="1682640"/>
                <a:tab algn="l" pos="2019240"/>
                <a:tab algn="l" pos="2357280"/>
                <a:tab algn="l" pos="2693880"/>
                <a:tab algn="l" pos="3030480"/>
                <a:tab algn="l" pos="3367080"/>
                <a:tab algn="l" pos="3705120"/>
                <a:tab algn="l" pos="4041720"/>
                <a:tab algn="l" pos="4378320"/>
                <a:tab algn="l" pos="4714920"/>
                <a:tab algn="l" pos="5052960"/>
                <a:tab algn="l" pos="5389560"/>
                <a:tab algn="l" pos="5726160"/>
                <a:tab algn="l" pos="6062760"/>
                <a:tab algn="l" pos="6400800"/>
                <a:tab algn="l" pos="6737400"/>
              </a:tabLst>
            </a:pPr>
            <a:r>
              <a:rPr b="0" lang="uk-UA" sz="1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Диплом 1 ст</a:t>
            </a:r>
            <a:r>
              <a:rPr b="0" lang="en-US" sz="1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.</a:t>
            </a:r>
            <a:r>
              <a:rPr b="0" lang="uk-UA" sz="1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Всеукраїнського рівня –</a:t>
            </a:r>
            <a:r>
              <a:rPr b="0" lang="en-US" sz="1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12</a:t>
            </a:r>
            <a:endParaRPr b="0" lang="uk-UA" sz="1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334800"/>
                <a:tab algn="l" pos="671400"/>
                <a:tab algn="l" pos="1009800"/>
                <a:tab algn="l" pos="1346040"/>
                <a:tab algn="l" pos="1682640"/>
                <a:tab algn="l" pos="2019240"/>
                <a:tab algn="l" pos="2357280"/>
                <a:tab algn="l" pos="2693880"/>
                <a:tab algn="l" pos="3030480"/>
                <a:tab algn="l" pos="3367080"/>
                <a:tab algn="l" pos="3705120"/>
                <a:tab algn="l" pos="4041720"/>
                <a:tab algn="l" pos="4378320"/>
                <a:tab algn="l" pos="4714920"/>
                <a:tab algn="l" pos="5052960"/>
                <a:tab algn="l" pos="5389560"/>
                <a:tab algn="l" pos="5726160"/>
                <a:tab algn="l" pos="6062760"/>
                <a:tab algn="l" pos="6400800"/>
                <a:tab algn="l" pos="6737400"/>
              </a:tabLst>
            </a:pPr>
            <a:r>
              <a:rPr b="0" lang="uk-UA" sz="1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Диплом </a:t>
            </a:r>
            <a:r>
              <a:rPr b="0" lang="en-US" sz="1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</a:t>
            </a:r>
            <a:r>
              <a:rPr b="0" lang="uk-UA" sz="1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ст</a:t>
            </a:r>
            <a:r>
              <a:rPr b="0" lang="en-US" sz="1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.</a:t>
            </a:r>
            <a:r>
              <a:rPr b="0" lang="uk-UA" sz="1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Всеукраїнського рівня- </a:t>
            </a:r>
            <a:r>
              <a:rPr b="0" lang="en-US" sz="1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15 </a:t>
            </a:r>
            <a:endParaRPr b="0" lang="uk-UA" sz="1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334800"/>
                <a:tab algn="l" pos="671400"/>
                <a:tab algn="l" pos="1009800"/>
                <a:tab algn="l" pos="1346040"/>
                <a:tab algn="l" pos="1682640"/>
                <a:tab algn="l" pos="2019240"/>
                <a:tab algn="l" pos="2357280"/>
                <a:tab algn="l" pos="2693880"/>
                <a:tab algn="l" pos="3030480"/>
                <a:tab algn="l" pos="3367080"/>
                <a:tab algn="l" pos="3705120"/>
                <a:tab algn="l" pos="4041720"/>
                <a:tab algn="l" pos="4378320"/>
                <a:tab algn="l" pos="4714920"/>
                <a:tab algn="l" pos="5052960"/>
                <a:tab algn="l" pos="5389560"/>
                <a:tab algn="l" pos="5726160"/>
                <a:tab algn="l" pos="6062760"/>
                <a:tab algn="l" pos="6400800"/>
                <a:tab algn="l" pos="6737400"/>
              </a:tabLst>
            </a:pPr>
            <a:r>
              <a:rPr b="0" lang="uk-UA" sz="1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Диплом 3 ст</a:t>
            </a:r>
            <a:r>
              <a:rPr b="0" lang="en-US" sz="1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.</a:t>
            </a:r>
            <a:r>
              <a:rPr b="0" lang="uk-UA" sz="1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Всеукраїнського рівня- </a:t>
            </a:r>
            <a:r>
              <a:rPr b="0" lang="en-US" sz="1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21</a:t>
            </a:r>
            <a:endParaRPr b="0" lang="uk-UA" sz="1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334800"/>
                <a:tab algn="l" pos="671400"/>
                <a:tab algn="l" pos="1009800"/>
                <a:tab algn="l" pos="1346040"/>
                <a:tab algn="l" pos="1682640"/>
                <a:tab algn="l" pos="2019240"/>
                <a:tab algn="l" pos="2357280"/>
                <a:tab algn="l" pos="2693880"/>
                <a:tab algn="l" pos="3030480"/>
                <a:tab algn="l" pos="3367080"/>
                <a:tab algn="l" pos="3705120"/>
                <a:tab algn="l" pos="4041720"/>
                <a:tab algn="l" pos="4378320"/>
                <a:tab algn="l" pos="4714920"/>
                <a:tab algn="l" pos="5052960"/>
                <a:tab algn="l" pos="5389560"/>
                <a:tab algn="l" pos="5726160"/>
                <a:tab algn="l" pos="6062760"/>
                <a:tab algn="l" pos="6400800"/>
                <a:tab algn="l" pos="6737400"/>
              </a:tabLst>
            </a:pPr>
            <a:r>
              <a:rPr b="1" i="1" lang="uk-UA" sz="1200" spc="-1" strike="noStrike">
                <a:solidFill>
                  <a:srgbClr val="be480a"/>
                </a:solidFill>
                <a:latin typeface="Times New Roman"/>
                <a:ea typeface="DejaVu Sans"/>
              </a:rPr>
              <a:t>2017-2018 н.р.</a:t>
            </a:r>
            <a:endParaRPr b="0" lang="uk-UA" sz="1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334800"/>
                <a:tab algn="l" pos="671400"/>
                <a:tab algn="l" pos="1009800"/>
                <a:tab algn="l" pos="1346040"/>
                <a:tab algn="l" pos="1682640"/>
                <a:tab algn="l" pos="2019240"/>
                <a:tab algn="l" pos="2357280"/>
                <a:tab algn="l" pos="2693880"/>
                <a:tab algn="l" pos="3030480"/>
                <a:tab algn="l" pos="3367080"/>
                <a:tab algn="l" pos="3705120"/>
                <a:tab algn="l" pos="4041720"/>
                <a:tab algn="l" pos="4378320"/>
                <a:tab algn="l" pos="4714920"/>
                <a:tab algn="l" pos="5052960"/>
                <a:tab algn="l" pos="5389560"/>
                <a:tab algn="l" pos="5726160"/>
                <a:tab algn="l" pos="6062760"/>
                <a:tab algn="l" pos="6400800"/>
                <a:tab algn="l" pos="6737400"/>
              </a:tabLst>
            </a:pPr>
            <a:r>
              <a:rPr b="1" i="1" lang="uk-UA" sz="1200" spc="-1" strike="noStrike">
                <a:solidFill>
                  <a:srgbClr val="1818ff"/>
                </a:solidFill>
                <a:latin typeface="Times New Roman"/>
                <a:ea typeface="DejaVu Sans"/>
              </a:rPr>
              <a:t>Учасників - 318</a:t>
            </a:r>
            <a:endParaRPr b="0" lang="uk-UA" sz="1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334800"/>
                <a:tab algn="l" pos="671400"/>
                <a:tab algn="l" pos="1009800"/>
                <a:tab algn="l" pos="1346040"/>
                <a:tab algn="l" pos="1682640"/>
                <a:tab algn="l" pos="2019240"/>
                <a:tab algn="l" pos="2357280"/>
                <a:tab algn="l" pos="2693880"/>
                <a:tab algn="l" pos="3030480"/>
                <a:tab algn="l" pos="3367080"/>
                <a:tab algn="l" pos="3705120"/>
                <a:tab algn="l" pos="4041720"/>
                <a:tab algn="l" pos="4378320"/>
                <a:tab algn="l" pos="4714920"/>
                <a:tab algn="l" pos="5052960"/>
                <a:tab algn="l" pos="5389560"/>
                <a:tab algn="l" pos="5726160"/>
                <a:tab algn="l" pos="6062760"/>
                <a:tab algn="l" pos="6400800"/>
                <a:tab algn="l" pos="6737400"/>
              </a:tabLst>
            </a:pPr>
            <a:r>
              <a:rPr b="0" lang="uk-UA" sz="1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Диплом 1 ст</a:t>
            </a:r>
            <a:r>
              <a:rPr b="0" lang="en-US" sz="1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.</a:t>
            </a:r>
            <a:r>
              <a:rPr b="0" lang="uk-UA" sz="1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Всеукраїнського рівня – 22</a:t>
            </a:r>
            <a:endParaRPr b="0" lang="uk-UA" sz="1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334800"/>
                <a:tab algn="l" pos="671400"/>
                <a:tab algn="l" pos="1009800"/>
                <a:tab algn="l" pos="1346040"/>
                <a:tab algn="l" pos="1682640"/>
                <a:tab algn="l" pos="2019240"/>
                <a:tab algn="l" pos="2357280"/>
                <a:tab algn="l" pos="2693880"/>
                <a:tab algn="l" pos="3030480"/>
                <a:tab algn="l" pos="3367080"/>
                <a:tab algn="l" pos="3705120"/>
                <a:tab algn="l" pos="4041720"/>
                <a:tab algn="l" pos="4378320"/>
                <a:tab algn="l" pos="4714920"/>
                <a:tab algn="l" pos="5052960"/>
                <a:tab algn="l" pos="5389560"/>
                <a:tab algn="l" pos="5726160"/>
                <a:tab algn="l" pos="6062760"/>
                <a:tab algn="l" pos="6400800"/>
                <a:tab algn="l" pos="6737400"/>
              </a:tabLst>
            </a:pPr>
            <a:r>
              <a:rPr b="0" lang="uk-UA" sz="1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Диплом </a:t>
            </a:r>
            <a:r>
              <a:rPr b="0" lang="en-US" sz="1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</a:t>
            </a:r>
            <a:r>
              <a:rPr b="0" lang="uk-UA" sz="1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ст</a:t>
            </a:r>
            <a:r>
              <a:rPr b="0" lang="en-US" sz="1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.</a:t>
            </a:r>
            <a:r>
              <a:rPr b="0" lang="uk-UA" sz="1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Всеукраїнського рівня - 14</a:t>
            </a:r>
            <a:endParaRPr b="0" lang="uk-UA" sz="1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334800"/>
                <a:tab algn="l" pos="671400"/>
                <a:tab algn="l" pos="1009800"/>
                <a:tab algn="l" pos="1346040"/>
                <a:tab algn="l" pos="1682640"/>
                <a:tab algn="l" pos="2019240"/>
                <a:tab algn="l" pos="2357280"/>
                <a:tab algn="l" pos="2693880"/>
                <a:tab algn="l" pos="3030480"/>
                <a:tab algn="l" pos="3367080"/>
                <a:tab algn="l" pos="3705120"/>
                <a:tab algn="l" pos="4041720"/>
                <a:tab algn="l" pos="4378320"/>
                <a:tab algn="l" pos="4714920"/>
                <a:tab algn="l" pos="5052960"/>
                <a:tab algn="l" pos="5389560"/>
                <a:tab algn="l" pos="5726160"/>
                <a:tab algn="l" pos="6062760"/>
                <a:tab algn="l" pos="6400800"/>
                <a:tab algn="l" pos="6737400"/>
              </a:tabLst>
            </a:pPr>
            <a:r>
              <a:rPr b="0" lang="uk-UA" sz="1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Диплом 3 ст</a:t>
            </a:r>
            <a:r>
              <a:rPr b="0" lang="en-US" sz="1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.</a:t>
            </a:r>
            <a:r>
              <a:rPr b="0" lang="uk-UA" sz="1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Всеукраїнського рівня - 16</a:t>
            </a:r>
            <a:endParaRPr b="0" lang="uk-UA" sz="1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334800"/>
                <a:tab algn="l" pos="671400"/>
                <a:tab algn="l" pos="1009800"/>
                <a:tab algn="l" pos="1346040"/>
                <a:tab algn="l" pos="1682640"/>
                <a:tab algn="l" pos="2019240"/>
                <a:tab algn="l" pos="2357280"/>
                <a:tab algn="l" pos="2693880"/>
                <a:tab algn="l" pos="3030480"/>
                <a:tab algn="l" pos="3367080"/>
                <a:tab algn="l" pos="3705120"/>
                <a:tab algn="l" pos="4041720"/>
                <a:tab algn="l" pos="4378320"/>
                <a:tab algn="l" pos="4714920"/>
                <a:tab algn="l" pos="5052960"/>
                <a:tab algn="l" pos="5389560"/>
                <a:tab algn="l" pos="5726160"/>
                <a:tab algn="l" pos="6062760"/>
                <a:tab algn="l" pos="6400800"/>
                <a:tab algn="l" pos="6737400"/>
              </a:tabLst>
            </a:pPr>
            <a:r>
              <a:rPr b="1" i="1" lang="uk-UA" sz="1200" spc="-1" strike="noStrike">
                <a:solidFill>
                  <a:srgbClr val="be480a"/>
                </a:solidFill>
                <a:latin typeface="Times New Roman"/>
                <a:ea typeface="DejaVu Sans"/>
              </a:rPr>
              <a:t>2018-2019 н.р.</a:t>
            </a:r>
            <a:endParaRPr b="0" lang="uk-UA" sz="1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334800"/>
                <a:tab algn="l" pos="671400"/>
                <a:tab algn="l" pos="1009800"/>
                <a:tab algn="l" pos="1346040"/>
                <a:tab algn="l" pos="1682640"/>
                <a:tab algn="l" pos="2019240"/>
                <a:tab algn="l" pos="2357280"/>
                <a:tab algn="l" pos="2693880"/>
                <a:tab algn="l" pos="3030480"/>
                <a:tab algn="l" pos="3367080"/>
                <a:tab algn="l" pos="3705120"/>
                <a:tab algn="l" pos="4041720"/>
                <a:tab algn="l" pos="4378320"/>
                <a:tab algn="l" pos="4714920"/>
                <a:tab algn="l" pos="5052960"/>
                <a:tab algn="l" pos="5389560"/>
                <a:tab algn="l" pos="5726160"/>
                <a:tab algn="l" pos="6062760"/>
                <a:tab algn="l" pos="6400800"/>
                <a:tab algn="l" pos="6737400"/>
              </a:tabLst>
            </a:pPr>
            <a:r>
              <a:rPr b="1" i="1" lang="uk-UA" sz="1200" spc="-1" strike="noStrike">
                <a:solidFill>
                  <a:srgbClr val="1818ff"/>
                </a:solidFill>
                <a:latin typeface="Times New Roman"/>
                <a:ea typeface="DejaVu Sans"/>
              </a:rPr>
              <a:t>Учасників - 252</a:t>
            </a:r>
            <a:endParaRPr b="0" lang="uk-UA" sz="1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334800"/>
                <a:tab algn="l" pos="671400"/>
                <a:tab algn="l" pos="1009800"/>
                <a:tab algn="l" pos="1346040"/>
                <a:tab algn="l" pos="1682640"/>
                <a:tab algn="l" pos="2019240"/>
                <a:tab algn="l" pos="2357280"/>
                <a:tab algn="l" pos="2693880"/>
                <a:tab algn="l" pos="3030480"/>
                <a:tab algn="l" pos="3367080"/>
                <a:tab algn="l" pos="3705120"/>
                <a:tab algn="l" pos="4041720"/>
                <a:tab algn="l" pos="4378320"/>
                <a:tab algn="l" pos="4714920"/>
                <a:tab algn="l" pos="5052960"/>
                <a:tab algn="l" pos="5389560"/>
                <a:tab algn="l" pos="5726160"/>
                <a:tab algn="l" pos="6062760"/>
                <a:tab algn="l" pos="6400800"/>
                <a:tab algn="l" pos="6737400"/>
              </a:tabLst>
            </a:pPr>
            <a:r>
              <a:rPr b="0" lang="uk-UA" sz="1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Диплом 1 ст</a:t>
            </a:r>
            <a:r>
              <a:rPr b="0" lang="en-US" sz="1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.</a:t>
            </a:r>
            <a:r>
              <a:rPr b="0" lang="uk-UA" sz="1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Всеукраїнського рівня – 27</a:t>
            </a:r>
            <a:endParaRPr b="0" lang="uk-UA" sz="1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334800"/>
                <a:tab algn="l" pos="671400"/>
                <a:tab algn="l" pos="1009800"/>
                <a:tab algn="l" pos="1346040"/>
                <a:tab algn="l" pos="1682640"/>
                <a:tab algn="l" pos="2019240"/>
                <a:tab algn="l" pos="2357280"/>
                <a:tab algn="l" pos="2693880"/>
                <a:tab algn="l" pos="3030480"/>
                <a:tab algn="l" pos="3367080"/>
                <a:tab algn="l" pos="3705120"/>
                <a:tab algn="l" pos="4041720"/>
                <a:tab algn="l" pos="4378320"/>
                <a:tab algn="l" pos="4714920"/>
                <a:tab algn="l" pos="5052960"/>
                <a:tab algn="l" pos="5389560"/>
                <a:tab algn="l" pos="5726160"/>
                <a:tab algn="l" pos="6062760"/>
                <a:tab algn="l" pos="6400800"/>
                <a:tab algn="l" pos="6737400"/>
              </a:tabLst>
            </a:pPr>
            <a:r>
              <a:rPr b="0" lang="uk-UA" sz="1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Диплом </a:t>
            </a:r>
            <a:r>
              <a:rPr b="0" lang="en-US" sz="1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</a:t>
            </a:r>
            <a:r>
              <a:rPr b="0" lang="uk-UA" sz="1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ст</a:t>
            </a:r>
            <a:r>
              <a:rPr b="0" lang="en-US" sz="1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.</a:t>
            </a:r>
            <a:r>
              <a:rPr b="0" lang="uk-UA" sz="1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Всеукраїнського рівня - 25</a:t>
            </a:r>
            <a:endParaRPr b="0" lang="uk-UA" sz="1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334800"/>
                <a:tab algn="l" pos="671400"/>
                <a:tab algn="l" pos="1009800"/>
                <a:tab algn="l" pos="1346040"/>
                <a:tab algn="l" pos="1682640"/>
                <a:tab algn="l" pos="2019240"/>
                <a:tab algn="l" pos="2357280"/>
                <a:tab algn="l" pos="2693880"/>
                <a:tab algn="l" pos="3030480"/>
                <a:tab algn="l" pos="3367080"/>
                <a:tab algn="l" pos="3705120"/>
                <a:tab algn="l" pos="4041720"/>
                <a:tab algn="l" pos="4378320"/>
                <a:tab algn="l" pos="4714920"/>
                <a:tab algn="l" pos="5052960"/>
                <a:tab algn="l" pos="5389560"/>
                <a:tab algn="l" pos="5726160"/>
                <a:tab algn="l" pos="6062760"/>
                <a:tab algn="l" pos="6400800"/>
                <a:tab algn="l" pos="6737400"/>
              </a:tabLst>
            </a:pPr>
            <a:r>
              <a:rPr b="0" lang="uk-UA" sz="1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Диплом 3 ст</a:t>
            </a:r>
            <a:r>
              <a:rPr b="0" lang="en-US" sz="1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.</a:t>
            </a:r>
            <a:r>
              <a:rPr b="0" lang="uk-UA" sz="1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Всеукраїнського рівня - 32</a:t>
            </a:r>
            <a:endParaRPr b="0" lang="uk-UA" sz="1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334800"/>
                <a:tab algn="l" pos="671400"/>
                <a:tab algn="l" pos="1009800"/>
                <a:tab algn="l" pos="1346040"/>
                <a:tab algn="l" pos="1682640"/>
                <a:tab algn="l" pos="2019240"/>
                <a:tab algn="l" pos="2357280"/>
                <a:tab algn="l" pos="2693880"/>
                <a:tab algn="l" pos="3030480"/>
                <a:tab algn="l" pos="3367080"/>
                <a:tab algn="l" pos="3705120"/>
                <a:tab algn="l" pos="4041720"/>
                <a:tab algn="l" pos="4378320"/>
                <a:tab algn="l" pos="4714920"/>
                <a:tab algn="l" pos="5052960"/>
                <a:tab algn="l" pos="5389560"/>
                <a:tab algn="l" pos="5726160"/>
                <a:tab algn="l" pos="6062760"/>
                <a:tab algn="l" pos="6400800"/>
                <a:tab algn="l" pos="6737400"/>
              </a:tabLst>
            </a:pPr>
            <a:r>
              <a:rPr b="1" i="1" lang="uk-UA" sz="1200" spc="-1" strike="noStrike">
                <a:solidFill>
                  <a:srgbClr val="be480a"/>
                </a:solidFill>
                <a:latin typeface="Times New Roman"/>
                <a:ea typeface="DejaVu Sans"/>
              </a:rPr>
              <a:t>2019-2020 н.р.</a:t>
            </a:r>
            <a:endParaRPr b="0" lang="uk-UA" sz="1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334800"/>
                <a:tab algn="l" pos="671400"/>
                <a:tab algn="l" pos="1009800"/>
                <a:tab algn="l" pos="1346040"/>
                <a:tab algn="l" pos="1682640"/>
                <a:tab algn="l" pos="2019240"/>
                <a:tab algn="l" pos="2357280"/>
                <a:tab algn="l" pos="2693880"/>
                <a:tab algn="l" pos="3030480"/>
                <a:tab algn="l" pos="3367080"/>
                <a:tab algn="l" pos="3705120"/>
                <a:tab algn="l" pos="4041720"/>
                <a:tab algn="l" pos="4378320"/>
                <a:tab algn="l" pos="4714920"/>
                <a:tab algn="l" pos="5052960"/>
                <a:tab algn="l" pos="5389560"/>
                <a:tab algn="l" pos="5726160"/>
                <a:tab algn="l" pos="6062760"/>
                <a:tab algn="l" pos="6400800"/>
                <a:tab algn="l" pos="6737400"/>
              </a:tabLst>
            </a:pPr>
            <a:r>
              <a:rPr b="1" i="1" lang="uk-UA" sz="1200" spc="-1" strike="noStrike">
                <a:solidFill>
                  <a:srgbClr val="1818ff"/>
                </a:solidFill>
                <a:latin typeface="Times New Roman"/>
                <a:ea typeface="DejaVu Sans"/>
              </a:rPr>
              <a:t>Учасників - 267</a:t>
            </a:r>
            <a:endParaRPr b="0" lang="uk-UA" sz="1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334800"/>
                <a:tab algn="l" pos="671400"/>
                <a:tab algn="l" pos="1009800"/>
                <a:tab algn="l" pos="1346040"/>
                <a:tab algn="l" pos="1682640"/>
                <a:tab algn="l" pos="2019240"/>
                <a:tab algn="l" pos="2357280"/>
                <a:tab algn="l" pos="2693880"/>
                <a:tab algn="l" pos="3030480"/>
                <a:tab algn="l" pos="3367080"/>
                <a:tab algn="l" pos="3705120"/>
                <a:tab algn="l" pos="4041720"/>
                <a:tab algn="l" pos="4378320"/>
                <a:tab algn="l" pos="4714920"/>
                <a:tab algn="l" pos="5052960"/>
                <a:tab algn="l" pos="5389560"/>
                <a:tab algn="l" pos="5726160"/>
                <a:tab algn="l" pos="6062760"/>
                <a:tab algn="l" pos="6400800"/>
                <a:tab algn="l" pos="6737400"/>
              </a:tabLst>
            </a:pPr>
            <a:r>
              <a:rPr b="0" lang="uk-UA" sz="1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Диплом 1 ст</a:t>
            </a:r>
            <a:r>
              <a:rPr b="0" lang="en-US" sz="1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.</a:t>
            </a:r>
            <a:r>
              <a:rPr b="0" lang="uk-UA" sz="1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Всеукраїнського рівня – 24</a:t>
            </a:r>
            <a:endParaRPr b="0" lang="uk-UA" sz="1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334800"/>
                <a:tab algn="l" pos="671400"/>
                <a:tab algn="l" pos="1009800"/>
                <a:tab algn="l" pos="1346040"/>
                <a:tab algn="l" pos="1682640"/>
                <a:tab algn="l" pos="2019240"/>
                <a:tab algn="l" pos="2357280"/>
                <a:tab algn="l" pos="2693880"/>
                <a:tab algn="l" pos="3030480"/>
                <a:tab algn="l" pos="3367080"/>
                <a:tab algn="l" pos="3705120"/>
                <a:tab algn="l" pos="4041720"/>
                <a:tab algn="l" pos="4378320"/>
                <a:tab algn="l" pos="4714920"/>
                <a:tab algn="l" pos="5052960"/>
                <a:tab algn="l" pos="5389560"/>
                <a:tab algn="l" pos="5726160"/>
                <a:tab algn="l" pos="6062760"/>
                <a:tab algn="l" pos="6400800"/>
                <a:tab algn="l" pos="6737400"/>
              </a:tabLst>
            </a:pPr>
            <a:r>
              <a:rPr b="0" lang="uk-UA" sz="1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Диплом </a:t>
            </a:r>
            <a:r>
              <a:rPr b="0" lang="en-US" sz="1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</a:t>
            </a:r>
            <a:r>
              <a:rPr b="0" lang="uk-UA" sz="1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ст</a:t>
            </a:r>
            <a:r>
              <a:rPr b="0" lang="en-US" sz="1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.</a:t>
            </a:r>
            <a:r>
              <a:rPr b="0" lang="uk-UA" sz="1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Всеукраїнського рівня - 21</a:t>
            </a:r>
            <a:endParaRPr b="0" lang="uk-UA" sz="1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334800"/>
                <a:tab algn="l" pos="671400"/>
                <a:tab algn="l" pos="1009800"/>
                <a:tab algn="l" pos="1346040"/>
                <a:tab algn="l" pos="1682640"/>
                <a:tab algn="l" pos="2019240"/>
                <a:tab algn="l" pos="2357280"/>
                <a:tab algn="l" pos="2693880"/>
                <a:tab algn="l" pos="3030480"/>
                <a:tab algn="l" pos="3367080"/>
                <a:tab algn="l" pos="3705120"/>
                <a:tab algn="l" pos="4041720"/>
                <a:tab algn="l" pos="4378320"/>
                <a:tab algn="l" pos="4714920"/>
                <a:tab algn="l" pos="5052960"/>
                <a:tab algn="l" pos="5389560"/>
                <a:tab algn="l" pos="5726160"/>
                <a:tab algn="l" pos="6062760"/>
                <a:tab algn="l" pos="6400800"/>
                <a:tab algn="l" pos="6737400"/>
              </a:tabLst>
            </a:pPr>
            <a:r>
              <a:rPr b="0" lang="uk-UA" sz="1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Диплом 3 ст</a:t>
            </a:r>
            <a:r>
              <a:rPr b="0" lang="en-US" sz="1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.</a:t>
            </a:r>
            <a:r>
              <a:rPr b="0" lang="uk-UA" sz="1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Всеукраїнського рівня - 52</a:t>
            </a:r>
            <a:endParaRPr b="0" lang="uk-UA" sz="1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334800"/>
                <a:tab algn="l" pos="671400"/>
                <a:tab algn="l" pos="1009800"/>
                <a:tab algn="l" pos="1346040"/>
                <a:tab algn="l" pos="1682640"/>
                <a:tab algn="l" pos="2019240"/>
                <a:tab algn="l" pos="2357280"/>
                <a:tab algn="l" pos="2693880"/>
                <a:tab algn="l" pos="3030480"/>
                <a:tab algn="l" pos="3367080"/>
                <a:tab algn="l" pos="3705120"/>
                <a:tab algn="l" pos="4041720"/>
                <a:tab algn="l" pos="4378320"/>
                <a:tab algn="l" pos="4714920"/>
                <a:tab algn="l" pos="5052960"/>
                <a:tab algn="l" pos="5389560"/>
                <a:tab algn="l" pos="5726160"/>
                <a:tab algn="l" pos="6062760"/>
                <a:tab algn="l" pos="6400800"/>
                <a:tab algn="l" pos="6737400"/>
              </a:tabLst>
            </a:pPr>
            <a:r>
              <a:rPr b="1" i="1" lang="uk-UA" sz="1200" spc="-1" strike="noStrike">
                <a:solidFill>
                  <a:srgbClr val="be480a"/>
                </a:solidFill>
                <a:latin typeface="Times New Roman"/>
                <a:ea typeface="DejaVu Sans"/>
              </a:rPr>
              <a:t>2021-2022 н.р.</a:t>
            </a:r>
            <a:endParaRPr b="0" lang="uk-UA" sz="1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334800"/>
                <a:tab algn="l" pos="671400"/>
                <a:tab algn="l" pos="1009800"/>
                <a:tab algn="l" pos="1346040"/>
                <a:tab algn="l" pos="1682640"/>
                <a:tab algn="l" pos="2019240"/>
                <a:tab algn="l" pos="2357280"/>
                <a:tab algn="l" pos="2693880"/>
                <a:tab algn="l" pos="3030480"/>
                <a:tab algn="l" pos="3367080"/>
                <a:tab algn="l" pos="3705120"/>
                <a:tab algn="l" pos="4041720"/>
                <a:tab algn="l" pos="4378320"/>
                <a:tab algn="l" pos="4714920"/>
                <a:tab algn="l" pos="5052960"/>
                <a:tab algn="l" pos="5389560"/>
                <a:tab algn="l" pos="5726160"/>
                <a:tab algn="l" pos="6062760"/>
                <a:tab algn="l" pos="6400800"/>
                <a:tab algn="l" pos="6737400"/>
              </a:tabLst>
            </a:pPr>
            <a:r>
              <a:rPr b="1" i="1" lang="uk-UA" sz="1200" spc="-1" strike="noStrike">
                <a:solidFill>
                  <a:srgbClr val="1818ff"/>
                </a:solidFill>
                <a:latin typeface="Times New Roman"/>
                <a:ea typeface="DejaVu Sans"/>
              </a:rPr>
              <a:t>Учасників - 213 </a:t>
            </a:r>
            <a:endParaRPr b="0" lang="uk-UA" sz="1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334800"/>
                <a:tab algn="l" pos="671400"/>
                <a:tab algn="l" pos="1009800"/>
                <a:tab algn="l" pos="1346040"/>
                <a:tab algn="l" pos="1682640"/>
                <a:tab algn="l" pos="2019240"/>
                <a:tab algn="l" pos="2357280"/>
                <a:tab algn="l" pos="2693880"/>
                <a:tab algn="l" pos="3030480"/>
                <a:tab algn="l" pos="3367080"/>
                <a:tab algn="l" pos="3705120"/>
                <a:tab algn="l" pos="4041720"/>
                <a:tab algn="l" pos="4378320"/>
                <a:tab algn="l" pos="4714920"/>
                <a:tab algn="l" pos="5052960"/>
                <a:tab algn="l" pos="5389560"/>
                <a:tab algn="l" pos="5726160"/>
                <a:tab algn="l" pos="6062760"/>
                <a:tab algn="l" pos="6400800"/>
                <a:tab algn="l" pos="6737400"/>
              </a:tabLst>
            </a:pPr>
            <a:endParaRPr b="0" lang="uk-UA" sz="1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334800"/>
                <a:tab algn="l" pos="671400"/>
                <a:tab algn="l" pos="1009800"/>
                <a:tab algn="l" pos="1346040"/>
                <a:tab algn="l" pos="1682640"/>
                <a:tab algn="l" pos="2019240"/>
                <a:tab algn="l" pos="2357280"/>
                <a:tab algn="l" pos="2693880"/>
                <a:tab algn="l" pos="3030480"/>
                <a:tab algn="l" pos="3367080"/>
                <a:tab algn="l" pos="3705120"/>
                <a:tab algn="l" pos="4041720"/>
                <a:tab algn="l" pos="4378320"/>
                <a:tab algn="l" pos="4714920"/>
                <a:tab algn="l" pos="5052960"/>
                <a:tab algn="l" pos="5389560"/>
                <a:tab algn="l" pos="5726160"/>
                <a:tab algn="l" pos="6062760"/>
                <a:tab algn="l" pos="6400800"/>
                <a:tab algn="l" pos="6737400"/>
              </a:tabLst>
            </a:pPr>
            <a:endParaRPr b="0" lang="uk-UA" sz="1200" spc="-1" strike="noStrike">
              <a:latin typeface="Arial"/>
            </a:endParaRPr>
          </a:p>
        </p:txBody>
      </p:sp>
      <p:sp>
        <p:nvSpPr>
          <p:cNvPr id="543" name="Text Box 15"/>
          <p:cNvSpPr/>
          <p:nvPr/>
        </p:nvSpPr>
        <p:spPr>
          <a:xfrm>
            <a:off x="7086600" y="5624640"/>
            <a:ext cx="566280" cy="26928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  <a:tabLst>
                <a:tab algn="l" pos="0"/>
                <a:tab algn="l" pos="334800"/>
                <a:tab algn="l" pos="671400"/>
                <a:tab algn="l" pos="1009800"/>
                <a:tab algn="l" pos="1346040"/>
                <a:tab algn="l" pos="1682640"/>
                <a:tab algn="l" pos="2019240"/>
                <a:tab algn="l" pos="2357280"/>
                <a:tab algn="l" pos="2693880"/>
                <a:tab algn="l" pos="3030480"/>
                <a:tab algn="l" pos="3367080"/>
                <a:tab algn="l" pos="3705120"/>
                <a:tab algn="l" pos="4041720"/>
                <a:tab algn="l" pos="4378320"/>
                <a:tab algn="l" pos="4714920"/>
                <a:tab algn="l" pos="5052960"/>
                <a:tab algn="l" pos="5389560"/>
                <a:tab algn="l" pos="5726160"/>
                <a:tab algn="l" pos="6062760"/>
                <a:tab algn="l" pos="6400800"/>
                <a:tab algn="l" pos="6737400"/>
              </a:tabLst>
            </a:pPr>
            <a:fld id="{AA6568CE-AA37-41A3-9B5E-8A6C02551717}" type="slidenum">
              <a:rPr b="0" lang="uk-UA" sz="900" spc="-1" strike="noStrike">
                <a:solidFill>
                  <a:srgbClr val="045c75"/>
                </a:solidFill>
                <a:latin typeface="Verdana"/>
                <a:ea typeface="Microsoft YaHei"/>
              </a:rPr>
              <a:t>&lt;номер&gt;</a:t>
            </a:fld>
            <a:endParaRPr b="0" lang="uk-UA" sz="900" spc="-1" strike="noStrike">
              <a:latin typeface="Arial"/>
            </a:endParaRPr>
          </a:p>
        </p:txBody>
      </p:sp>
      <p:sp>
        <p:nvSpPr>
          <p:cNvPr id="544" name="Rectangle 17"/>
          <p:cNvSpPr/>
          <p:nvPr/>
        </p:nvSpPr>
        <p:spPr>
          <a:xfrm>
            <a:off x="1258920" y="749160"/>
            <a:ext cx="223200" cy="22320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45" name="Rectangle 18"/>
          <p:cNvSpPr/>
          <p:nvPr/>
        </p:nvSpPr>
        <p:spPr>
          <a:xfrm>
            <a:off x="1258920" y="749160"/>
            <a:ext cx="223200" cy="22320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546" name="Picture 19" descr=""/>
          <p:cNvPicPr/>
          <p:nvPr/>
        </p:nvPicPr>
        <p:blipFill>
          <a:blip r:embed="rId2"/>
          <a:stretch/>
        </p:blipFill>
        <p:spPr>
          <a:xfrm>
            <a:off x="6480000" y="1180080"/>
            <a:ext cx="2093400" cy="1153440"/>
          </a:xfrm>
          <a:prstGeom prst="rect">
            <a:avLst/>
          </a:prstGeom>
          <a:ln w="9525">
            <a:noFill/>
          </a:ln>
        </p:spPr>
      </p:pic>
      <p:graphicFrame>
        <p:nvGraphicFramePr>
          <p:cNvPr id="547" name="Діаграма 3"/>
          <p:cNvGraphicFramePr/>
          <p:nvPr/>
        </p:nvGraphicFramePr>
        <p:xfrm>
          <a:off x="3035160" y="2336760"/>
          <a:ext cx="5988960" cy="3957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48" name=""/>
          <p:cNvSpPr/>
          <p:nvPr/>
        </p:nvSpPr>
        <p:spPr>
          <a:xfrm>
            <a:off x="1980000" y="1620000"/>
            <a:ext cx="4316760" cy="761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i="1" lang="uk-UA" sz="2400" spc="-1" strike="noStrike">
                <a:solidFill>
                  <a:srgbClr val="be480a"/>
                </a:solidFill>
                <a:latin typeface="Times New Roman"/>
                <a:ea typeface="Microsoft YaHei"/>
              </a:rPr>
              <a:t>Координатор – Паляниця І. І.</a:t>
            </a:r>
            <a:endParaRPr b="0" lang="uk-UA" sz="2400" spc="-1" strike="noStrike">
              <a:latin typeface="Arial"/>
            </a:endParaRPr>
          </a:p>
        </p:txBody>
      </p:sp>
    </p:spTree>
  </p:cSld>
  <p:transition spd="slow">
    <p:blinds dir="vert"/>
  </p:transition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9" name="" descr=""/>
          <p:cNvPicPr/>
          <p:nvPr/>
        </p:nvPicPr>
        <p:blipFill>
          <a:blip r:embed="rId1"/>
          <a:stretch/>
        </p:blipFill>
        <p:spPr>
          <a:xfrm>
            <a:off x="-32760" y="-17640"/>
            <a:ext cx="9176760" cy="6854400"/>
          </a:xfrm>
          <a:prstGeom prst="rect">
            <a:avLst/>
          </a:prstGeom>
          <a:ln w="0">
            <a:noFill/>
          </a:ln>
        </p:spPr>
      </p:pic>
      <p:sp>
        <p:nvSpPr>
          <p:cNvPr id="550" name="PlaceHolder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6296760" cy="179676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br/>
            <a:br/>
            <a:endParaRPr b="0" lang="uk-UA" sz="4400" spc="-1" strike="noStrike">
              <a:latin typeface="Arial"/>
            </a:endParaRPr>
          </a:p>
        </p:txBody>
      </p:sp>
      <p:sp>
        <p:nvSpPr>
          <p:cNvPr id="551" name=""/>
          <p:cNvSpPr/>
          <p:nvPr/>
        </p:nvSpPr>
        <p:spPr>
          <a:xfrm>
            <a:off x="1620000" y="1508760"/>
            <a:ext cx="5859000" cy="828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i="1" lang="uk-UA" sz="2400" spc="-1" strike="noStrike">
                <a:solidFill>
                  <a:srgbClr val="be480a"/>
                </a:solidFill>
                <a:latin typeface="Verdana"/>
                <a:ea typeface="DejaVu Sans"/>
              </a:rPr>
              <a:t> </a:t>
            </a:r>
            <a:endParaRPr b="0" lang="uk-UA" sz="2400" spc="-1" strike="noStrike">
              <a:latin typeface="Arial"/>
            </a:endParaRPr>
          </a:p>
        </p:txBody>
      </p:sp>
      <p:graphicFrame>
        <p:nvGraphicFramePr>
          <p:cNvPr id="552" name="Діаграма 2"/>
          <p:cNvGraphicFramePr/>
          <p:nvPr/>
        </p:nvGraphicFramePr>
        <p:xfrm>
          <a:off x="3035520" y="2700000"/>
          <a:ext cx="5601240" cy="3776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53" name=""/>
          <p:cNvSpPr/>
          <p:nvPr/>
        </p:nvSpPr>
        <p:spPr>
          <a:xfrm>
            <a:off x="306720" y="360000"/>
            <a:ext cx="6530040" cy="1380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i="1" lang="uk-UA" sz="2800" spc="-1" strike="noStrike">
                <a:solidFill>
                  <a:srgbClr val="1818ff"/>
                </a:solidFill>
                <a:latin typeface="Verdana"/>
                <a:ea typeface="DejaVu Sans"/>
              </a:rPr>
              <a:t>Міжнародний дистанційний освітній конкурс «Олімпіс»</a:t>
            </a:r>
            <a:endParaRPr b="0" lang="uk-UA" sz="2800" spc="-1" strike="noStrike">
              <a:latin typeface="Arial"/>
            </a:endParaRPr>
          </a:p>
        </p:txBody>
      </p:sp>
      <p:pic>
        <p:nvPicPr>
          <p:cNvPr id="554" name="Picture 6" descr="C:\Users\Наталя\Desktop\giraffe_olympis.png"/>
          <p:cNvPicPr/>
          <p:nvPr/>
        </p:nvPicPr>
        <p:blipFill>
          <a:blip r:embed="rId3"/>
          <a:stretch/>
        </p:blipFill>
        <p:spPr>
          <a:xfrm>
            <a:off x="7439400" y="1080000"/>
            <a:ext cx="1377360" cy="1485360"/>
          </a:xfrm>
          <a:prstGeom prst="rect">
            <a:avLst/>
          </a:prstGeom>
          <a:ln w="9525">
            <a:noFill/>
          </a:ln>
        </p:spPr>
      </p:pic>
      <p:sp>
        <p:nvSpPr>
          <p:cNvPr id="555" name="PlaceHolder 6"/>
          <p:cNvSpPr/>
          <p:nvPr/>
        </p:nvSpPr>
        <p:spPr>
          <a:xfrm>
            <a:off x="180000" y="2520000"/>
            <a:ext cx="2619360" cy="395676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b">
            <a:noAutofit/>
          </a:bodyPr>
          <a:p>
            <a:pPr>
              <a:lnSpc>
                <a:spcPct val="100000"/>
              </a:lnSpc>
              <a:spcBef>
                <a:spcPts val="281"/>
              </a:spcBef>
              <a:tabLst>
                <a:tab algn="l" pos="0"/>
              </a:tabLst>
            </a:pPr>
            <a:endParaRPr b="0" lang="uk-UA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281"/>
              </a:spcBef>
              <a:tabLst>
                <a:tab algn="l" pos="0"/>
              </a:tabLst>
            </a:pPr>
            <a:endParaRPr b="0" lang="uk-UA" sz="18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uk-UA" sz="1400" spc="-1" strike="noStrike">
                <a:solidFill>
                  <a:srgbClr val="be480a"/>
                </a:solidFill>
                <a:latin typeface="Times New Roman"/>
                <a:ea typeface="DejaVu Sans"/>
              </a:rPr>
              <a:t>2016-2017 н.р.</a:t>
            </a:r>
            <a:endParaRPr b="0" lang="uk-UA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i="1" lang="uk-UA" sz="1400" spc="-1" strike="noStrike">
                <a:solidFill>
                  <a:srgbClr val="002bc0"/>
                </a:solidFill>
                <a:latin typeface="Times New Roman"/>
                <a:ea typeface="DejaVu Sans"/>
              </a:rPr>
              <a:t>Учасників - 69</a:t>
            </a:r>
            <a:endParaRPr b="0" lang="uk-UA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uk-UA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І місце – 7</a:t>
            </a:r>
            <a:endParaRPr b="0" lang="uk-UA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uk-UA" sz="1400" spc="-1" strike="noStrike">
                <a:solidFill>
                  <a:srgbClr val="be480a"/>
                </a:solidFill>
                <a:latin typeface="Times New Roman"/>
                <a:ea typeface="DejaVu Sans"/>
              </a:rPr>
              <a:t>2017-2018 н.р.</a:t>
            </a:r>
            <a:endParaRPr b="0" lang="uk-UA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i="1" lang="uk-UA" sz="1400" spc="-1" strike="noStrike">
                <a:solidFill>
                  <a:srgbClr val="002bc0"/>
                </a:solidFill>
                <a:latin typeface="Times New Roman"/>
                <a:ea typeface="DejaVu Sans"/>
              </a:rPr>
              <a:t>Учасників - 132</a:t>
            </a:r>
            <a:endParaRPr b="0" lang="uk-UA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uk-UA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І місце – 20</a:t>
            </a:r>
            <a:endParaRPr b="0" lang="uk-UA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uk-UA" sz="1400" spc="-1" strike="noStrike">
                <a:solidFill>
                  <a:srgbClr val="be480a"/>
                </a:solidFill>
                <a:latin typeface="Times New Roman"/>
                <a:ea typeface="DejaVu Sans"/>
              </a:rPr>
              <a:t>2018-2019 н.р.</a:t>
            </a:r>
            <a:endParaRPr b="0" lang="uk-UA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i="1" lang="uk-UA" sz="1400" spc="-1" strike="noStrike">
                <a:solidFill>
                  <a:srgbClr val="002bc0"/>
                </a:solidFill>
                <a:latin typeface="Times New Roman"/>
                <a:ea typeface="DejaVu Sans"/>
              </a:rPr>
              <a:t>Учасників - 146</a:t>
            </a:r>
            <a:endParaRPr b="0" lang="uk-UA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uk-UA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І місце – 67</a:t>
            </a:r>
            <a:endParaRPr b="0" lang="uk-UA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uk-UA" sz="1400" spc="-1" strike="noStrike">
                <a:solidFill>
                  <a:srgbClr val="be480a"/>
                </a:solidFill>
                <a:latin typeface="Times New Roman"/>
                <a:ea typeface="DejaVu Sans"/>
              </a:rPr>
              <a:t>2019-2020 н.р.</a:t>
            </a:r>
            <a:endParaRPr b="0" lang="uk-UA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i="1" lang="uk-UA" sz="1400" spc="-1" strike="noStrike">
                <a:solidFill>
                  <a:srgbClr val="002bc0"/>
                </a:solidFill>
                <a:latin typeface="Times New Roman"/>
                <a:ea typeface="DejaVu Sans"/>
              </a:rPr>
              <a:t>Учасників - 120</a:t>
            </a:r>
            <a:endParaRPr b="0" lang="uk-UA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uk-UA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І місце — 80</a:t>
            </a:r>
            <a:endParaRPr b="0" lang="uk-UA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uk-UA" sz="1400" spc="-1" strike="noStrike">
                <a:solidFill>
                  <a:srgbClr val="be480a"/>
                </a:solidFill>
                <a:latin typeface="Times New Roman"/>
                <a:ea typeface="DejaVu Sans"/>
              </a:rPr>
              <a:t>2021-2022 н.р.</a:t>
            </a:r>
            <a:endParaRPr b="0" lang="uk-UA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i="1" lang="uk-UA" sz="1400" spc="-1" strike="noStrike">
                <a:solidFill>
                  <a:srgbClr val="002bc0"/>
                </a:solidFill>
                <a:latin typeface="Times New Roman"/>
                <a:ea typeface="DejaVu Sans"/>
              </a:rPr>
              <a:t>Учасників - 52 </a:t>
            </a:r>
            <a:endParaRPr b="0" lang="uk-UA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uk-UA" sz="1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281"/>
              </a:spcBef>
              <a:tabLst>
                <a:tab algn="l" pos="0"/>
              </a:tabLst>
            </a:pPr>
            <a:endParaRPr b="0" lang="uk-UA" sz="1400" spc="-1" strike="noStrike">
              <a:latin typeface="Arial"/>
            </a:endParaRPr>
          </a:p>
        </p:txBody>
      </p:sp>
      <p:sp>
        <p:nvSpPr>
          <p:cNvPr id="556" name=""/>
          <p:cNvSpPr/>
          <p:nvPr/>
        </p:nvSpPr>
        <p:spPr>
          <a:xfrm>
            <a:off x="1176120" y="1878840"/>
            <a:ext cx="6023160" cy="460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i="1" lang="uk-UA" sz="2400" spc="-1" strike="noStrike">
                <a:solidFill>
                  <a:srgbClr val="be480a"/>
                </a:solidFill>
                <a:latin typeface="Verdana"/>
                <a:ea typeface="DejaVu Sans"/>
              </a:rPr>
              <a:t>Координатор – Мартинишин Н.О.</a:t>
            </a:r>
            <a:endParaRPr b="0" lang="uk-UA" sz="2400" spc="-1" strike="noStrike">
              <a:latin typeface="Arial"/>
            </a:endParaRPr>
          </a:p>
        </p:txBody>
      </p:sp>
    </p:spTree>
  </p:cSld>
  <p:transition spd="slow">
    <p:blinds dir="vert"/>
  </p:transition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7" name="" descr=""/>
          <p:cNvPicPr/>
          <p:nvPr/>
        </p:nvPicPr>
        <p:blipFill>
          <a:blip r:embed="rId1"/>
          <a:stretch/>
        </p:blipFill>
        <p:spPr>
          <a:xfrm>
            <a:off x="-33480" y="-17640"/>
            <a:ext cx="9176760" cy="6854400"/>
          </a:xfrm>
          <a:prstGeom prst="rect">
            <a:avLst/>
          </a:prstGeom>
          <a:ln w="0">
            <a:noFill/>
          </a:ln>
        </p:spPr>
      </p:pic>
      <p:sp>
        <p:nvSpPr>
          <p:cNvPr id="558" name="PlaceHolder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6296760" cy="179676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br/>
            <a:br/>
            <a:endParaRPr b="0" lang="uk-UA" sz="4400" spc="-1" strike="noStrike">
              <a:latin typeface="Arial"/>
            </a:endParaRPr>
          </a:p>
        </p:txBody>
      </p:sp>
      <p:sp>
        <p:nvSpPr>
          <p:cNvPr id="559" name=""/>
          <p:cNvSpPr/>
          <p:nvPr/>
        </p:nvSpPr>
        <p:spPr>
          <a:xfrm>
            <a:off x="1620000" y="1508760"/>
            <a:ext cx="5859000" cy="828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i="1" lang="uk-UA" sz="2400" spc="-1" strike="noStrike">
                <a:solidFill>
                  <a:srgbClr val="be480a"/>
                </a:solidFill>
                <a:latin typeface="Verdana"/>
                <a:ea typeface="DejaVu Sans"/>
              </a:rPr>
              <a:t> </a:t>
            </a:r>
            <a:endParaRPr b="0" lang="uk-UA" sz="2400" spc="-1" strike="noStrike">
              <a:latin typeface="Arial"/>
            </a:endParaRPr>
          </a:p>
        </p:txBody>
      </p:sp>
      <p:graphicFrame>
        <p:nvGraphicFramePr>
          <p:cNvPr id="560" name="Діаграма 4"/>
          <p:cNvGraphicFramePr/>
          <p:nvPr/>
        </p:nvGraphicFramePr>
        <p:xfrm>
          <a:off x="3035520" y="2700000"/>
          <a:ext cx="5601240" cy="3776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61" name="PlaceHolder 8"/>
          <p:cNvSpPr/>
          <p:nvPr/>
        </p:nvSpPr>
        <p:spPr>
          <a:xfrm>
            <a:off x="180000" y="2520000"/>
            <a:ext cx="2619360" cy="395676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b">
            <a:noAutofit/>
          </a:bodyPr>
          <a:p>
            <a:pPr>
              <a:lnSpc>
                <a:spcPct val="100000"/>
              </a:lnSpc>
              <a:spcBef>
                <a:spcPts val="281"/>
              </a:spcBef>
              <a:tabLst>
                <a:tab algn="l" pos="0"/>
              </a:tabLst>
            </a:pPr>
            <a:endParaRPr b="0" lang="uk-UA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281"/>
              </a:spcBef>
              <a:tabLst>
                <a:tab algn="l" pos="0"/>
              </a:tabLst>
            </a:pPr>
            <a:endParaRPr b="0" lang="uk-UA" sz="18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uk-UA" sz="18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uk-UA" sz="18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uk-UA" sz="18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uk-UA" sz="18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uk-UA" sz="1400" spc="-1" strike="noStrike">
                <a:solidFill>
                  <a:srgbClr val="be480a"/>
                </a:solidFill>
                <a:latin typeface="Times New Roman"/>
                <a:ea typeface="DejaVu Sans"/>
              </a:rPr>
              <a:t>2016-2017 н.р.</a:t>
            </a:r>
            <a:endParaRPr b="0" lang="uk-UA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i="1" lang="uk-UA" sz="1400" spc="-1" strike="noStrike">
                <a:solidFill>
                  <a:srgbClr val="002bc0"/>
                </a:solidFill>
                <a:latin typeface="Times New Roman"/>
                <a:ea typeface="DejaVu Sans"/>
              </a:rPr>
              <a:t>Учасників - 46</a:t>
            </a:r>
            <a:endParaRPr b="0" lang="uk-UA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uk-UA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“</a:t>
            </a:r>
            <a:r>
              <a:rPr b="1" lang="uk-UA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золотий сертифікат” – 5</a:t>
            </a:r>
            <a:endParaRPr b="0" lang="uk-UA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uk-UA" sz="1400" spc="-1" strike="noStrike">
                <a:solidFill>
                  <a:srgbClr val="be480a"/>
                </a:solidFill>
                <a:latin typeface="Times New Roman"/>
                <a:ea typeface="DejaVu Sans"/>
              </a:rPr>
              <a:t>2017-2018 н.р.</a:t>
            </a:r>
            <a:endParaRPr b="0" lang="uk-UA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i="1" lang="uk-UA" sz="1400" spc="-1" strike="noStrike">
                <a:solidFill>
                  <a:srgbClr val="002bc0"/>
                </a:solidFill>
                <a:latin typeface="Times New Roman"/>
                <a:ea typeface="DejaVu Sans"/>
              </a:rPr>
              <a:t>Учасників - 45</a:t>
            </a:r>
            <a:endParaRPr b="0" lang="uk-UA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uk-UA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“</a:t>
            </a:r>
            <a:r>
              <a:rPr b="1" lang="uk-UA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золотий сертифікат” – 15</a:t>
            </a:r>
            <a:endParaRPr b="0" lang="uk-UA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uk-UA" sz="1400" spc="-1" strike="noStrike">
                <a:solidFill>
                  <a:srgbClr val="be480a"/>
                </a:solidFill>
                <a:latin typeface="Times New Roman"/>
                <a:ea typeface="DejaVu Sans"/>
              </a:rPr>
              <a:t>2018-2019 н.р.</a:t>
            </a:r>
            <a:endParaRPr b="0" lang="uk-UA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i="1" lang="uk-UA" sz="1400" spc="-1" strike="noStrike">
                <a:solidFill>
                  <a:srgbClr val="002bc0"/>
                </a:solidFill>
                <a:latin typeface="Times New Roman"/>
                <a:ea typeface="DejaVu Sans"/>
              </a:rPr>
              <a:t>Учасників - 50</a:t>
            </a:r>
            <a:endParaRPr b="0" lang="uk-UA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uk-UA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“</a:t>
            </a:r>
            <a:r>
              <a:rPr b="1" lang="uk-UA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золотий сертифікат”  – 18</a:t>
            </a:r>
            <a:endParaRPr b="0" lang="uk-UA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uk-UA" sz="1400" spc="-1" strike="noStrike">
                <a:solidFill>
                  <a:srgbClr val="be480a"/>
                </a:solidFill>
                <a:latin typeface="Times New Roman"/>
                <a:ea typeface="DejaVu Sans"/>
              </a:rPr>
              <a:t>2019-2020 н.р.</a:t>
            </a:r>
            <a:endParaRPr b="0" lang="uk-UA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i="1" lang="uk-UA" sz="1400" spc="-1" strike="noStrike">
                <a:solidFill>
                  <a:srgbClr val="002bc0"/>
                </a:solidFill>
                <a:latin typeface="Times New Roman"/>
                <a:ea typeface="DejaVu Sans"/>
              </a:rPr>
              <a:t>Учасників - 102</a:t>
            </a:r>
            <a:endParaRPr b="0" lang="uk-UA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uk-UA" sz="14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 “</a:t>
            </a:r>
            <a:r>
              <a:rPr b="1" lang="uk-UA" sz="14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золотий сертифікат” — 8</a:t>
            </a:r>
            <a:endParaRPr b="0" lang="uk-UA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uk-UA" sz="1400" spc="-1" strike="noStrike">
                <a:solidFill>
                  <a:srgbClr val="be480a"/>
                </a:solidFill>
                <a:latin typeface="Times New Roman"/>
                <a:ea typeface="Microsoft YaHei"/>
              </a:rPr>
              <a:t>2021-2022 н.р.</a:t>
            </a:r>
            <a:endParaRPr b="0" lang="uk-UA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i="1" lang="uk-UA" sz="1400" spc="-1" strike="noStrike">
                <a:solidFill>
                  <a:srgbClr val="002bc0"/>
                </a:solidFill>
                <a:latin typeface="Times New Roman"/>
                <a:ea typeface="Microsoft YaHei"/>
              </a:rPr>
              <a:t>Учасників - 26</a:t>
            </a:r>
            <a:endParaRPr b="0" lang="uk-UA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uk-UA" sz="14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 </a:t>
            </a:r>
            <a:endParaRPr b="0" lang="uk-UA" sz="1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281"/>
              </a:spcBef>
              <a:tabLst>
                <a:tab algn="l" pos="0"/>
              </a:tabLst>
            </a:pPr>
            <a:endParaRPr b="0" lang="uk-UA" sz="1400" spc="-1" strike="noStrike">
              <a:latin typeface="Arial"/>
            </a:endParaRPr>
          </a:p>
        </p:txBody>
      </p:sp>
      <p:sp>
        <p:nvSpPr>
          <p:cNvPr id="562" name=""/>
          <p:cNvSpPr/>
          <p:nvPr/>
        </p:nvSpPr>
        <p:spPr>
          <a:xfrm>
            <a:off x="180000" y="320040"/>
            <a:ext cx="5436720" cy="1116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endParaRPr b="0" lang="uk-UA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uk-UA" sz="2800" spc="-1" strike="noStrike">
                <a:solidFill>
                  <a:srgbClr val="1818ff"/>
                </a:solidFill>
                <a:latin typeface="Verdana"/>
                <a:ea typeface="DejaVu Sans"/>
              </a:rPr>
              <a:t>Всеукраїнський конкурс «Гринвіч»</a:t>
            </a:r>
            <a:endParaRPr b="0" lang="uk-UA" sz="2800" spc="-1" strike="noStrike">
              <a:latin typeface="Arial"/>
            </a:endParaRPr>
          </a:p>
        </p:txBody>
      </p:sp>
      <p:pic>
        <p:nvPicPr>
          <p:cNvPr id="563" name="Picture 1" descr="C:\Users\Наталя\Desktop\green.jpeg"/>
          <p:cNvPicPr/>
          <p:nvPr/>
        </p:nvPicPr>
        <p:blipFill>
          <a:blip r:embed="rId3"/>
          <a:stretch/>
        </p:blipFill>
        <p:spPr>
          <a:xfrm>
            <a:off x="7335360" y="1260000"/>
            <a:ext cx="1303920" cy="1198440"/>
          </a:xfrm>
          <a:prstGeom prst="rect">
            <a:avLst/>
          </a:prstGeom>
          <a:ln w="9525">
            <a:noFill/>
          </a:ln>
        </p:spPr>
      </p:pic>
      <p:sp>
        <p:nvSpPr>
          <p:cNvPr id="564" name=""/>
          <p:cNvSpPr/>
          <p:nvPr/>
        </p:nvSpPr>
        <p:spPr>
          <a:xfrm>
            <a:off x="1252800" y="1980000"/>
            <a:ext cx="6126480" cy="460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i="1" lang="uk-UA" sz="2400" spc="-1" strike="noStrike">
                <a:solidFill>
                  <a:srgbClr val="be480a"/>
                </a:solidFill>
                <a:latin typeface="Verdana"/>
                <a:ea typeface="DejaVu Sans"/>
              </a:rPr>
              <a:t>Координатор – Мартинишин Н.О. </a:t>
            </a:r>
            <a:endParaRPr b="0" lang="uk-UA" sz="2400" spc="-1" strike="noStrike">
              <a:latin typeface="Arial"/>
            </a:endParaRPr>
          </a:p>
        </p:txBody>
      </p:sp>
    </p:spTree>
  </p:cSld>
  <p:transition spd="slow">
    <p:blinds dir="vert"/>
  </p:transition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5" name="" descr=""/>
          <p:cNvPicPr/>
          <p:nvPr/>
        </p:nvPicPr>
        <p:blipFill>
          <a:blip r:embed="rId1"/>
          <a:stretch/>
        </p:blipFill>
        <p:spPr>
          <a:xfrm>
            <a:off x="0" y="360"/>
            <a:ext cx="9177840" cy="6855480"/>
          </a:xfrm>
          <a:prstGeom prst="rect">
            <a:avLst/>
          </a:prstGeom>
          <a:ln w="0">
            <a:noFill/>
          </a:ln>
        </p:spPr>
      </p:pic>
      <p:sp>
        <p:nvSpPr>
          <p:cNvPr id="566" name="PlaceHolder 1"/>
          <p:cNvSpPr>
            <a:spLocks noGrp="1"/>
          </p:cNvSpPr>
          <p:nvPr>
            <p:ph type="title"/>
          </p:nvPr>
        </p:nvSpPr>
        <p:spPr>
          <a:xfrm>
            <a:off x="457200" y="360000"/>
            <a:ext cx="8224200" cy="897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i="1" lang="uk-UA" sz="3600" spc="-1" strike="noStrike">
                <a:solidFill>
                  <a:srgbClr val="002bc0"/>
                </a:solidFill>
                <a:latin typeface="Verdana"/>
              </a:rPr>
              <a:t>Участь у проєктах</a:t>
            </a:r>
            <a:r>
              <a:rPr b="1" i="1" lang="en-US" sz="3600" spc="-1" strike="noStrike">
                <a:solidFill>
                  <a:srgbClr val="002bc0"/>
                </a:solidFill>
                <a:latin typeface="Verdana"/>
              </a:rPr>
              <a:t>:</a:t>
            </a:r>
            <a:br/>
            <a:endParaRPr b="0" lang="uk-UA" sz="3600" spc="-1" strike="noStrike">
              <a:latin typeface="Arial"/>
            </a:endParaRPr>
          </a:p>
        </p:txBody>
      </p:sp>
      <p:sp>
        <p:nvSpPr>
          <p:cNvPr id="567" name="PlaceHolder 2"/>
          <p:cNvSpPr>
            <a:spLocks noGrp="1"/>
          </p:cNvSpPr>
          <p:nvPr>
            <p:ph/>
          </p:nvPr>
        </p:nvSpPr>
        <p:spPr>
          <a:xfrm>
            <a:off x="179640" y="579960"/>
            <a:ext cx="9179640" cy="517932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uk-UA" sz="32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680000"/>
              </a:buClr>
              <a:buSzPct val="75000"/>
              <a:buFont typeface="Wingdings" charset="2"/>
              <a:buChar char=""/>
            </a:pPr>
            <a:r>
              <a:rPr b="1" i="1" lang="uk-UA" sz="2800" spc="-1" strike="noStrike">
                <a:solidFill>
                  <a:srgbClr val="680000"/>
                </a:solidFill>
                <a:latin typeface="Times New Roman"/>
              </a:rPr>
              <a:t>“</a:t>
            </a:r>
            <a:r>
              <a:rPr b="1" i="1" lang="uk-UA" sz="2800" spc="-1" strike="noStrike">
                <a:solidFill>
                  <a:srgbClr val="680000"/>
                </a:solidFill>
                <a:latin typeface="Times New Roman"/>
              </a:rPr>
              <a:t>Е-освіта. Хімія”</a:t>
            </a:r>
            <a:endParaRPr b="0" lang="uk-UA" sz="28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680000"/>
              </a:buClr>
              <a:buSzPct val="75000"/>
              <a:buFont typeface="Wingdings" charset="2"/>
              <a:buChar char=""/>
            </a:pPr>
            <a:r>
              <a:rPr b="1" i="1" lang="uk-UA" sz="2800" spc="-1" strike="noStrike">
                <a:solidFill>
                  <a:srgbClr val="680000"/>
                </a:solidFill>
                <a:latin typeface="Times New Roman"/>
              </a:rPr>
              <a:t>“</a:t>
            </a:r>
            <a:r>
              <a:rPr b="1" i="1" lang="uk-UA" sz="2800" spc="-1" strike="noStrike">
                <a:solidFill>
                  <a:srgbClr val="680000"/>
                </a:solidFill>
                <a:latin typeface="Times New Roman"/>
              </a:rPr>
              <a:t>Клуб Молодого Винахідника”</a:t>
            </a:r>
            <a:endParaRPr b="0" lang="uk-UA" sz="28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680000"/>
              </a:buClr>
              <a:buSzPct val="75000"/>
              <a:buFont typeface="Wingdings" charset="2"/>
              <a:buChar char=""/>
            </a:pPr>
            <a:r>
              <a:rPr b="1" i="1" lang="uk-UA" sz="2800" spc="-1" strike="noStrike">
                <a:solidFill>
                  <a:srgbClr val="680000"/>
                </a:solidFill>
                <a:latin typeface="Times New Roman"/>
              </a:rPr>
              <a:t>“</a:t>
            </a:r>
            <a:r>
              <a:rPr b="1" i="1" lang="uk-UA" sz="2800" spc="-1" strike="noStrike">
                <a:solidFill>
                  <a:srgbClr val="680000"/>
                </a:solidFill>
                <a:latin typeface="Times New Roman"/>
              </a:rPr>
              <a:t>Інфомедійна грамотність у закладах освіти Львівщини”</a:t>
            </a:r>
            <a:endParaRPr b="0" lang="uk-UA" sz="28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680000"/>
              </a:buClr>
              <a:buSzPct val="75000"/>
              <a:buFont typeface="Wingdings" charset="2"/>
              <a:buChar char=""/>
            </a:pPr>
            <a:r>
              <a:rPr b="1" i="1" lang="uk-UA" sz="2800" spc="-1" strike="noStrike">
                <a:solidFill>
                  <a:srgbClr val="680000"/>
                </a:solidFill>
                <a:latin typeface="Times New Roman"/>
              </a:rPr>
              <a:t>“</a:t>
            </a:r>
            <a:r>
              <a:rPr b="1" i="1" lang="uk-UA" sz="2800" spc="-1" strike="noStrike">
                <a:solidFill>
                  <a:srgbClr val="680000"/>
                </a:solidFill>
                <a:latin typeface="Times New Roman"/>
              </a:rPr>
              <a:t>Година коду”</a:t>
            </a:r>
            <a:endParaRPr b="0" lang="uk-UA" sz="28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680000"/>
              </a:buClr>
              <a:buSzPct val="75000"/>
              <a:buFont typeface="Wingdings" charset="2"/>
              <a:buChar char=""/>
            </a:pPr>
            <a:r>
              <a:rPr b="1" i="1" lang="uk-UA" sz="2800" spc="-1" strike="noStrike">
                <a:solidFill>
                  <a:srgbClr val="680000"/>
                </a:solidFill>
                <a:latin typeface="Times New Roman"/>
              </a:rPr>
              <a:t>“</a:t>
            </a:r>
            <a:r>
              <a:rPr b="1" i="1" lang="uk-UA" sz="2800" spc="-1" strike="noStrike">
                <a:solidFill>
                  <a:srgbClr val="680000"/>
                </a:solidFill>
                <a:latin typeface="Times New Roman"/>
              </a:rPr>
              <a:t>Code Clab” за напрямком “математика”</a:t>
            </a:r>
            <a:endParaRPr b="0" lang="uk-UA" sz="28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680000"/>
              </a:buClr>
              <a:buSzPct val="75000"/>
              <a:buFont typeface="Wingdings" charset="2"/>
              <a:buChar char=""/>
            </a:pPr>
            <a:r>
              <a:rPr b="1" i="1" lang="uk-UA" sz="2800" spc="-1" strike="noStrike">
                <a:solidFill>
                  <a:srgbClr val="680000"/>
                </a:solidFill>
                <a:latin typeface="Times New Roman"/>
              </a:rPr>
              <a:t>“</a:t>
            </a:r>
            <a:r>
              <a:rPr b="1" i="1" lang="uk-UA" sz="2800" spc="-1" strike="noStrike">
                <a:solidFill>
                  <a:srgbClr val="680000"/>
                </a:solidFill>
                <a:latin typeface="Times New Roman"/>
              </a:rPr>
              <a:t>Alberta-Ukraine Virtual Student Exchange Program”</a:t>
            </a:r>
            <a:endParaRPr b="0" lang="uk-UA" sz="28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680000"/>
              </a:buClr>
              <a:buSzPct val="75000"/>
              <a:buFont typeface="Wingdings" charset="2"/>
              <a:buChar char=""/>
            </a:pPr>
            <a:r>
              <a:rPr b="1" i="1" lang="uk-UA" sz="2800" spc="-1" strike="noStrike">
                <a:solidFill>
                  <a:srgbClr val="680000"/>
                </a:solidFill>
                <a:latin typeface="Times New Roman"/>
              </a:rPr>
              <a:t>“</a:t>
            </a:r>
            <a:r>
              <a:rPr b="1" i="1" lang="uk-UA" sz="2800" spc="-1" strike="noStrike">
                <a:solidFill>
                  <a:srgbClr val="680000"/>
                </a:solidFill>
                <a:latin typeface="Times New Roman"/>
              </a:rPr>
              <a:t>Real Life”</a:t>
            </a:r>
            <a:endParaRPr b="0" lang="uk-UA" sz="28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680000"/>
              </a:buClr>
              <a:buSzPct val="75000"/>
              <a:buFont typeface="Wingdings" charset="2"/>
              <a:buChar char=""/>
            </a:pPr>
            <a:r>
              <a:rPr b="1" i="1" lang="uk-UA" sz="2800" spc="-1" strike="noStrike">
                <a:solidFill>
                  <a:srgbClr val="680000"/>
                </a:solidFill>
                <a:latin typeface="Times New Roman"/>
              </a:rPr>
              <a:t>“</a:t>
            </a:r>
            <a:r>
              <a:rPr b="1" i="1" lang="uk-UA" sz="2800" spc="-1" strike="noStrike">
                <a:solidFill>
                  <a:srgbClr val="680000"/>
                </a:solidFill>
                <a:latin typeface="Times New Roman"/>
              </a:rPr>
              <a:t>Біоетика”</a:t>
            </a:r>
            <a:endParaRPr b="0" lang="uk-UA" sz="28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680000"/>
              </a:buClr>
              <a:buSzPct val="75000"/>
              <a:buFont typeface="Wingdings" charset="2"/>
              <a:buChar char=""/>
            </a:pPr>
            <a:r>
              <a:rPr b="1" i="1" lang="uk-UA" sz="2800" spc="-1" strike="noStrike">
                <a:solidFill>
                  <a:srgbClr val="680000"/>
                </a:solidFill>
                <a:latin typeface="Times New Roman"/>
              </a:rPr>
              <a:t>“</a:t>
            </a:r>
            <a:r>
              <a:rPr b="1" i="1" lang="uk-UA" sz="2800" spc="-1" strike="noStrike">
                <a:solidFill>
                  <a:srgbClr val="680000"/>
                </a:solidFill>
                <a:latin typeface="Times New Roman"/>
              </a:rPr>
              <a:t>Психічне здоров'я для України”</a:t>
            </a:r>
            <a:endParaRPr b="0" lang="uk-UA" sz="28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680000"/>
              </a:buClr>
              <a:buSzPct val="75000"/>
              <a:buFont typeface="Wingdings" charset="2"/>
              <a:buChar char=""/>
            </a:pPr>
            <a:r>
              <a:rPr b="1" i="1" lang="uk-UA" sz="2800" spc="-1" strike="noStrike">
                <a:solidFill>
                  <a:srgbClr val="680000"/>
                </a:solidFill>
                <a:latin typeface="Times New Roman"/>
              </a:rPr>
              <a:t>“</a:t>
            </a:r>
            <a:r>
              <a:rPr b="1" i="1" lang="uk-UA" sz="2800" spc="-1" strike="noStrike">
                <a:solidFill>
                  <a:srgbClr val="680000"/>
                </a:solidFill>
                <a:latin typeface="Times New Roman"/>
              </a:rPr>
              <a:t>Оберег для воїна”</a:t>
            </a:r>
            <a:endParaRPr b="0" lang="uk-UA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uk-UA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uk-UA" sz="2800" spc="-1" strike="noStrike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endParaRPr b="0" lang="uk-UA" sz="2800" spc="-1" strike="noStrike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endParaRPr b="0" lang="uk-UA" sz="28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561"/>
              </a:spcBef>
              <a:tabLst>
                <a:tab algn="l" pos="0"/>
              </a:tabLst>
            </a:pPr>
            <a:br/>
            <a:endParaRPr b="0" lang="uk-UA" sz="2800" spc="-1" strike="noStrike">
              <a:latin typeface="Arial"/>
            </a:endParaRPr>
          </a:p>
        </p:txBody>
      </p:sp>
    </p:spTree>
  </p:cSld>
  <p:transition spd="slow">
    <p:blinds dir="vert"/>
  </p:transition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" name="" descr=""/>
          <p:cNvPicPr/>
          <p:nvPr/>
        </p:nvPicPr>
        <p:blipFill>
          <a:blip r:embed="rId1"/>
          <a:stretch/>
        </p:blipFill>
        <p:spPr>
          <a:xfrm>
            <a:off x="0" y="360"/>
            <a:ext cx="9177840" cy="6855480"/>
          </a:xfrm>
          <a:prstGeom prst="rect">
            <a:avLst/>
          </a:prstGeom>
          <a:ln w="0">
            <a:noFill/>
          </a:ln>
        </p:spPr>
      </p:pic>
      <p:pic>
        <p:nvPicPr>
          <p:cNvPr id="569" name="" descr=""/>
          <p:cNvPicPr/>
          <p:nvPr/>
        </p:nvPicPr>
        <p:blipFill>
          <a:blip r:embed="rId2"/>
          <a:stretch/>
        </p:blipFill>
        <p:spPr>
          <a:xfrm>
            <a:off x="3800160" y="1440000"/>
            <a:ext cx="5197680" cy="3898080"/>
          </a:xfrm>
          <a:prstGeom prst="rect">
            <a:avLst/>
          </a:prstGeom>
          <a:ln w="0">
            <a:noFill/>
          </a:ln>
        </p:spPr>
      </p:pic>
      <p:pic>
        <p:nvPicPr>
          <p:cNvPr id="570" name="" descr=""/>
          <p:cNvPicPr/>
          <p:nvPr/>
        </p:nvPicPr>
        <p:blipFill>
          <a:blip r:embed="rId3"/>
          <a:stretch/>
        </p:blipFill>
        <p:spPr>
          <a:xfrm>
            <a:off x="457560" y="1440000"/>
            <a:ext cx="3237840" cy="3957840"/>
          </a:xfrm>
          <a:prstGeom prst="rect">
            <a:avLst/>
          </a:prstGeom>
          <a:ln w="0">
            <a:noFill/>
          </a:ln>
        </p:spPr>
      </p:pic>
      <p:sp>
        <p:nvSpPr>
          <p:cNvPr id="571" name="PlaceHolder 11"/>
          <p:cNvSpPr/>
          <p:nvPr/>
        </p:nvSpPr>
        <p:spPr>
          <a:xfrm>
            <a:off x="457560" y="360000"/>
            <a:ext cx="8224200" cy="16178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i="1" lang="uk-UA" sz="2800" spc="-1" strike="noStrike">
                <a:solidFill>
                  <a:srgbClr val="002bc0"/>
                </a:solidFill>
                <a:latin typeface="Verdana"/>
                <a:ea typeface="DejaVu Sans"/>
              </a:rPr>
              <a:t>Проєкт “Е-освіта. Хімія”</a:t>
            </a:r>
            <a:br/>
            <a:r>
              <a:rPr b="1" i="1" lang="uk-UA" sz="2000" spc="-1" strike="noStrike">
                <a:solidFill>
                  <a:srgbClr val="b85c00"/>
                </a:solidFill>
                <a:latin typeface="Verdana"/>
                <a:ea typeface="DejaVu Sans"/>
              </a:rPr>
              <a:t>(уч. Чучвера І.В., Єдинак І.Я.)</a:t>
            </a:r>
            <a:br/>
            <a:br/>
            <a:endParaRPr b="0" lang="uk-UA" sz="2000" spc="-1" strike="noStrike">
              <a:latin typeface="Arial"/>
            </a:endParaRPr>
          </a:p>
        </p:txBody>
      </p:sp>
    </p:spTree>
  </p:cSld>
  <p:transition spd="slow">
    <p:blinds dir="vert"/>
  </p:transition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" name="" descr=""/>
          <p:cNvPicPr/>
          <p:nvPr/>
        </p:nvPicPr>
        <p:blipFill>
          <a:blip r:embed="rId1"/>
          <a:stretch/>
        </p:blipFill>
        <p:spPr>
          <a:xfrm>
            <a:off x="1800" y="-6840"/>
            <a:ext cx="9138600" cy="6859800"/>
          </a:xfrm>
          <a:prstGeom prst="rect">
            <a:avLst/>
          </a:prstGeom>
          <a:ln w="0">
            <a:noFill/>
          </a:ln>
        </p:spPr>
      </p:pic>
      <p:sp>
        <p:nvSpPr>
          <p:cNvPr id="447" name="Rectangle 1"/>
          <p:cNvSpPr/>
          <p:nvPr/>
        </p:nvSpPr>
        <p:spPr>
          <a:xfrm>
            <a:off x="366120" y="944280"/>
            <a:ext cx="8090280" cy="53506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t">
            <a:noAutofit/>
          </a:bodyPr>
          <a:p>
            <a:pPr marL="343080" indent="-343080">
              <a:lnSpc>
                <a:spcPct val="80000"/>
              </a:lnSpc>
              <a:spcBef>
                <a:spcPts val="360"/>
              </a:spcBef>
              <a:tabLst>
                <a:tab algn="l" pos="0"/>
              </a:tabLst>
            </a:pPr>
            <a:endParaRPr b="0" lang="uk-UA" sz="1800" spc="-1" strike="noStrike">
              <a:latin typeface="Arial"/>
            </a:endParaRPr>
          </a:p>
          <a:p>
            <a:pPr marL="343080" indent="-343080">
              <a:lnSpc>
                <a:spcPct val="80000"/>
              </a:lnSpc>
              <a:spcBef>
                <a:spcPts val="360"/>
              </a:spcBef>
              <a:tabLst>
                <a:tab algn="l" pos="0"/>
              </a:tabLst>
            </a:pPr>
            <a:r>
              <a:rPr b="0" lang="ru-RU" sz="2200" spc="-1" strike="noStrike">
                <a:solidFill>
                  <a:srgbClr val="000000"/>
                </a:solidFill>
                <a:latin typeface="Verdana"/>
                <a:ea typeface="DejaVu Sans"/>
              </a:rPr>
              <a:t>На початок навчального року  -</a:t>
            </a:r>
            <a:r>
              <a:rPr b="1" lang="en-US" sz="2200" spc="-1" strike="noStrike">
                <a:solidFill>
                  <a:srgbClr val="000000"/>
                </a:solidFill>
                <a:latin typeface="Verdana"/>
                <a:ea typeface="DejaVu Sans"/>
              </a:rPr>
              <a:t> </a:t>
            </a:r>
            <a:r>
              <a:rPr b="1" lang="uk-UA" sz="2200" spc="-1" strike="noStrike">
                <a:solidFill>
                  <a:srgbClr val="000000"/>
                </a:solidFill>
                <a:latin typeface="Verdana"/>
                <a:ea typeface="DejaVu Sans"/>
              </a:rPr>
              <a:t>1176</a:t>
            </a:r>
            <a:r>
              <a:rPr b="1" lang="en-US" sz="2200" spc="-1" strike="noStrike">
                <a:solidFill>
                  <a:srgbClr val="000000"/>
                </a:solidFill>
                <a:latin typeface="Verdana"/>
                <a:ea typeface="DejaVu Sans"/>
              </a:rPr>
              <a:t> </a:t>
            </a:r>
            <a:r>
              <a:rPr b="1" lang="ru-RU" sz="2200" spc="-1" strike="noStrike">
                <a:solidFill>
                  <a:srgbClr val="000000"/>
                </a:solidFill>
                <a:latin typeface="Verdana"/>
                <a:ea typeface="DejaVu Sans"/>
              </a:rPr>
              <a:t>учн</a:t>
            </a:r>
            <a:r>
              <a:rPr b="1" lang="uk-UA" sz="2200" spc="-1" strike="noStrike">
                <a:solidFill>
                  <a:srgbClr val="000000"/>
                </a:solidFill>
                <a:latin typeface="Verdana"/>
                <a:ea typeface="DejaVu Sans"/>
              </a:rPr>
              <a:t>ів</a:t>
            </a:r>
            <a:endParaRPr b="0" lang="uk-UA" sz="2200" spc="-1" strike="noStrike">
              <a:latin typeface="Arial"/>
            </a:endParaRPr>
          </a:p>
          <a:p>
            <a:pPr marL="343080" indent="-343080">
              <a:lnSpc>
                <a:spcPct val="80000"/>
              </a:lnSpc>
              <a:spcBef>
                <a:spcPts val="400"/>
              </a:spcBef>
              <a:tabLst>
                <a:tab algn="l" pos="0"/>
              </a:tabLst>
            </a:pPr>
            <a:r>
              <a:rPr b="0" lang="uk-UA" sz="2200" spc="-1" strike="noStrike">
                <a:solidFill>
                  <a:srgbClr val="000000"/>
                </a:solidFill>
                <a:latin typeface="Verdana"/>
                <a:ea typeface="DejaVu Sans"/>
              </a:rPr>
              <a:t>На кінець навчального року     - </a:t>
            </a:r>
            <a:r>
              <a:rPr b="1" lang="uk-UA" sz="2200" spc="-1" strike="noStrike">
                <a:solidFill>
                  <a:srgbClr val="000000"/>
                </a:solidFill>
                <a:latin typeface="Verdana"/>
                <a:ea typeface="DejaVu Sans"/>
              </a:rPr>
              <a:t>1164</a:t>
            </a:r>
            <a:r>
              <a:rPr b="1" lang="en-US" sz="2200" spc="-1" strike="noStrike">
                <a:solidFill>
                  <a:srgbClr val="000000"/>
                </a:solidFill>
                <a:latin typeface="Verdana"/>
                <a:ea typeface="DejaVu Sans"/>
              </a:rPr>
              <a:t> </a:t>
            </a:r>
            <a:r>
              <a:rPr b="1" lang="uk-UA" sz="2200" spc="-1" strike="noStrike">
                <a:solidFill>
                  <a:srgbClr val="000000"/>
                </a:solidFill>
                <a:latin typeface="Verdana"/>
                <a:ea typeface="DejaVu Sans"/>
              </a:rPr>
              <a:t>учнів</a:t>
            </a:r>
            <a:endParaRPr b="0" lang="uk-UA" sz="2200" spc="-1" strike="noStrike">
              <a:latin typeface="Arial"/>
            </a:endParaRPr>
          </a:p>
          <a:p>
            <a:pPr marL="343080" indent="-343080">
              <a:lnSpc>
                <a:spcPct val="80000"/>
              </a:lnSpc>
              <a:spcBef>
                <a:spcPts val="400"/>
              </a:spcBef>
              <a:tabLst>
                <a:tab algn="l" pos="0"/>
              </a:tabLst>
            </a:pPr>
            <a:endParaRPr b="0" lang="uk-UA" sz="2200" spc="-1" strike="noStrike">
              <a:latin typeface="Arial"/>
            </a:endParaRPr>
          </a:p>
          <a:p>
            <a:pPr marL="343080" indent="-343080">
              <a:lnSpc>
                <a:spcPct val="80000"/>
              </a:lnSpc>
              <a:spcBef>
                <a:spcPts val="400"/>
              </a:spcBef>
              <a:tabLst>
                <a:tab algn="l" pos="0"/>
              </a:tabLst>
            </a:pPr>
            <a:r>
              <a:rPr b="0" lang="uk-UA" sz="2200" spc="-1" strike="noStrike">
                <a:solidFill>
                  <a:srgbClr val="000000"/>
                </a:solidFill>
                <a:latin typeface="Verdana"/>
                <a:ea typeface="DejaVu Sans"/>
              </a:rPr>
              <a:t>Випускники школи: 11 клас - </a:t>
            </a:r>
            <a:r>
              <a:rPr b="1" lang="uk-UA" sz="2200" spc="-1" strike="noStrike">
                <a:solidFill>
                  <a:srgbClr val="000000"/>
                </a:solidFill>
                <a:latin typeface="Verdana"/>
                <a:ea typeface="DejaVu Sans"/>
              </a:rPr>
              <a:t>50 учнів  </a:t>
            </a:r>
            <a:endParaRPr b="0" lang="uk-UA" sz="2200" spc="-1" strike="noStrike">
              <a:latin typeface="Arial"/>
            </a:endParaRPr>
          </a:p>
          <a:p>
            <a:pPr marL="343080" indent="-343080">
              <a:lnSpc>
                <a:spcPct val="80000"/>
              </a:lnSpc>
              <a:spcBef>
                <a:spcPts val="400"/>
              </a:spcBef>
              <a:tabLst>
                <a:tab algn="l" pos="0"/>
              </a:tabLst>
            </a:pPr>
            <a:r>
              <a:rPr b="0" lang="en-US" sz="2200" spc="-1" strike="noStrike">
                <a:solidFill>
                  <a:srgbClr val="000000"/>
                </a:solidFill>
                <a:latin typeface="Verdana"/>
                <a:ea typeface="DejaVu Sans"/>
              </a:rPr>
              <a:t>                                </a:t>
            </a:r>
            <a:r>
              <a:rPr b="0" lang="uk-UA" sz="2200" spc="-1" strike="noStrike">
                <a:solidFill>
                  <a:srgbClr val="000000"/>
                </a:solidFill>
                <a:latin typeface="Verdana"/>
                <a:ea typeface="DejaVu Sans"/>
              </a:rPr>
              <a:t>9 клас</a:t>
            </a:r>
            <a:r>
              <a:rPr b="0" lang="en-US" sz="2200" spc="-1" strike="noStrike">
                <a:solidFill>
                  <a:srgbClr val="000000"/>
                </a:solidFill>
                <a:latin typeface="Verdana"/>
                <a:ea typeface="DejaVu Sans"/>
              </a:rPr>
              <a:t> </a:t>
            </a:r>
            <a:r>
              <a:rPr b="0" lang="uk-UA" sz="2200" spc="-1" strike="noStrike">
                <a:solidFill>
                  <a:srgbClr val="000000"/>
                </a:solidFill>
                <a:latin typeface="Verdana"/>
                <a:ea typeface="DejaVu Sans"/>
              </a:rPr>
              <a:t>- </a:t>
            </a:r>
            <a:r>
              <a:rPr b="1" lang="uk-UA" sz="2200" spc="-1" strike="noStrike">
                <a:solidFill>
                  <a:srgbClr val="000000"/>
                </a:solidFill>
                <a:latin typeface="Verdana"/>
                <a:ea typeface="DejaVu Sans"/>
              </a:rPr>
              <a:t>118 учнів</a:t>
            </a:r>
            <a:endParaRPr b="0" lang="uk-UA" sz="2200" spc="-1" strike="noStrike">
              <a:latin typeface="Arial"/>
            </a:endParaRPr>
          </a:p>
          <a:p>
            <a:pPr marL="343080" indent="-343080">
              <a:lnSpc>
                <a:spcPct val="80000"/>
              </a:lnSpc>
              <a:spcBef>
                <a:spcPts val="400"/>
              </a:spcBef>
              <a:tabLst>
                <a:tab algn="l" pos="0"/>
              </a:tabLst>
            </a:pPr>
            <a:endParaRPr b="0" lang="uk-UA" sz="2200" spc="-1" strike="noStrike">
              <a:latin typeface="Arial"/>
            </a:endParaRPr>
          </a:p>
          <a:p>
            <a:pPr marL="343080" indent="-343080">
              <a:lnSpc>
                <a:spcPct val="80000"/>
              </a:lnSpc>
              <a:spcBef>
                <a:spcPts val="400"/>
              </a:spcBef>
              <a:tabLst>
                <a:tab algn="l" pos="0"/>
              </a:tabLst>
            </a:pPr>
            <a:r>
              <a:rPr b="1" i="1" lang="uk-UA" sz="2800" spc="-1" strike="noStrike">
                <a:solidFill>
                  <a:srgbClr val="002bc0"/>
                </a:solidFill>
                <a:latin typeface="Verdana"/>
                <a:ea typeface="DejaVu Sans"/>
              </a:rPr>
              <a:t>Свідоцтво з відзнакою:</a:t>
            </a:r>
            <a:endParaRPr b="0" lang="uk-UA" sz="2800" spc="-1" strike="noStrike">
              <a:latin typeface="Arial"/>
            </a:endParaRPr>
          </a:p>
          <a:p>
            <a:pPr marL="343080" indent="-343080">
              <a:lnSpc>
                <a:spcPct val="80000"/>
              </a:lnSpc>
              <a:spcBef>
                <a:spcPts val="400"/>
              </a:spcBef>
              <a:tabLst>
                <a:tab algn="l" pos="0"/>
              </a:tabLst>
            </a:pPr>
            <a:r>
              <a:rPr b="0" lang="uk-UA" sz="2000" spc="-1" strike="noStrike">
                <a:solidFill>
                  <a:srgbClr val="000000"/>
                </a:solidFill>
                <a:latin typeface="Verdana"/>
                <a:ea typeface="DejaVu Sans"/>
              </a:rPr>
              <a:t>Гупало Ольга — 9-А клас</a:t>
            </a:r>
            <a:endParaRPr b="0" lang="uk-UA" sz="2000" spc="-1" strike="noStrike">
              <a:latin typeface="Arial"/>
            </a:endParaRPr>
          </a:p>
          <a:p>
            <a:pPr marL="343080" indent="-343080">
              <a:lnSpc>
                <a:spcPct val="80000"/>
              </a:lnSpc>
              <a:spcBef>
                <a:spcPts val="400"/>
              </a:spcBef>
              <a:tabLst>
                <a:tab algn="l" pos="0"/>
              </a:tabLst>
            </a:pPr>
            <a:r>
              <a:rPr b="0" lang="uk-UA" sz="2000" spc="-1" strike="noStrike">
                <a:solidFill>
                  <a:srgbClr val="000000"/>
                </a:solidFill>
                <a:latin typeface="Verdana"/>
                <a:ea typeface="DejaVu Sans"/>
              </a:rPr>
              <a:t>Семен Вікторія — 9-А клас</a:t>
            </a:r>
            <a:endParaRPr b="0" lang="uk-UA" sz="2000" spc="-1" strike="noStrike">
              <a:latin typeface="Arial"/>
            </a:endParaRPr>
          </a:p>
          <a:p>
            <a:pPr marL="343080" indent="-343080">
              <a:lnSpc>
                <a:spcPct val="80000"/>
              </a:lnSpc>
              <a:spcBef>
                <a:spcPts val="400"/>
              </a:spcBef>
              <a:tabLst>
                <a:tab algn="l" pos="0"/>
              </a:tabLst>
            </a:pPr>
            <a:r>
              <a:rPr b="0" lang="uk-UA" sz="2000" spc="-1" strike="noStrike">
                <a:solidFill>
                  <a:srgbClr val="000000"/>
                </a:solidFill>
                <a:latin typeface="Verdana"/>
                <a:ea typeface="DejaVu Sans"/>
              </a:rPr>
              <a:t>Кузик Анастасія — 9-Б клас</a:t>
            </a:r>
            <a:endParaRPr b="0" lang="uk-UA" sz="2000" spc="-1" strike="noStrike">
              <a:latin typeface="Arial"/>
            </a:endParaRPr>
          </a:p>
          <a:p>
            <a:pPr marL="343080" indent="-343080">
              <a:lnSpc>
                <a:spcPct val="80000"/>
              </a:lnSpc>
              <a:spcBef>
                <a:spcPts val="400"/>
              </a:spcBef>
              <a:tabLst>
                <a:tab algn="l" pos="0"/>
              </a:tabLst>
            </a:pPr>
            <a:r>
              <a:rPr b="0" lang="uk-UA" sz="2000" spc="-1" strike="noStrike">
                <a:solidFill>
                  <a:srgbClr val="000000"/>
                </a:solidFill>
                <a:latin typeface="Verdana"/>
                <a:ea typeface="DejaVu Sans"/>
              </a:rPr>
              <a:t>Племешева Єва — 9-Б клас</a:t>
            </a:r>
            <a:endParaRPr b="0" lang="uk-UA" sz="2000" spc="-1" strike="noStrike">
              <a:latin typeface="Arial"/>
            </a:endParaRPr>
          </a:p>
          <a:p>
            <a:pPr marL="343080" indent="-343080">
              <a:lnSpc>
                <a:spcPct val="80000"/>
              </a:lnSpc>
              <a:spcBef>
                <a:spcPts val="400"/>
              </a:spcBef>
              <a:tabLst>
                <a:tab algn="l" pos="0"/>
              </a:tabLst>
            </a:pPr>
            <a:r>
              <a:rPr b="0" lang="uk-UA" sz="2000" spc="-1" strike="noStrike">
                <a:solidFill>
                  <a:srgbClr val="000000"/>
                </a:solidFill>
                <a:latin typeface="Verdana"/>
                <a:ea typeface="DejaVu Sans"/>
              </a:rPr>
              <a:t>Суржикивич Софія-Марія — 9-Б клас</a:t>
            </a:r>
            <a:endParaRPr b="0" lang="uk-UA" sz="2000" spc="-1" strike="noStrike">
              <a:latin typeface="Arial"/>
            </a:endParaRPr>
          </a:p>
          <a:p>
            <a:pPr marL="343080" indent="-343080">
              <a:lnSpc>
                <a:spcPct val="80000"/>
              </a:lnSpc>
              <a:spcBef>
                <a:spcPts val="400"/>
              </a:spcBef>
              <a:tabLst>
                <a:tab algn="l" pos="0"/>
              </a:tabLst>
            </a:pPr>
            <a:r>
              <a:rPr b="0" lang="uk-UA" sz="2000" spc="-1" strike="noStrike">
                <a:solidFill>
                  <a:srgbClr val="000000"/>
                </a:solidFill>
                <a:latin typeface="Verdana"/>
                <a:ea typeface="DejaVu Sans"/>
              </a:rPr>
              <a:t>Угринович Божена — 9-Б клас</a:t>
            </a:r>
            <a:endParaRPr b="0" lang="uk-UA" sz="2000" spc="-1" strike="noStrike">
              <a:latin typeface="Arial"/>
            </a:endParaRPr>
          </a:p>
          <a:p>
            <a:pPr marL="343080" indent="-343080">
              <a:lnSpc>
                <a:spcPct val="80000"/>
              </a:lnSpc>
              <a:spcBef>
                <a:spcPts val="400"/>
              </a:spcBef>
              <a:tabLst>
                <a:tab algn="l" pos="0"/>
              </a:tabLst>
            </a:pPr>
            <a:r>
              <a:rPr b="0" lang="uk-UA" sz="2000" spc="-1" strike="noStrike">
                <a:solidFill>
                  <a:srgbClr val="000000"/>
                </a:solidFill>
                <a:latin typeface="Verdana"/>
                <a:ea typeface="DejaVu Sans"/>
              </a:rPr>
              <a:t>Максимів Христина — 9-В клас</a:t>
            </a:r>
            <a:endParaRPr b="0" lang="uk-UA" sz="2000" spc="-1" strike="noStrike">
              <a:latin typeface="Arial"/>
            </a:endParaRPr>
          </a:p>
          <a:p>
            <a:pPr marL="343080" indent="-343080">
              <a:lnSpc>
                <a:spcPct val="80000"/>
              </a:lnSpc>
              <a:spcBef>
                <a:spcPts val="400"/>
              </a:spcBef>
              <a:tabLst>
                <a:tab algn="l" pos="0"/>
              </a:tabLst>
            </a:pPr>
            <a:r>
              <a:rPr b="0" lang="uk-UA" sz="2000" spc="-1" strike="noStrike">
                <a:solidFill>
                  <a:srgbClr val="000000"/>
                </a:solidFill>
                <a:latin typeface="Verdana"/>
                <a:ea typeface="DejaVu Sans"/>
              </a:rPr>
              <a:t>Масляк Дарина — 9-В клас</a:t>
            </a:r>
            <a:endParaRPr b="0" lang="uk-UA" sz="2000" spc="-1" strike="noStrike">
              <a:latin typeface="Arial"/>
            </a:endParaRPr>
          </a:p>
          <a:p>
            <a:pPr marL="343080" indent="-343080">
              <a:lnSpc>
                <a:spcPct val="80000"/>
              </a:lnSpc>
              <a:spcBef>
                <a:spcPts val="400"/>
              </a:spcBef>
              <a:tabLst>
                <a:tab algn="l" pos="0"/>
              </a:tabLst>
            </a:pPr>
            <a:r>
              <a:rPr b="0" lang="uk-UA" sz="2000" spc="-1" strike="noStrike">
                <a:solidFill>
                  <a:srgbClr val="000000"/>
                </a:solidFill>
                <a:latin typeface="Verdana"/>
                <a:ea typeface="DejaVu Sans"/>
              </a:rPr>
              <a:t>Подолюк Віталій — 9-В клас</a:t>
            </a:r>
            <a:endParaRPr b="0" lang="uk-UA" sz="2000" spc="-1" strike="noStrike">
              <a:latin typeface="Arial"/>
            </a:endParaRPr>
          </a:p>
          <a:p>
            <a:pPr marL="343080" indent="-343080">
              <a:lnSpc>
                <a:spcPct val="80000"/>
              </a:lnSpc>
              <a:spcBef>
                <a:spcPts val="400"/>
              </a:spcBef>
              <a:tabLst>
                <a:tab algn="l" pos="0"/>
              </a:tabLst>
            </a:pPr>
            <a:r>
              <a:rPr b="0" lang="uk-UA" sz="2000" spc="-1" strike="noStrike">
                <a:solidFill>
                  <a:srgbClr val="000000"/>
                </a:solidFill>
                <a:latin typeface="Verdana"/>
                <a:ea typeface="DejaVu Sans"/>
              </a:rPr>
              <a:t>Савка Ростислав — 9-В клас</a:t>
            </a:r>
            <a:endParaRPr b="0" lang="uk-UA" sz="2000" spc="-1" strike="noStrike">
              <a:latin typeface="Arial"/>
            </a:endParaRPr>
          </a:p>
          <a:p>
            <a:pPr marL="343080" indent="-343080">
              <a:lnSpc>
                <a:spcPct val="80000"/>
              </a:lnSpc>
              <a:spcBef>
                <a:spcPts val="400"/>
              </a:spcBef>
              <a:tabLst>
                <a:tab algn="l" pos="0"/>
              </a:tabLst>
            </a:pPr>
            <a:endParaRPr b="0" lang="uk-UA" sz="2000" spc="-1" strike="noStrike">
              <a:latin typeface="Arial"/>
            </a:endParaRPr>
          </a:p>
          <a:p>
            <a:pPr marL="343080" indent="-343080">
              <a:lnSpc>
                <a:spcPct val="80000"/>
              </a:lnSpc>
              <a:spcBef>
                <a:spcPts val="400"/>
              </a:spcBef>
              <a:tabLst>
                <a:tab algn="l" pos="0"/>
              </a:tabLst>
            </a:pPr>
            <a:endParaRPr b="0" lang="uk-UA" sz="2000" spc="-1" strike="noStrike">
              <a:latin typeface="Arial"/>
            </a:endParaRPr>
          </a:p>
          <a:p>
            <a:pPr marL="343080" indent="-343080">
              <a:lnSpc>
                <a:spcPct val="80000"/>
              </a:lnSpc>
              <a:spcBef>
                <a:spcPts val="400"/>
              </a:spcBef>
              <a:tabLst>
                <a:tab algn="l" pos="0"/>
              </a:tabLst>
            </a:pPr>
            <a:endParaRPr b="0" lang="uk-UA" sz="2000" spc="-1" strike="noStrike">
              <a:latin typeface="Arial"/>
            </a:endParaRPr>
          </a:p>
          <a:p>
            <a:pPr marL="343080" indent="-343080">
              <a:lnSpc>
                <a:spcPct val="80000"/>
              </a:lnSpc>
              <a:spcBef>
                <a:spcPts val="400"/>
              </a:spcBef>
              <a:tabLst>
                <a:tab algn="l" pos="0"/>
              </a:tabLst>
            </a:pPr>
            <a:endParaRPr b="0" lang="uk-UA" sz="2000" spc="-1" strike="noStrike">
              <a:latin typeface="Arial"/>
            </a:endParaRPr>
          </a:p>
          <a:p>
            <a:pPr marL="343080" indent="-343080" algn="just">
              <a:lnSpc>
                <a:spcPct val="80000"/>
              </a:lnSpc>
              <a:spcBef>
                <a:spcPts val="400"/>
              </a:spcBef>
              <a:tabLst>
                <a:tab algn="l" pos="0"/>
              </a:tabLst>
            </a:pPr>
            <a:endParaRPr b="0" lang="uk-UA" sz="2000" spc="-1" strike="noStrike">
              <a:latin typeface="Arial"/>
            </a:endParaRPr>
          </a:p>
        </p:txBody>
      </p:sp>
      <p:sp>
        <p:nvSpPr>
          <p:cNvPr id="448" name="Rectangle 5"/>
          <p:cNvSpPr/>
          <p:nvPr/>
        </p:nvSpPr>
        <p:spPr>
          <a:xfrm>
            <a:off x="358920" y="-180000"/>
            <a:ext cx="8779680" cy="53496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1" lang="en-US" sz="4400" spc="-1" strike="noStrike">
                <a:solidFill>
                  <a:srgbClr val="003399"/>
                </a:solidFill>
                <a:latin typeface="Verdana"/>
                <a:ea typeface="DejaVu Sans"/>
              </a:rPr>
              <a:t>      </a:t>
            </a:r>
            <a:br/>
            <a:r>
              <a:rPr b="1" lang="en-US" sz="4400" spc="-1" strike="noStrike">
                <a:solidFill>
                  <a:srgbClr val="003399"/>
                </a:solidFill>
                <a:latin typeface="Verdana"/>
                <a:ea typeface="DejaVu Sans"/>
              </a:rPr>
              <a:t>      </a:t>
            </a:r>
            <a:r>
              <a:rPr b="1" lang="uk-UA" sz="3600" spc="-1" strike="noStrike">
                <a:solidFill>
                  <a:srgbClr val="002bc0"/>
                </a:solidFill>
                <a:latin typeface="Verdana"/>
                <a:ea typeface="DejaVu Sans"/>
              </a:rPr>
              <a:t>Статистика 2021-2022</a:t>
            </a:r>
            <a:endParaRPr b="0" lang="uk-UA" sz="3600" spc="-1" strike="noStrike">
              <a:latin typeface="Arial"/>
            </a:endParaRPr>
          </a:p>
        </p:txBody>
      </p:sp>
    </p:spTree>
  </p:cSld>
  <p:transition spd="slow">
    <p:blinds dir="vert"/>
  </p:transition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2" name="" descr=""/>
          <p:cNvPicPr/>
          <p:nvPr/>
        </p:nvPicPr>
        <p:blipFill>
          <a:blip r:embed="rId1"/>
          <a:stretch/>
        </p:blipFill>
        <p:spPr>
          <a:xfrm>
            <a:off x="0" y="0"/>
            <a:ext cx="9177840" cy="6855480"/>
          </a:xfrm>
          <a:prstGeom prst="rect">
            <a:avLst/>
          </a:prstGeom>
          <a:ln w="0">
            <a:noFill/>
          </a:ln>
        </p:spPr>
      </p:pic>
      <p:sp>
        <p:nvSpPr>
          <p:cNvPr id="573" name="PlaceHolder 14"/>
          <p:cNvSpPr/>
          <p:nvPr/>
        </p:nvSpPr>
        <p:spPr>
          <a:xfrm>
            <a:off x="457560" y="360000"/>
            <a:ext cx="8224200" cy="16178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i="1" lang="uk-UA" sz="2800" spc="-1" strike="noStrike">
                <a:solidFill>
                  <a:srgbClr val="002bc0"/>
                </a:solidFill>
                <a:latin typeface="Verdana"/>
                <a:ea typeface="Microsoft YaHei"/>
              </a:rPr>
              <a:t>Проєкт “Година коду”</a:t>
            </a:r>
            <a:br/>
            <a:r>
              <a:rPr b="1" i="1" lang="uk-UA" sz="2000" spc="-1" strike="noStrike">
                <a:solidFill>
                  <a:srgbClr val="b85c00"/>
                </a:solidFill>
                <a:latin typeface="Verdana"/>
                <a:ea typeface="Microsoft YaHei"/>
              </a:rPr>
              <a:t>(уч. Любчак І.О.)</a:t>
            </a:r>
            <a:endParaRPr b="0" lang="uk-UA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uk-UA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br/>
            <a:br/>
            <a:endParaRPr b="0" lang="uk-UA" sz="2000" spc="-1" strike="noStrike">
              <a:latin typeface="Arial"/>
            </a:endParaRPr>
          </a:p>
        </p:txBody>
      </p:sp>
      <p:pic>
        <p:nvPicPr>
          <p:cNvPr id="574" name="" descr=""/>
          <p:cNvPicPr/>
          <p:nvPr/>
        </p:nvPicPr>
        <p:blipFill>
          <a:blip r:embed="rId2"/>
          <a:stretch/>
        </p:blipFill>
        <p:spPr>
          <a:xfrm>
            <a:off x="1260000" y="1203120"/>
            <a:ext cx="6477840" cy="4579200"/>
          </a:xfrm>
          <a:prstGeom prst="rect">
            <a:avLst/>
          </a:prstGeom>
          <a:ln w="0">
            <a:noFill/>
          </a:ln>
        </p:spPr>
      </p:pic>
    </p:spTree>
  </p:cSld>
  <p:transition spd="slow">
    <p:blinds dir="vert"/>
  </p:transition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5" name="" descr=""/>
          <p:cNvPicPr/>
          <p:nvPr/>
        </p:nvPicPr>
        <p:blipFill>
          <a:blip r:embed="rId1"/>
          <a:stretch/>
        </p:blipFill>
        <p:spPr>
          <a:xfrm>
            <a:off x="0" y="0"/>
            <a:ext cx="9177840" cy="6855480"/>
          </a:xfrm>
          <a:prstGeom prst="rect">
            <a:avLst/>
          </a:prstGeom>
          <a:ln w="0">
            <a:noFill/>
          </a:ln>
        </p:spPr>
      </p:pic>
      <p:sp>
        <p:nvSpPr>
          <p:cNvPr id="576" name="PlaceHolder 13"/>
          <p:cNvSpPr/>
          <p:nvPr/>
        </p:nvSpPr>
        <p:spPr>
          <a:xfrm>
            <a:off x="457560" y="360000"/>
            <a:ext cx="8224200" cy="16178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uk-UA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uk-UA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uk-UA" sz="2400" spc="-1" strike="noStrike">
                <a:solidFill>
                  <a:srgbClr val="002bc0"/>
                </a:solidFill>
                <a:latin typeface="Verdana"/>
                <a:ea typeface="Microsoft YaHei"/>
              </a:rPr>
              <a:t>Міжнародний проєкт “Code Clab” </a:t>
            </a:r>
            <a:endParaRPr b="0" lang="uk-UA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uk-UA" sz="2400" spc="-1" strike="noStrike">
                <a:solidFill>
                  <a:srgbClr val="002bc0"/>
                </a:solidFill>
                <a:latin typeface="Verdana"/>
                <a:ea typeface="Microsoft YaHei"/>
              </a:rPr>
              <a:t>за напрямом “математика”</a:t>
            </a:r>
            <a:br/>
            <a:r>
              <a:rPr b="1" i="1" lang="uk-UA" sz="2000" spc="-1" strike="noStrike">
                <a:solidFill>
                  <a:srgbClr val="b85c00"/>
                </a:solidFill>
                <a:latin typeface="Verdana"/>
                <a:ea typeface="Microsoft YaHei"/>
              </a:rPr>
              <a:t>(уч. Любчак І.О.)</a:t>
            </a:r>
            <a:endParaRPr b="0" lang="uk-UA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uk-UA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uk-UA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br/>
            <a:br/>
            <a:endParaRPr b="0" lang="uk-UA" sz="2000" spc="-1" strike="noStrike">
              <a:latin typeface="Arial"/>
            </a:endParaRPr>
          </a:p>
        </p:txBody>
      </p:sp>
      <p:pic>
        <p:nvPicPr>
          <p:cNvPr id="577" name="" descr=""/>
          <p:cNvPicPr/>
          <p:nvPr/>
        </p:nvPicPr>
        <p:blipFill>
          <a:blip r:embed="rId2"/>
          <a:stretch/>
        </p:blipFill>
        <p:spPr>
          <a:xfrm>
            <a:off x="1440000" y="1330200"/>
            <a:ext cx="6518160" cy="4608000"/>
          </a:xfrm>
          <a:prstGeom prst="rect">
            <a:avLst/>
          </a:prstGeom>
          <a:ln w="0">
            <a:noFill/>
          </a:ln>
        </p:spPr>
      </p:pic>
    </p:spTree>
  </p:cSld>
  <p:transition spd="slow">
    <p:blinds dir="vert"/>
  </p:transition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8" name="" descr=""/>
          <p:cNvPicPr/>
          <p:nvPr/>
        </p:nvPicPr>
        <p:blipFill>
          <a:blip r:embed="rId1"/>
          <a:stretch/>
        </p:blipFill>
        <p:spPr>
          <a:xfrm>
            <a:off x="0" y="1800"/>
            <a:ext cx="9177840" cy="6855480"/>
          </a:xfrm>
          <a:prstGeom prst="rect">
            <a:avLst/>
          </a:prstGeom>
          <a:ln w="0">
            <a:noFill/>
          </a:ln>
        </p:spPr>
      </p:pic>
      <p:sp>
        <p:nvSpPr>
          <p:cNvPr id="579" name="PlaceHolder 12"/>
          <p:cNvSpPr/>
          <p:nvPr/>
        </p:nvSpPr>
        <p:spPr>
          <a:xfrm>
            <a:off x="-180000" y="181440"/>
            <a:ext cx="9539280" cy="16178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uk-UA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uk-UA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uk-UA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uk-UA" sz="2400" spc="-1" strike="noStrike">
                <a:solidFill>
                  <a:srgbClr val="002bc0"/>
                </a:solidFill>
                <a:latin typeface="Verdana"/>
                <a:ea typeface="Microsoft YaHei"/>
              </a:rPr>
              <a:t>Освітній Україно-Канадський проєкт</a:t>
            </a:r>
            <a:endParaRPr b="0" lang="uk-UA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uk-UA" sz="2400" spc="-1" strike="noStrike">
                <a:solidFill>
                  <a:srgbClr val="002bc0"/>
                </a:solidFill>
                <a:latin typeface="Verdana"/>
                <a:ea typeface="Microsoft YaHei"/>
              </a:rPr>
              <a:t>“</a:t>
            </a:r>
            <a:r>
              <a:rPr b="1" lang="uk-UA" sz="2400" spc="-1" strike="noStrike">
                <a:solidFill>
                  <a:srgbClr val="002bc0"/>
                </a:solidFill>
                <a:latin typeface="Verdana"/>
                <a:ea typeface="Microsoft YaHei"/>
              </a:rPr>
              <a:t>Alberta-Ukraine Virtual Student Exchange Program</a:t>
            </a:r>
            <a:r>
              <a:rPr b="1" i="1" lang="uk-UA" sz="2400" spc="-1" strike="noStrike">
                <a:solidFill>
                  <a:srgbClr val="002bc0"/>
                </a:solidFill>
                <a:latin typeface="Verdana"/>
                <a:ea typeface="Microsoft YaHei"/>
              </a:rPr>
              <a:t>”</a:t>
            </a:r>
            <a:br/>
            <a:r>
              <a:rPr b="1" i="1" lang="uk-UA" sz="2000" spc="-1" strike="noStrike">
                <a:solidFill>
                  <a:srgbClr val="b85c00"/>
                </a:solidFill>
                <a:latin typeface="Verdana"/>
                <a:ea typeface="Microsoft YaHei"/>
              </a:rPr>
              <a:t>(уч. Мартинишин Н.О.)</a:t>
            </a:r>
            <a:endParaRPr b="0" lang="uk-UA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uk-UA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uk-UA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br/>
            <a:br/>
            <a:endParaRPr b="0" lang="uk-UA" sz="2000" spc="-1" strike="noStrike">
              <a:latin typeface="Arial"/>
            </a:endParaRPr>
          </a:p>
        </p:txBody>
      </p:sp>
      <p:pic>
        <p:nvPicPr>
          <p:cNvPr id="580" name="" descr=""/>
          <p:cNvPicPr/>
          <p:nvPr/>
        </p:nvPicPr>
        <p:blipFill>
          <a:blip r:embed="rId2"/>
          <a:stretch/>
        </p:blipFill>
        <p:spPr>
          <a:xfrm>
            <a:off x="350640" y="1440000"/>
            <a:ext cx="4148640" cy="2188080"/>
          </a:xfrm>
          <a:prstGeom prst="rect">
            <a:avLst/>
          </a:prstGeom>
          <a:ln w="0">
            <a:noFill/>
          </a:ln>
        </p:spPr>
      </p:pic>
      <p:pic>
        <p:nvPicPr>
          <p:cNvPr id="581" name="" descr=""/>
          <p:cNvPicPr/>
          <p:nvPr/>
        </p:nvPicPr>
        <p:blipFill>
          <a:blip r:embed="rId3"/>
          <a:stretch/>
        </p:blipFill>
        <p:spPr>
          <a:xfrm>
            <a:off x="2520000" y="3731400"/>
            <a:ext cx="3959280" cy="2060280"/>
          </a:xfrm>
          <a:prstGeom prst="rect">
            <a:avLst/>
          </a:prstGeom>
          <a:ln w="0">
            <a:noFill/>
          </a:ln>
        </p:spPr>
      </p:pic>
      <p:pic>
        <p:nvPicPr>
          <p:cNvPr id="582" name="" descr=""/>
          <p:cNvPicPr/>
          <p:nvPr/>
        </p:nvPicPr>
        <p:blipFill>
          <a:blip r:embed="rId4"/>
          <a:stretch/>
        </p:blipFill>
        <p:spPr>
          <a:xfrm>
            <a:off x="4680000" y="1438200"/>
            <a:ext cx="4242960" cy="2161080"/>
          </a:xfrm>
          <a:prstGeom prst="rect">
            <a:avLst/>
          </a:prstGeom>
          <a:ln w="0">
            <a:noFill/>
          </a:ln>
        </p:spPr>
      </p:pic>
    </p:spTree>
  </p:cSld>
  <p:transition spd="slow">
    <p:blinds dir="vert"/>
  </p:transition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" name="" descr=""/>
          <p:cNvPicPr/>
          <p:nvPr/>
        </p:nvPicPr>
        <p:blipFill>
          <a:blip r:embed="rId1"/>
          <a:stretch/>
        </p:blipFill>
        <p:spPr>
          <a:xfrm>
            <a:off x="0" y="0"/>
            <a:ext cx="9177840" cy="6855480"/>
          </a:xfrm>
          <a:prstGeom prst="rect">
            <a:avLst/>
          </a:prstGeom>
          <a:ln w="0">
            <a:noFill/>
          </a:ln>
        </p:spPr>
      </p:pic>
      <p:sp>
        <p:nvSpPr>
          <p:cNvPr id="584" name="PlaceHolder 4"/>
          <p:cNvSpPr/>
          <p:nvPr/>
        </p:nvSpPr>
        <p:spPr>
          <a:xfrm>
            <a:off x="457560" y="360000"/>
            <a:ext cx="8224200" cy="16178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uk-UA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br/>
            <a:r>
              <a:rPr b="1" lang="uk-UA" sz="2400" spc="-1" strike="noStrike">
                <a:solidFill>
                  <a:srgbClr val="002bc0"/>
                </a:solidFill>
                <a:latin typeface="Verdana"/>
                <a:ea typeface="DejaVu Sans"/>
              </a:rPr>
              <a:t>Проєкт “Real Life”</a:t>
            </a:r>
            <a:endParaRPr b="0" lang="uk-UA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uk-UA" sz="2000" spc="-1" strike="noStrike">
                <a:solidFill>
                  <a:srgbClr val="b85c00"/>
                </a:solidFill>
                <a:latin typeface="Verdana"/>
                <a:ea typeface="Microsoft YaHei"/>
              </a:rPr>
              <a:t>(уч. Ягелович Р.Р.)</a:t>
            </a:r>
            <a:endParaRPr b="0" lang="uk-UA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uk-UA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uk-UA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br/>
            <a:br/>
            <a:endParaRPr b="0" lang="uk-UA" sz="2000" spc="-1" strike="noStrike">
              <a:latin typeface="Arial"/>
            </a:endParaRPr>
          </a:p>
        </p:txBody>
      </p:sp>
      <p:pic>
        <p:nvPicPr>
          <p:cNvPr id="585" name="" descr=""/>
          <p:cNvPicPr/>
          <p:nvPr/>
        </p:nvPicPr>
        <p:blipFill>
          <a:blip r:embed="rId2"/>
          <a:stretch/>
        </p:blipFill>
        <p:spPr>
          <a:xfrm>
            <a:off x="1425600" y="1260000"/>
            <a:ext cx="6313680" cy="4463640"/>
          </a:xfrm>
          <a:prstGeom prst="rect">
            <a:avLst/>
          </a:prstGeom>
          <a:ln w="0">
            <a:noFill/>
          </a:ln>
        </p:spPr>
      </p:pic>
    </p:spTree>
  </p:cSld>
  <p:transition spd="slow">
    <p:blinds dir="vert"/>
  </p:transition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6" name="" descr=""/>
          <p:cNvPicPr/>
          <p:nvPr/>
        </p:nvPicPr>
        <p:blipFill>
          <a:blip r:embed="rId1"/>
          <a:stretch/>
        </p:blipFill>
        <p:spPr>
          <a:xfrm>
            <a:off x="0" y="360"/>
            <a:ext cx="9177840" cy="6855480"/>
          </a:xfrm>
          <a:prstGeom prst="rect">
            <a:avLst/>
          </a:prstGeom>
          <a:ln w="0">
            <a:noFill/>
          </a:ln>
        </p:spPr>
      </p:pic>
      <p:sp>
        <p:nvSpPr>
          <p:cNvPr id="587" name="PlaceHolder 15"/>
          <p:cNvSpPr/>
          <p:nvPr/>
        </p:nvSpPr>
        <p:spPr>
          <a:xfrm>
            <a:off x="457560" y="360000"/>
            <a:ext cx="8224200" cy="16178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i="1" lang="uk-UA" sz="2800" spc="-1" strike="noStrike">
                <a:solidFill>
                  <a:srgbClr val="002bc0"/>
                </a:solidFill>
                <a:latin typeface="Verdana"/>
                <a:ea typeface="Microsoft YaHei"/>
              </a:rPr>
              <a:t>Освітній проєкт “Біоетика”</a:t>
            </a:r>
            <a:br/>
            <a:r>
              <a:rPr b="1" i="1" lang="uk-UA" sz="2000" spc="-1" strike="noStrike">
                <a:solidFill>
                  <a:srgbClr val="b85c00"/>
                </a:solidFill>
                <a:latin typeface="Verdana"/>
                <a:ea typeface="Microsoft YaHei"/>
              </a:rPr>
              <a:t>(уч. Пікулицька Х.І.)</a:t>
            </a:r>
            <a:endParaRPr b="0" lang="uk-UA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uk-UA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br/>
            <a:br/>
            <a:endParaRPr b="0" lang="uk-UA" sz="2000" spc="-1" strike="noStrike">
              <a:latin typeface="Arial"/>
            </a:endParaRPr>
          </a:p>
        </p:txBody>
      </p:sp>
      <p:pic>
        <p:nvPicPr>
          <p:cNvPr id="588" name="" descr=""/>
          <p:cNvPicPr/>
          <p:nvPr/>
        </p:nvPicPr>
        <p:blipFill>
          <a:blip r:embed="rId2"/>
          <a:stretch/>
        </p:blipFill>
        <p:spPr>
          <a:xfrm>
            <a:off x="1260000" y="1184760"/>
            <a:ext cx="6337800" cy="4753080"/>
          </a:xfrm>
          <a:prstGeom prst="rect">
            <a:avLst/>
          </a:prstGeom>
          <a:ln w="0">
            <a:noFill/>
          </a:ln>
        </p:spPr>
      </p:pic>
    </p:spTree>
  </p:cSld>
  <p:transition spd="slow">
    <p:blinds dir="vert"/>
  </p:transition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9" name="" descr=""/>
          <p:cNvPicPr/>
          <p:nvPr/>
        </p:nvPicPr>
        <p:blipFill>
          <a:blip r:embed="rId1"/>
          <a:stretch/>
        </p:blipFill>
        <p:spPr>
          <a:xfrm>
            <a:off x="0" y="360"/>
            <a:ext cx="9177840" cy="6855480"/>
          </a:xfrm>
          <a:prstGeom prst="rect">
            <a:avLst/>
          </a:prstGeom>
          <a:ln w="0">
            <a:noFill/>
          </a:ln>
        </p:spPr>
      </p:pic>
      <p:sp>
        <p:nvSpPr>
          <p:cNvPr id="590" name="PlaceHolder 22"/>
          <p:cNvSpPr/>
          <p:nvPr/>
        </p:nvSpPr>
        <p:spPr>
          <a:xfrm>
            <a:off x="457560" y="360000"/>
            <a:ext cx="8224200" cy="16178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uk-UA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uk-UA" sz="2400" spc="-1" strike="noStrike">
                <a:solidFill>
                  <a:srgbClr val="002bc0"/>
                </a:solidFill>
                <a:latin typeface="Verdana"/>
                <a:ea typeface="Microsoft YaHei"/>
              </a:rPr>
              <a:t>Проєкт “Психічне здоров’я для України”</a:t>
            </a:r>
            <a:br/>
            <a:r>
              <a:rPr b="1" i="1" lang="uk-UA" sz="2000" spc="-1" strike="noStrike">
                <a:solidFill>
                  <a:srgbClr val="b85c00"/>
                </a:solidFill>
                <a:latin typeface="Verdana"/>
                <a:ea typeface="Microsoft YaHei"/>
              </a:rPr>
              <a:t>(пр.психолог Лебідь І.І.)</a:t>
            </a:r>
            <a:endParaRPr b="0" lang="uk-UA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uk-UA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uk-UA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br/>
            <a:br/>
            <a:endParaRPr b="0" lang="uk-UA" sz="2000" spc="-1" strike="noStrike">
              <a:latin typeface="Arial"/>
            </a:endParaRPr>
          </a:p>
        </p:txBody>
      </p:sp>
      <p:pic>
        <p:nvPicPr>
          <p:cNvPr id="591" name="" descr=""/>
          <p:cNvPicPr/>
          <p:nvPr/>
        </p:nvPicPr>
        <p:blipFill>
          <a:blip r:embed="rId2"/>
          <a:stretch/>
        </p:blipFill>
        <p:spPr>
          <a:xfrm>
            <a:off x="1040040" y="1080000"/>
            <a:ext cx="6878160" cy="4862160"/>
          </a:xfrm>
          <a:prstGeom prst="rect">
            <a:avLst/>
          </a:prstGeom>
          <a:ln w="0">
            <a:noFill/>
          </a:ln>
        </p:spPr>
      </p:pic>
    </p:spTree>
  </p:cSld>
  <p:transition spd="slow">
    <p:blinds dir="vert"/>
  </p:transition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2" name="" descr=""/>
          <p:cNvPicPr/>
          <p:nvPr/>
        </p:nvPicPr>
        <p:blipFill>
          <a:blip r:embed="rId1"/>
          <a:stretch/>
        </p:blipFill>
        <p:spPr>
          <a:xfrm>
            <a:off x="0" y="360"/>
            <a:ext cx="9177840" cy="6855480"/>
          </a:xfrm>
          <a:prstGeom prst="rect">
            <a:avLst/>
          </a:prstGeom>
          <a:ln w="0">
            <a:noFill/>
          </a:ln>
        </p:spPr>
      </p:pic>
      <p:sp>
        <p:nvSpPr>
          <p:cNvPr id="593" name="PlaceHolder 16"/>
          <p:cNvSpPr/>
          <p:nvPr/>
        </p:nvSpPr>
        <p:spPr>
          <a:xfrm>
            <a:off x="457560" y="360000"/>
            <a:ext cx="8224200" cy="16178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i="1" lang="uk-UA" sz="2800" spc="-1" strike="noStrike">
                <a:solidFill>
                  <a:srgbClr val="002bc0"/>
                </a:solidFill>
                <a:latin typeface="Verdana"/>
                <a:ea typeface="Microsoft YaHei"/>
              </a:rPr>
              <a:t>Проєкт “Оберег для воїна”</a:t>
            </a:r>
            <a:br/>
            <a:r>
              <a:rPr b="1" i="1" lang="uk-UA" sz="2000" spc="-1" strike="noStrike">
                <a:solidFill>
                  <a:srgbClr val="b85c00"/>
                </a:solidFill>
                <a:latin typeface="Verdana"/>
                <a:ea typeface="Microsoft YaHei"/>
              </a:rPr>
              <a:t>(уч. Дідич Ю.М.)</a:t>
            </a:r>
            <a:endParaRPr b="0" lang="uk-UA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uk-UA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br/>
            <a:br/>
            <a:endParaRPr b="0" lang="uk-UA" sz="2000" spc="-1" strike="noStrike">
              <a:latin typeface="Arial"/>
            </a:endParaRPr>
          </a:p>
        </p:txBody>
      </p:sp>
      <p:pic>
        <p:nvPicPr>
          <p:cNvPr id="594" name="" descr=""/>
          <p:cNvPicPr/>
          <p:nvPr/>
        </p:nvPicPr>
        <p:blipFill>
          <a:blip r:embed="rId2"/>
          <a:stretch/>
        </p:blipFill>
        <p:spPr>
          <a:xfrm>
            <a:off x="1220040" y="1150560"/>
            <a:ext cx="6517800" cy="4607280"/>
          </a:xfrm>
          <a:prstGeom prst="rect">
            <a:avLst/>
          </a:prstGeom>
          <a:ln w="0">
            <a:noFill/>
          </a:ln>
        </p:spPr>
      </p:pic>
    </p:spTree>
  </p:cSld>
  <p:transition spd="slow">
    <p:blinds dir="vert"/>
  </p:transition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5" name="" descr=""/>
          <p:cNvPicPr/>
          <p:nvPr/>
        </p:nvPicPr>
        <p:blipFill>
          <a:blip r:embed="rId1"/>
          <a:stretch/>
        </p:blipFill>
        <p:spPr>
          <a:xfrm>
            <a:off x="0" y="-17280"/>
            <a:ext cx="9177840" cy="6873480"/>
          </a:xfrm>
          <a:prstGeom prst="rect">
            <a:avLst/>
          </a:prstGeom>
          <a:ln w="0">
            <a:noFill/>
          </a:ln>
        </p:spPr>
      </p:pic>
      <p:sp>
        <p:nvSpPr>
          <p:cNvPr id="596" name="PlaceHolder 1"/>
          <p:cNvSpPr>
            <a:spLocks noGrp="1"/>
          </p:cNvSpPr>
          <p:nvPr>
            <p:ph/>
          </p:nvPr>
        </p:nvSpPr>
        <p:spPr>
          <a:xfrm rot="20716200">
            <a:off x="944640" y="2090160"/>
            <a:ext cx="6695280" cy="332820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0000" rIns="90000" tIns="45000" bIns="45000" anchor="t">
            <a:noAutofit/>
          </a:bodyPr>
          <a:p>
            <a:pPr algn="just">
              <a:lnSpc>
                <a:spcPct val="100000"/>
              </a:lnSpc>
              <a:spcBef>
                <a:spcPts val="479"/>
              </a:spcBef>
              <a:tabLst>
                <a:tab algn="l" pos="0"/>
              </a:tabLst>
            </a:pPr>
            <a:endParaRPr b="0" lang="uk-UA" sz="3200" spc="-1" strike="noStrike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320"/>
              </a:spcBef>
              <a:tabLst>
                <a:tab algn="l" pos="0"/>
              </a:tabLst>
            </a:pPr>
            <a:endParaRPr b="0" lang="uk-UA" sz="3200" spc="-1" strike="noStrike">
              <a:latin typeface="Arial"/>
            </a:endParaRPr>
          </a:p>
        </p:txBody>
      </p:sp>
      <p:sp>
        <p:nvSpPr>
          <p:cNvPr id="597" name="Місце для нижнього колонтитула 3"/>
          <p:cNvSpPr/>
          <p:nvPr/>
        </p:nvSpPr>
        <p:spPr>
          <a:xfrm>
            <a:off x="2666880" y="6356520"/>
            <a:ext cx="3347280" cy="35964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98" name="Місце для номера слайда 4"/>
          <p:cNvSpPr/>
          <p:nvPr/>
        </p:nvSpPr>
        <p:spPr>
          <a:xfrm>
            <a:off x="7924680" y="6356520"/>
            <a:ext cx="756720" cy="35964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</a:pPr>
            <a:fld id="{2BF48622-A87F-4970-923E-611C4EBC5726}" type="slidenum">
              <a:rPr b="0" lang="uk-UA" sz="1200" spc="-1" strike="noStrike">
                <a:solidFill>
                  <a:srgbClr val="045c75"/>
                </a:solidFill>
                <a:latin typeface="Verdana"/>
                <a:ea typeface="DejaVu Sans"/>
              </a:rPr>
              <a:t>&lt;номер&gt;</a:t>
            </a:fld>
            <a:endParaRPr b="0" lang="uk-UA" sz="1200" spc="-1" strike="noStrike">
              <a:latin typeface="Arial"/>
            </a:endParaRPr>
          </a:p>
        </p:txBody>
      </p:sp>
      <p:pic>
        <p:nvPicPr>
          <p:cNvPr id="599" name="Picture 2" descr=""/>
          <p:cNvPicPr/>
          <p:nvPr/>
        </p:nvPicPr>
        <p:blipFill>
          <a:blip r:embed="rId2"/>
          <a:stretch/>
        </p:blipFill>
        <p:spPr>
          <a:xfrm>
            <a:off x="6732720" y="5130720"/>
            <a:ext cx="2091600" cy="1585440"/>
          </a:xfrm>
          <a:prstGeom prst="rect">
            <a:avLst/>
          </a:prstGeom>
          <a:ln w="9525">
            <a:noFill/>
          </a:ln>
        </p:spPr>
      </p:pic>
      <p:sp>
        <p:nvSpPr>
          <p:cNvPr id="600" name="PlaceHolder 18"/>
          <p:cNvSpPr/>
          <p:nvPr/>
        </p:nvSpPr>
        <p:spPr>
          <a:xfrm>
            <a:off x="540000" y="1440000"/>
            <a:ext cx="8224200" cy="16178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br/>
            <a:endParaRPr b="0" lang="uk-UA" sz="1800" spc="-1" strike="noStrike">
              <a:latin typeface="Arial"/>
            </a:endParaRPr>
          </a:p>
        </p:txBody>
      </p:sp>
      <p:sp>
        <p:nvSpPr>
          <p:cNvPr id="601" name=""/>
          <p:cNvSpPr/>
          <p:nvPr/>
        </p:nvSpPr>
        <p:spPr>
          <a:xfrm>
            <a:off x="360000" y="1800000"/>
            <a:ext cx="8277840" cy="3089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r>
              <a:rPr b="1" i="1" lang="uk-UA" sz="2800" spc="-1" strike="noStrike">
                <a:solidFill>
                  <a:srgbClr val="000000"/>
                </a:solidFill>
                <a:latin typeface="Verdana"/>
                <a:ea typeface="DejaVu Sans"/>
              </a:rPr>
              <a:t>Наш час диктує потребу в формуванні громадянина з високим рівнем правової культури і активною життєвою позицією. </a:t>
            </a:r>
            <a:br/>
            <a:endParaRPr b="0" lang="uk-UA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uk-UA" sz="2800" spc="-1" strike="noStrike">
                <a:solidFill>
                  <a:srgbClr val="002bc0"/>
                </a:solidFill>
                <a:latin typeface="Verdana"/>
                <a:ea typeface="DejaVu Sans"/>
              </a:rPr>
              <a:t>Проведено зустрічі…</a:t>
            </a:r>
            <a:endParaRPr b="0" lang="uk-UA" sz="2800" spc="-1" strike="noStrike">
              <a:latin typeface="Arial"/>
            </a:endParaRPr>
          </a:p>
        </p:txBody>
      </p:sp>
    </p:spTree>
  </p:cSld>
  <p:transition spd="slow">
    <p:blinds dir="vert"/>
  </p:transition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2" name="" descr=""/>
          <p:cNvPicPr/>
          <p:nvPr/>
        </p:nvPicPr>
        <p:blipFill>
          <a:blip r:embed="rId1"/>
          <a:stretch/>
        </p:blipFill>
        <p:spPr>
          <a:xfrm>
            <a:off x="0" y="-17640"/>
            <a:ext cx="9177840" cy="6873480"/>
          </a:xfrm>
          <a:prstGeom prst="rect">
            <a:avLst/>
          </a:prstGeom>
          <a:ln w="0">
            <a:noFill/>
          </a:ln>
        </p:spPr>
      </p:pic>
      <p:sp>
        <p:nvSpPr>
          <p:cNvPr id="603" name="Місце для нижнього колонтитула 2"/>
          <p:cNvSpPr/>
          <p:nvPr/>
        </p:nvSpPr>
        <p:spPr>
          <a:xfrm>
            <a:off x="2666880" y="6356520"/>
            <a:ext cx="3347280" cy="35964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04" name="Місце для номера слайда 1"/>
          <p:cNvSpPr/>
          <p:nvPr/>
        </p:nvSpPr>
        <p:spPr>
          <a:xfrm>
            <a:off x="7924680" y="6356520"/>
            <a:ext cx="756720" cy="35964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</a:pPr>
            <a:fld id="{99EAC0B5-9A9E-4800-B12E-726D6E936B72}" type="slidenum">
              <a:rPr b="0" lang="uk-UA" sz="1200" spc="-1" strike="noStrike">
                <a:solidFill>
                  <a:srgbClr val="045c75"/>
                </a:solidFill>
                <a:latin typeface="Verdana"/>
                <a:ea typeface="DejaVu Sans"/>
              </a:rPr>
              <a:t>&lt;номер&gt;</a:t>
            </a:fld>
            <a:endParaRPr b="0" lang="uk-UA" sz="1200" spc="-1" strike="noStrike">
              <a:latin typeface="Arial"/>
            </a:endParaRPr>
          </a:p>
        </p:txBody>
      </p:sp>
      <p:sp>
        <p:nvSpPr>
          <p:cNvPr id="605" name="PlaceHolder 19"/>
          <p:cNvSpPr/>
          <p:nvPr/>
        </p:nvSpPr>
        <p:spPr>
          <a:xfrm>
            <a:off x="540000" y="5040000"/>
            <a:ext cx="8224200" cy="10778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br/>
            <a:endParaRPr b="0" lang="uk-UA" sz="1800" spc="-1" strike="noStrike">
              <a:latin typeface="Arial"/>
            </a:endParaRPr>
          </a:p>
        </p:txBody>
      </p:sp>
      <p:pic>
        <p:nvPicPr>
          <p:cNvPr id="606" name="" descr=""/>
          <p:cNvPicPr/>
          <p:nvPr/>
        </p:nvPicPr>
        <p:blipFill>
          <a:blip r:embed="rId2"/>
          <a:stretch/>
        </p:blipFill>
        <p:spPr>
          <a:xfrm>
            <a:off x="180000" y="1080000"/>
            <a:ext cx="5427360" cy="5427360"/>
          </a:xfrm>
          <a:prstGeom prst="rect">
            <a:avLst/>
          </a:prstGeom>
          <a:ln w="0">
            <a:noFill/>
          </a:ln>
        </p:spPr>
      </p:pic>
      <p:sp>
        <p:nvSpPr>
          <p:cNvPr id="607" name="PlaceHolder 17"/>
          <p:cNvSpPr/>
          <p:nvPr/>
        </p:nvSpPr>
        <p:spPr>
          <a:xfrm>
            <a:off x="5760000" y="1080000"/>
            <a:ext cx="3237840" cy="53978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i="1" lang="uk-UA" sz="1800" spc="-1" strike="noStrike">
                <a:solidFill>
                  <a:srgbClr val="002bc0"/>
                </a:solidFill>
                <a:latin typeface="Verdana"/>
                <a:ea typeface="DejaVu Sans"/>
              </a:rPr>
              <a:t>Зустріч-бесіда </a:t>
            </a:r>
            <a:br/>
            <a:r>
              <a:rPr b="1" i="1" lang="uk-UA" sz="1800" spc="-1" strike="noStrike">
                <a:solidFill>
                  <a:srgbClr val="002bc0"/>
                </a:solidFill>
                <a:latin typeface="Verdana"/>
                <a:ea typeface="DejaVu Sans"/>
              </a:rPr>
              <a:t>з регіональним координатором Уповноваженого ВР з Прав людини Панасенко Тетяною на тему </a:t>
            </a:r>
            <a:r>
              <a:rPr b="1" i="1" lang="uk-UA" sz="1800" spc="-1" strike="noStrike">
                <a:solidFill>
                  <a:srgbClr val="b85c00"/>
                </a:solidFill>
                <a:latin typeface="Verdana"/>
                <a:ea typeface="DejaVu Sans"/>
              </a:rPr>
              <a:t>“Протиправна поведінка. Протиправні дії та відповідальність підлітка за такі вчинки”.</a:t>
            </a:r>
            <a:br/>
            <a:br/>
            <a:endParaRPr b="0" lang="uk-UA" sz="1800" spc="-1" strike="noStrike">
              <a:latin typeface="Arial"/>
            </a:endParaRPr>
          </a:p>
        </p:txBody>
      </p:sp>
      <p:pic>
        <p:nvPicPr>
          <p:cNvPr id="608" name="Picture 17" descr=""/>
          <p:cNvPicPr/>
          <p:nvPr/>
        </p:nvPicPr>
        <p:blipFill>
          <a:blip r:embed="rId3"/>
          <a:stretch/>
        </p:blipFill>
        <p:spPr>
          <a:xfrm>
            <a:off x="6732720" y="5130720"/>
            <a:ext cx="1905120" cy="1443960"/>
          </a:xfrm>
          <a:prstGeom prst="rect">
            <a:avLst/>
          </a:prstGeom>
          <a:ln w="9525">
            <a:noFill/>
          </a:ln>
        </p:spPr>
      </p:pic>
    </p:spTree>
  </p:cSld>
  <p:transition spd="slow">
    <p:blinds dir="vert"/>
  </p:transition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9" name="" descr=""/>
          <p:cNvPicPr/>
          <p:nvPr/>
        </p:nvPicPr>
        <p:blipFill>
          <a:blip r:embed="rId1"/>
          <a:stretch/>
        </p:blipFill>
        <p:spPr>
          <a:xfrm>
            <a:off x="0" y="-17640"/>
            <a:ext cx="9177840" cy="6873480"/>
          </a:xfrm>
          <a:prstGeom prst="rect">
            <a:avLst/>
          </a:prstGeom>
          <a:ln w="0">
            <a:noFill/>
          </a:ln>
        </p:spPr>
      </p:pic>
      <p:sp>
        <p:nvSpPr>
          <p:cNvPr id="610" name="Місце для нижнього колонтитула 7"/>
          <p:cNvSpPr/>
          <p:nvPr/>
        </p:nvSpPr>
        <p:spPr>
          <a:xfrm>
            <a:off x="2666880" y="6356520"/>
            <a:ext cx="3347280" cy="35964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11" name="Місце для номера слайда 6"/>
          <p:cNvSpPr/>
          <p:nvPr/>
        </p:nvSpPr>
        <p:spPr>
          <a:xfrm>
            <a:off x="7924680" y="6356520"/>
            <a:ext cx="756720" cy="35964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</a:pPr>
            <a:fld id="{88AECEAC-1E3B-4DFC-B332-17B8A4289F61}" type="slidenum">
              <a:rPr b="0" lang="uk-UA" sz="1200" spc="-1" strike="noStrike">
                <a:solidFill>
                  <a:srgbClr val="045c75"/>
                </a:solidFill>
                <a:latin typeface="Verdana"/>
                <a:ea typeface="DejaVu Sans"/>
              </a:rPr>
              <a:t>&lt;номер&gt;</a:t>
            </a:fld>
            <a:endParaRPr b="0" lang="uk-UA" sz="1200" spc="-1" strike="noStrike">
              <a:latin typeface="Arial"/>
            </a:endParaRPr>
          </a:p>
        </p:txBody>
      </p:sp>
      <p:sp>
        <p:nvSpPr>
          <p:cNvPr id="612" name="PlaceHolder 20"/>
          <p:cNvSpPr/>
          <p:nvPr/>
        </p:nvSpPr>
        <p:spPr>
          <a:xfrm>
            <a:off x="540000" y="5040000"/>
            <a:ext cx="8224200" cy="10778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br/>
            <a:endParaRPr b="0" lang="uk-UA" sz="1800" spc="-1" strike="noStrike">
              <a:latin typeface="Arial"/>
            </a:endParaRPr>
          </a:p>
        </p:txBody>
      </p:sp>
      <p:sp>
        <p:nvSpPr>
          <p:cNvPr id="613" name="PlaceHolder 21"/>
          <p:cNvSpPr/>
          <p:nvPr/>
        </p:nvSpPr>
        <p:spPr>
          <a:xfrm>
            <a:off x="5760000" y="1080000"/>
            <a:ext cx="3237840" cy="53978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i="1" lang="uk-UA" sz="1800" spc="-1" strike="noStrike">
                <a:solidFill>
                  <a:srgbClr val="002bc0"/>
                </a:solidFill>
                <a:latin typeface="Verdana"/>
                <a:ea typeface="DejaVu Sans"/>
              </a:rPr>
              <a:t>Правова конференція </a:t>
            </a:r>
            <a:r>
              <a:rPr b="1" i="1" lang="uk-UA" sz="1800" spc="-1" strike="noStrike">
                <a:solidFill>
                  <a:srgbClr val="b85c00"/>
                </a:solidFill>
                <a:latin typeface="Verdana"/>
                <a:ea typeface="DejaVu Sans"/>
              </a:rPr>
              <a:t>“Адміністративна і кримінальна відповідальність підлітка”</a:t>
            </a:r>
            <a:br/>
            <a:r>
              <a:rPr b="1" i="1" lang="uk-UA" sz="1800" spc="-1" strike="noStrike">
                <a:solidFill>
                  <a:srgbClr val="002bc0"/>
                </a:solidFill>
                <a:latin typeface="Verdana"/>
                <a:ea typeface="DejaVu Sans"/>
              </a:rPr>
              <a:t>за участі  регіонального координатора Уповноваженого ВР з Прав людини Панасенко Тетяни</a:t>
            </a:r>
            <a:br/>
            <a:endParaRPr b="0" lang="uk-UA" sz="1800" spc="-1" strike="noStrike">
              <a:latin typeface="Arial"/>
            </a:endParaRPr>
          </a:p>
        </p:txBody>
      </p:sp>
      <p:pic>
        <p:nvPicPr>
          <p:cNvPr id="614" name="" descr=""/>
          <p:cNvPicPr/>
          <p:nvPr/>
        </p:nvPicPr>
        <p:blipFill>
          <a:blip r:embed="rId2"/>
          <a:stretch/>
        </p:blipFill>
        <p:spPr>
          <a:xfrm>
            <a:off x="330480" y="900000"/>
            <a:ext cx="5247360" cy="5577840"/>
          </a:xfrm>
          <a:prstGeom prst="rect">
            <a:avLst/>
          </a:prstGeom>
          <a:ln w="0">
            <a:noFill/>
          </a:ln>
        </p:spPr>
      </p:pic>
      <p:pic>
        <p:nvPicPr>
          <p:cNvPr id="615" name="Picture 18" descr=""/>
          <p:cNvPicPr/>
          <p:nvPr/>
        </p:nvPicPr>
        <p:blipFill>
          <a:blip r:embed="rId3"/>
          <a:stretch/>
        </p:blipFill>
        <p:spPr>
          <a:xfrm>
            <a:off x="6859080" y="5213880"/>
            <a:ext cx="1905120" cy="1443960"/>
          </a:xfrm>
          <a:prstGeom prst="rect">
            <a:avLst/>
          </a:prstGeom>
          <a:ln w="9525">
            <a:noFill/>
          </a:ln>
        </p:spPr>
      </p:pic>
    </p:spTree>
  </p:cSld>
  <p:transition spd="slow">
    <p:blinds dir="vert"/>
  </p:transition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" name="" descr=""/>
          <p:cNvPicPr/>
          <p:nvPr/>
        </p:nvPicPr>
        <p:blipFill>
          <a:blip r:embed="rId1"/>
          <a:stretch/>
        </p:blipFill>
        <p:spPr>
          <a:xfrm>
            <a:off x="0" y="0"/>
            <a:ext cx="9138600" cy="6859800"/>
          </a:xfrm>
          <a:prstGeom prst="rect">
            <a:avLst/>
          </a:prstGeom>
          <a:ln w="0">
            <a:noFill/>
          </a:ln>
        </p:spPr>
      </p:pic>
      <p:sp>
        <p:nvSpPr>
          <p:cNvPr id="450" name="PlaceHolder 1"/>
          <p:cNvSpPr>
            <a:spLocks noGrp="1"/>
          </p:cNvSpPr>
          <p:nvPr>
            <p:ph/>
          </p:nvPr>
        </p:nvSpPr>
        <p:spPr>
          <a:xfrm>
            <a:off x="468360" y="980640"/>
            <a:ext cx="8141760" cy="157860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0" rIns="0" tIns="0" bIns="0" anchor="t">
            <a:noAutofit/>
          </a:bodyPr>
          <a:p>
            <a:pPr algn="ctr"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endParaRPr b="0" lang="uk-UA" sz="32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r>
              <a:rPr b="0" lang="uk-UA" sz="2400" spc="-1" strike="noStrike">
                <a:solidFill>
                  <a:srgbClr val="000000"/>
                </a:solidFill>
                <a:latin typeface="Verdana"/>
              </a:rPr>
              <a:t>Похвальним листом </a:t>
            </a:r>
            <a:endParaRPr b="0" lang="uk-UA" sz="24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r>
              <a:rPr b="0" lang="uk-UA" sz="2400" spc="-1" strike="noStrike">
                <a:solidFill>
                  <a:srgbClr val="000000"/>
                </a:solidFill>
                <a:latin typeface="Verdana"/>
              </a:rPr>
              <a:t>«</a:t>
            </a:r>
            <a:r>
              <a:rPr b="1" i="1" lang="uk-UA" sz="2400" spc="-1" strike="noStrike">
                <a:solidFill>
                  <a:srgbClr val="000000"/>
                </a:solidFill>
                <a:latin typeface="Verdana"/>
              </a:rPr>
              <a:t>За високі досягнення у навчанні</a:t>
            </a:r>
            <a:r>
              <a:rPr b="0" lang="uk-UA" sz="2400" spc="-1" strike="noStrike">
                <a:solidFill>
                  <a:srgbClr val="000000"/>
                </a:solidFill>
                <a:latin typeface="Verdana"/>
              </a:rPr>
              <a:t>»</a:t>
            </a:r>
            <a:endParaRPr b="0" lang="uk-UA" sz="24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r>
              <a:rPr b="0" lang="uk-UA" sz="2400" spc="-1" strike="noStrike">
                <a:solidFill>
                  <a:srgbClr val="000000"/>
                </a:solidFill>
                <a:latin typeface="Verdana"/>
              </a:rPr>
              <a:t> </a:t>
            </a:r>
            <a:r>
              <a:rPr b="0" lang="uk-UA" sz="2400" spc="-1" strike="noStrike">
                <a:solidFill>
                  <a:srgbClr val="000000"/>
                </a:solidFill>
                <a:latin typeface="Verdana"/>
              </a:rPr>
              <a:t>нагороджено 46 учнів  школи:</a:t>
            </a:r>
            <a:endParaRPr b="0" lang="uk-UA" sz="2400" spc="-1" strike="noStrike">
              <a:latin typeface="Arial"/>
            </a:endParaRPr>
          </a:p>
          <a:p>
            <a:pPr marL="343080" indent="-343080">
              <a:lnSpc>
                <a:spcPct val="80000"/>
              </a:lnSpc>
              <a:spcBef>
                <a:spcPts val="400"/>
              </a:spcBef>
              <a:tabLst>
                <a:tab algn="l" pos="0"/>
              </a:tabLst>
            </a:pPr>
            <a:endParaRPr b="0" lang="uk-UA" sz="2400" spc="-1" strike="noStrike">
              <a:latin typeface="Arial"/>
            </a:endParaRPr>
          </a:p>
          <a:p>
            <a:pPr marL="343080" indent="-343080">
              <a:lnSpc>
                <a:spcPct val="80000"/>
              </a:lnSpc>
              <a:spcBef>
                <a:spcPts val="400"/>
              </a:spcBef>
              <a:tabLst>
                <a:tab algn="l" pos="0"/>
              </a:tabLst>
            </a:pPr>
            <a:endParaRPr b="0" lang="uk-UA" sz="2400" spc="-1" strike="noStrike">
              <a:latin typeface="Arial"/>
            </a:endParaRPr>
          </a:p>
        </p:txBody>
      </p:sp>
      <p:sp>
        <p:nvSpPr>
          <p:cNvPr id="451" name="Rectangle 2"/>
          <p:cNvSpPr/>
          <p:nvPr/>
        </p:nvSpPr>
        <p:spPr>
          <a:xfrm>
            <a:off x="457200" y="476280"/>
            <a:ext cx="8224200" cy="42696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5000" bIns="0" anchor="b">
            <a:noAutofit/>
          </a:bodyPr>
          <a:p>
            <a:pPr algn="ctr">
              <a:lnSpc>
                <a:spcPct val="100000"/>
              </a:lnSpc>
            </a:pPr>
            <a:endParaRPr b="0" lang="uk-UA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uk-UA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uk-UA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uk-UA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uk-UA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uk-UA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uk-UA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uk-UA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uk-UA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uk-UA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uk-UA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uk-UA" sz="3200" spc="-1" strike="noStrike">
                <a:solidFill>
                  <a:srgbClr val="002bc0"/>
                </a:solidFill>
                <a:latin typeface="Verdana"/>
                <a:ea typeface="DejaVu Sans"/>
              </a:rPr>
              <a:t>Статистика 2021-2022</a:t>
            </a:r>
            <a:endParaRPr b="0" lang="uk-UA" sz="3200" spc="-1" strike="noStrike">
              <a:latin typeface="Arial"/>
            </a:endParaRPr>
          </a:p>
        </p:txBody>
      </p:sp>
      <p:graphicFrame>
        <p:nvGraphicFramePr>
          <p:cNvPr id="452" name="Group 31"/>
          <p:cNvGraphicFramePr/>
          <p:nvPr/>
        </p:nvGraphicFramePr>
        <p:xfrm>
          <a:off x="1476000" y="3203640"/>
          <a:ext cx="6119640" cy="2483640"/>
        </p:xfrm>
        <a:graphic>
          <a:graphicData uri="http://schemas.openxmlformats.org/drawingml/2006/table">
            <a:tbl>
              <a:tblPr/>
              <a:tblGrid>
                <a:gridCol w="3058920"/>
                <a:gridCol w="3061080"/>
              </a:tblGrid>
              <a:tr h="496800"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uk-UA" sz="2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5-ті класи</a:t>
                      </a:r>
                      <a:endParaRPr b="0" lang="uk-UA" sz="2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uk-UA" sz="2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22 учнів</a:t>
                      </a:r>
                      <a:endParaRPr b="0" lang="uk-UA" sz="2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ffff99"/>
                    </a:solidFill>
                  </a:tcPr>
                </a:tc>
              </a:tr>
              <a:tr h="496800"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uk-UA" sz="2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6-ті класи</a:t>
                      </a:r>
                      <a:endParaRPr b="0" lang="uk-UA" sz="2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uk-UA" sz="2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8 учнів</a:t>
                      </a:r>
                      <a:endParaRPr b="0" lang="uk-UA" sz="2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ffffcc"/>
                    </a:solidFill>
                  </a:tcPr>
                </a:tc>
              </a:tr>
              <a:tr h="496800"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uk-UA" sz="2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7-мі класи</a:t>
                      </a:r>
                      <a:endParaRPr b="0" lang="uk-UA" sz="2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uk-UA" sz="2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6 учнів</a:t>
                      </a:r>
                      <a:endParaRPr b="0" lang="uk-UA" sz="2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ffff99"/>
                    </a:solidFill>
                  </a:tcPr>
                </a:tc>
              </a:tr>
              <a:tr h="496800"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uk-UA" sz="2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8-мі класи</a:t>
                      </a:r>
                      <a:endParaRPr b="0" lang="uk-UA" sz="2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uk-UA" sz="2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7 учнів</a:t>
                      </a:r>
                      <a:endParaRPr b="0" lang="uk-UA" sz="2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ffffcc"/>
                    </a:solidFill>
                  </a:tcPr>
                </a:tc>
              </a:tr>
              <a:tr h="496800"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uk-UA" sz="2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10-ті класи</a:t>
                      </a:r>
                      <a:endParaRPr b="0" lang="uk-UA" sz="2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uk-UA" sz="2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3 учнів </a:t>
                      </a:r>
                      <a:endParaRPr b="0" lang="uk-UA" sz="2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</p:spTree>
  </p:cSld>
  <p:transition spd="slow">
    <p:blinds dir="vert"/>
  </p:transition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6" name="" descr=""/>
          <p:cNvPicPr/>
          <p:nvPr/>
        </p:nvPicPr>
        <p:blipFill>
          <a:blip r:embed="rId1"/>
          <a:stretch/>
        </p:blipFill>
        <p:spPr>
          <a:xfrm>
            <a:off x="360" y="0"/>
            <a:ext cx="9141480" cy="6855840"/>
          </a:xfrm>
          <a:prstGeom prst="rect">
            <a:avLst/>
          </a:prstGeom>
          <a:ln w="0">
            <a:noFill/>
          </a:ln>
        </p:spPr>
      </p:pic>
      <p:sp>
        <p:nvSpPr>
          <p:cNvPr id="617" name="PlaceHolder 1"/>
          <p:cNvSpPr>
            <a:spLocks noGrp="1"/>
          </p:cNvSpPr>
          <p:nvPr>
            <p:ph/>
          </p:nvPr>
        </p:nvSpPr>
        <p:spPr>
          <a:xfrm>
            <a:off x="254520" y="1440000"/>
            <a:ext cx="8383320" cy="376956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0" rIns="0" tIns="0" bIns="0" anchor="t">
            <a:noAutofit/>
          </a:bodyPr>
          <a:p>
            <a:pPr marL="343080" indent="-343080" algn="just">
              <a:lnSpc>
                <a:spcPct val="100000"/>
              </a:lnSpc>
              <a:spcBef>
                <a:spcPts val="360"/>
              </a:spcBef>
              <a:buClr>
                <a:srgbClr val="00007d"/>
              </a:buClr>
              <a:buSzPct val="75000"/>
              <a:buFont typeface="Wingdings" charset="2"/>
              <a:buChar char=""/>
            </a:pPr>
            <a:r>
              <a:rPr b="0" lang="uk-UA" sz="2000" spc="-1" strike="noStrike">
                <a:solidFill>
                  <a:srgbClr val="000000"/>
                </a:solidFill>
                <a:latin typeface="Verdana"/>
              </a:rPr>
              <a:t>Тісна співпраця учнів  школи з семінаристами Львівської семінарії Святого Духа, студентами Українського Католицького Університету (бесіди, зустрічі, перегляди та обговорення фільмів).</a:t>
            </a:r>
            <a:endParaRPr b="0" lang="uk-UA" sz="2000" spc="-1" strike="noStrike">
              <a:latin typeface="Arial"/>
            </a:endParaRPr>
          </a:p>
          <a:p>
            <a:pPr marL="343080" indent="-343080" algn="just">
              <a:lnSpc>
                <a:spcPct val="100000"/>
              </a:lnSpc>
              <a:spcBef>
                <a:spcPts val="360"/>
              </a:spcBef>
              <a:buClr>
                <a:srgbClr val="00007d"/>
              </a:buClr>
              <a:buSzPct val="75000"/>
              <a:buFont typeface="Wingdings" charset="2"/>
              <a:buChar char=""/>
            </a:pPr>
            <a:r>
              <a:rPr b="0" lang="uk-UA" sz="2000" spc="-1" strike="noStrike">
                <a:solidFill>
                  <a:srgbClr val="000000"/>
                </a:solidFill>
                <a:latin typeface="Verdana"/>
              </a:rPr>
              <a:t>Доброчинні акції милосердя «Миколай про тебе не забуде», «Від серця до серця», «Врятуймо людське життя». </a:t>
            </a:r>
            <a:endParaRPr b="0" lang="uk-UA" sz="2000" spc="-1" strike="noStrike">
              <a:latin typeface="Arial"/>
            </a:endParaRPr>
          </a:p>
          <a:p>
            <a:pPr marL="343080" indent="-343080" algn="just">
              <a:lnSpc>
                <a:spcPct val="100000"/>
              </a:lnSpc>
              <a:spcBef>
                <a:spcPts val="360"/>
              </a:spcBef>
              <a:buClr>
                <a:srgbClr val="00007d"/>
              </a:buClr>
              <a:buSzPct val="75000"/>
              <a:buFont typeface="Wingdings" charset="2"/>
              <a:buChar char=""/>
            </a:pPr>
            <a:r>
              <a:rPr b="0" lang="uk-UA" sz="2000" spc="-1" strike="noStrike">
                <a:solidFill>
                  <a:srgbClr val="000000"/>
                </a:solidFill>
                <a:latin typeface="Verdana"/>
              </a:rPr>
              <a:t>Зустрічі школярів з лікарями вузьких спеціальностей. Учні слухають лекції фахівців громадських організацій, беруть участь у тренінгах на теми пропаганди здорового способу життя.</a:t>
            </a:r>
            <a:endParaRPr b="0" lang="uk-UA" sz="2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519"/>
              </a:spcBef>
            </a:pPr>
            <a:endParaRPr b="0" lang="uk-UA" sz="2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519"/>
              </a:spcBef>
            </a:pPr>
            <a:endParaRPr b="0" lang="uk-UA" sz="2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b="0" lang="uk-UA" sz="2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519"/>
              </a:spcBef>
            </a:pPr>
            <a:endParaRPr b="0" lang="uk-UA" sz="2000" spc="-1" strike="noStrike">
              <a:latin typeface="Arial"/>
            </a:endParaRPr>
          </a:p>
        </p:txBody>
      </p:sp>
      <p:sp>
        <p:nvSpPr>
          <p:cNvPr id="618" name="Місце для нижнього колонтитула 3"/>
          <p:cNvSpPr/>
          <p:nvPr/>
        </p:nvSpPr>
        <p:spPr>
          <a:xfrm>
            <a:off x="2666880" y="6356520"/>
            <a:ext cx="3347280" cy="35964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19" name="Місце для номера слайда 4"/>
          <p:cNvSpPr/>
          <p:nvPr/>
        </p:nvSpPr>
        <p:spPr>
          <a:xfrm>
            <a:off x="7924680" y="6356520"/>
            <a:ext cx="756720" cy="35964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</a:pPr>
            <a:fld id="{CDE3AA8B-D6BF-4E4A-BC9C-6967FB981574}" type="slidenum">
              <a:rPr b="0" lang="uk-UA" sz="1200" spc="-1" strike="noStrike">
                <a:solidFill>
                  <a:srgbClr val="045c75"/>
                </a:solidFill>
                <a:latin typeface="Verdana"/>
                <a:ea typeface="DejaVu Sans"/>
              </a:rPr>
              <a:t>&lt;номер&gt;</a:t>
            </a:fld>
            <a:endParaRPr b="0" lang="uk-UA" sz="1200" spc="-1" strike="noStrike">
              <a:latin typeface="Arial"/>
            </a:endParaRPr>
          </a:p>
        </p:txBody>
      </p:sp>
      <p:sp>
        <p:nvSpPr>
          <p:cNvPr id="620" name="Заголовок 4"/>
          <p:cNvSpPr/>
          <p:nvPr/>
        </p:nvSpPr>
        <p:spPr>
          <a:xfrm>
            <a:off x="468360" y="189000"/>
            <a:ext cx="8206560" cy="88884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5000" bIns="0" anchor="b">
            <a:noAutofit/>
          </a:bodyPr>
          <a:p>
            <a:pPr algn="ctr">
              <a:lnSpc>
                <a:spcPct val="100000"/>
              </a:lnSpc>
            </a:pPr>
            <a:endParaRPr b="0" lang="uk-UA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uk-UA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uk-UA" sz="2800" spc="-1" strike="noStrike">
                <a:solidFill>
                  <a:srgbClr val="002bc0"/>
                </a:solidFill>
                <a:latin typeface="Verdana"/>
                <a:ea typeface="DejaVu Sans"/>
              </a:rPr>
              <a:t>Організація </a:t>
            </a:r>
            <a:endParaRPr b="0" lang="uk-UA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uk-UA" sz="2800" spc="-1" strike="noStrike">
                <a:solidFill>
                  <a:srgbClr val="002bc0"/>
                </a:solidFill>
                <a:latin typeface="Verdana"/>
                <a:ea typeface="DejaVu Sans"/>
              </a:rPr>
              <a:t>різних форм позаурочної роботи</a:t>
            </a:r>
            <a:endParaRPr b="0" lang="uk-UA" sz="2800" spc="-1" strike="noStrike">
              <a:latin typeface="Arial"/>
            </a:endParaRPr>
          </a:p>
        </p:txBody>
      </p:sp>
    </p:spTree>
  </p:cSld>
  <p:transition spd="slow">
    <p:blinds dir="vert"/>
  </p:transition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1" name="" descr=""/>
          <p:cNvPicPr/>
          <p:nvPr/>
        </p:nvPicPr>
        <p:blipFill>
          <a:blip r:embed="rId1"/>
          <a:stretch/>
        </p:blipFill>
        <p:spPr>
          <a:xfrm>
            <a:off x="360" y="-6840"/>
            <a:ext cx="9141480" cy="6844680"/>
          </a:xfrm>
          <a:prstGeom prst="rect">
            <a:avLst/>
          </a:prstGeom>
          <a:ln w="0">
            <a:noFill/>
          </a:ln>
        </p:spPr>
      </p:pic>
      <p:sp>
        <p:nvSpPr>
          <p:cNvPr id="622" name="PlaceHolder 1"/>
          <p:cNvSpPr>
            <a:spLocks noGrp="1"/>
          </p:cNvSpPr>
          <p:nvPr>
            <p:ph/>
          </p:nvPr>
        </p:nvSpPr>
        <p:spPr>
          <a:xfrm>
            <a:off x="360000" y="900000"/>
            <a:ext cx="7557840" cy="5217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0" rIns="0" tIns="0" bIns="0" anchor="t">
            <a:noAutofit/>
          </a:bodyPr>
          <a:p>
            <a:pPr marL="343080" indent="-343080" algn="ctr">
              <a:lnSpc>
                <a:spcPct val="100000"/>
              </a:lnSpc>
              <a:spcBef>
                <a:spcPts val="479"/>
              </a:spcBef>
              <a:tabLst>
                <a:tab algn="l" pos="0"/>
              </a:tabLst>
            </a:pPr>
            <a:endParaRPr b="0" lang="uk-UA" sz="3200" spc="-1" strike="noStrike">
              <a:latin typeface="Arial"/>
            </a:endParaRPr>
          </a:p>
          <a:p>
            <a:pPr marL="343080" indent="-343080" algn="just">
              <a:lnSpc>
                <a:spcPct val="100000"/>
              </a:lnSpc>
              <a:spcBef>
                <a:spcPts val="281"/>
              </a:spcBef>
              <a:buClr>
                <a:srgbClr val="00007d"/>
              </a:buClr>
              <a:buSzPct val="75000"/>
              <a:buFont typeface="Wingdings" charset="2"/>
              <a:buChar char=""/>
              <a:tabLst>
                <a:tab algn="l" pos="0"/>
              </a:tabLst>
            </a:pPr>
            <a:r>
              <a:rPr b="1" i="1" lang="uk-UA" sz="2000" spc="-1" strike="noStrike">
                <a:solidFill>
                  <a:srgbClr val="000000"/>
                </a:solidFill>
                <a:latin typeface="Verdana"/>
              </a:rPr>
              <a:t>Моральне і духовне виховання – це суть усього виховного процесу. На прикладах загальнолюдських християнських чеснот і тільки з вірою в кожного учня вчитель будує весь виховний процес.</a:t>
            </a:r>
            <a:endParaRPr b="0" lang="uk-UA" sz="2000" spc="-1" strike="noStrike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281"/>
              </a:spcBef>
              <a:tabLst>
                <a:tab algn="l" pos="0"/>
              </a:tabLst>
            </a:pPr>
            <a:endParaRPr b="0" lang="uk-UA" sz="2000" spc="-1" strike="noStrike">
              <a:latin typeface="Arial"/>
            </a:endParaRPr>
          </a:p>
          <a:p>
            <a:pPr marL="343080" indent="-343080" algn="just">
              <a:lnSpc>
                <a:spcPct val="100000"/>
              </a:lnSpc>
              <a:spcBef>
                <a:spcPts val="281"/>
              </a:spcBef>
              <a:buClr>
                <a:srgbClr val="00007d"/>
              </a:buClr>
              <a:buSzPct val="75000"/>
              <a:buFont typeface="Wingdings" charset="2"/>
              <a:buChar char=""/>
              <a:tabLst>
                <a:tab algn="l" pos="0"/>
              </a:tabLst>
            </a:pPr>
            <a:r>
              <a:rPr b="1" i="1" lang="uk-UA" sz="2000" spc="-1" strike="noStrike">
                <a:solidFill>
                  <a:srgbClr val="000000"/>
                </a:solidFill>
                <a:latin typeface="Verdana"/>
              </a:rPr>
              <a:t>У школі проводяться місячники духовного виховання, уроки духовності, зустрічі священиків з учнями та батьками.</a:t>
            </a:r>
            <a:endParaRPr b="0" lang="uk-UA" sz="2000" spc="-1" strike="noStrike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281"/>
              </a:spcBef>
              <a:tabLst>
                <a:tab algn="l" pos="0"/>
              </a:tabLst>
            </a:pPr>
            <a:endParaRPr b="0" lang="uk-UA" sz="2000" spc="-1" strike="noStrike">
              <a:latin typeface="Arial"/>
            </a:endParaRPr>
          </a:p>
          <a:p>
            <a:pPr marL="343080" indent="-343080" algn="just">
              <a:lnSpc>
                <a:spcPct val="100000"/>
              </a:lnSpc>
              <a:spcBef>
                <a:spcPts val="281"/>
              </a:spcBef>
              <a:buClr>
                <a:srgbClr val="00007d"/>
              </a:buClr>
              <a:buSzPct val="75000"/>
              <a:buFont typeface="Wingdings" charset="2"/>
              <a:buChar char=""/>
              <a:tabLst>
                <a:tab algn="l" pos="0"/>
              </a:tabLst>
            </a:pPr>
            <a:r>
              <a:rPr b="1" i="1" lang="uk-UA" sz="2000" spc="-1" strike="noStrike">
                <a:solidFill>
                  <a:srgbClr val="000000"/>
                </a:solidFill>
                <a:latin typeface="Verdana"/>
              </a:rPr>
              <a:t>Однією із засад виховання гідних українців, українців-патріотів рідної землі є національно патріотичне виховання.</a:t>
            </a:r>
            <a:endParaRPr b="0" lang="uk-UA" sz="2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00"/>
              </a:spcBef>
              <a:tabLst>
                <a:tab algn="l" pos="0"/>
              </a:tabLst>
            </a:pPr>
            <a:endParaRPr b="0" lang="uk-UA" sz="2000" spc="-1" strike="noStrike">
              <a:latin typeface="Arial"/>
            </a:endParaRPr>
          </a:p>
        </p:txBody>
      </p:sp>
      <p:sp>
        <p:nvSpPr>
          <p:cNvPr id="623" name=""/>
          <p:cNvSpPr/>
          <p:nvPr/>
        </p:nvSpPr>
        <p:spPr>
          <a:xfrm>
            <a:off x="360000" y="360000"/>
            <a:ext cx="8457840" cy="1257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r>
              <a:rPr b="1" lang="uk-UA" sz="2800" spc="-1" strike="noStrike">
                <a:solidFill>
                  <a:srgbClr val="002bc0"/>
                </a:solidFill>
                <a:latin typeface="Verdana"/>
                <a:ea typeface="DejaVu Sans"/>
              </a:rPr>
              <a:t>Національно-патріотичне виховання</a:t>
            </a:r>
            <a:endParaRPr b="0" lang="uk-UA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uk-UA" sz="2800" spc="-1" strike="noStrike">
              <a:latin typeface="Arial"/>
            </a:endParaRPr>
          </a:p>
        </p:txBody>
      </p:sp>
    </p:spTree>
  </p:cSld>
  <p:transition spd="slow">
    <p:blinds dir="vert"/>
  </p:transition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" name="" descr=""/>
          <p:cNvPicPr/>
          <p:nvPr/>
        </p:nvPicPr>
        <p:blipFill>
          <a:blip r:embed="rId1"/>
          <a:stretch/>
        </p:blipFill>
        <p:spPr>
          <a:xfrm>
            <a:off x="360" y="-6840"/>
            <a:ext cx="9141480" cy="6844680"/>
          </a:xfrm>
          <a:prstGeom prst="rect">
            <a:avLst/>
          </a:prstGeom>
          <a:ln w="0">
            <a:noFill/>
          </a:ln>
        </p:spPr>
      </p:pic>
      <p:sp>
        <p:nvSpPr>
          <p:cNvPr id="625" name=""/>
          <p:cNvSpPr/>
          <p:nvPr/>
        </p:nvSpPr>
        <p:spPr>
          <a:xfrm>
            <a:off x="360000" y="360000"/>
            <a:ext cx="8457840" cy="859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endParaRPr b="0" lang="uk-UA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uk-UA" sz="1800" spc="-1" strike="noStrike">
              <a:latin typeface="Arial"/>
            </a:endParaRPr>
          </a:p>
        </p:txBody>
      </p:sp>
      <p:pic>
        <p:nvPicPr>
          <p:cNvPr id="626" name="" descr=""/>
          <p:cNvPicPr/>
          <p:nvPr/>
        </p:nvPicPr>
        <p:blipFill>
          <a:blip r:embed="rId2"/>
          <a:stretch/>
        </p:blipFill>
        <p:spPr>
          <a:xfrm>
            <a:off x="1440000" y="1260000"/>
            <a:ext cx="5397840" cy="5397840"/>
          </a:xfrm>
          <a:prstGeom prst="rect">
            <a:avLst/>
          </a:prstGeom>
          <a:ln w="0">
            <a:noFill/>
          </a:ln>
        </p:spPr>
      </p:pic>
      <p:sp>
        <p:nvSpPr>
          <p:cNvPr id="627" name=""/>
          <p:cNvSpPr/>
          <p:nvPr/>
        </p:nvSpPr>
        <p:spPr>
          <a:xfrm>
            <a:off x="180000" y="180000"/>
            <a:ext cx="8817840" cy="919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r>
              <a:rPr b="1" i="1" lang="uk-UA" sz="1800" spc="-1" strike="noStrike">
                <a:solidFill>
                  <a:srgbClr val="002bc0"/>
                </a:solidFill>
                <a:latin typeface="Verdana"/>
                <a:ea typeface="DejaVu Sans"/>
              </a:rPr>
              <a:t>Софія Голуб, учениця 9-А класу, членкиня Національної скаутської організації України “Пласт”, врочисто передала Вифлиємський вогонь миру вчителям та учням школи</a:t>
            </a:r>
            <a:endParaRPr b="0" lang="uk-UA" sz="1800" spc="-1" strike="noStrike">
              <a:latin typeface="Arial"/>
            </a:endParaRPr>
          </a:p>
        </p:txBody>
      </p:sp>
    </p:spTree>
  </p:cSld>
  <p:transition spd="slow">
    <p:blinds dir="vert"/>
  </p:transition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8" name="" descr=""/>
          <p:cNvPicPr/>
          <p:nvPr/>
        </p:nvPicPr>
        <p:blipFill>
          <a:blip r:embed="rId1"/>
          <a:stretch/>
        </p:blipFill>
        <p:spPr>
          <a:xfrm>
            <a:off x="360" y="-6840"/>
            <a:ext cx="9141480" cy="6844680"/>
          </a:xfrm>
          <a:prstGeom prst="rect">
            <a:avLst/>
          </a:prstGeom>
          <a:ln w="0">
            <a:noFill/>
          </a:ln>
        </p:spPr>
      </p:pic>
      <p:sp>
        <p:nvSpPr>
          <p:cNvPr id="629" name=""/>
          <p:cNvSpPr/>
          <p:nvPr/>
        </p:nvSpPr>
        <p:spPr>
          <a:xfrm>
            <a:off x="360000" y="360000"/>
            <a:ext cx="8457840" cy="859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endParaRPr b="0" lang="uk-UA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uk-UA" sz="1800" spc="-1" strike="noStrike">
              <a:latin typeface="Arial"/>
            </a:endParaRPr>
          </a:p>
        </p:txBody>
      </p:sp>
      <p:sp>
        <p:nvSpPr>
          <p:cNvPr id="630" name=""/>
          <p:cNvSpPr/>
          <p:nvPr/>
        </p:nvSpPr>
        <p:spPr>
          <a:xfrm>
            <a:off x="360000" y="360000"/>
            <a:ext cx="8486280" cy="1077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r>
              <a:rPr b="1" i="1" lang="uk-UA" sz="2800" spc="-1" strike="noStrike">
                <a:solidFill>
                  <a:srgbClr val="002bc0"/>
                </a:solidFill>
                <a:latin typeface="Verdana"/>
                <a:ea typeface="DejaVu Sans"/>
              </a:rPr>
              <a:t>День єднання</a:t>
            </a:r>
            <a:endParaRPr b="0" lang="uk-UA" sz="2800" spc="-1" strike="noStrike">
              <a:latin typeface="Arial"/>
            </a:endParaRPr>
          </a:p>
        </p:txBody>
      </p:sp>
      <p:pic>
        <p:nvPicPr>
          <p:cNvPr id="631" name="" descr=""/>
          <p:cNvPicPr/>
          <p:nvPr/>
        </p:nvPicPr>
        <p:blipFill>
          <a:blip r:embed="rId2"/>
          <a:stretch/>
        </p:blipFill>
        <p:spPr>
          <a:xfrm>
            <a:off x="320040" y="1260000"/>
            <a:ext cx="7237800" cy="5428080"/>
          </a:xfrm>
          <a:prstGeom prst="rect">
            <a:avLst/>
          </a:prstGeom>
          <a:ln w="0">
            <a:noFill/>
          </a:ln>
        </p:spPr>
      </p:pic>
    </p:spTree>
  </p:cSld>
  <p:transition spd="slow">
    <p:blinds dir="vert"/>
  </p:transition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2" name="" descr=""/>
          <p:cNvPicPr/>
          <p:nvPr/>
        </p:nvPicPr>
        <p:blipFill>
          <a:blip r:embed="rId1"/>
          <a:stretch/>
        </p:blipFill>
        <p:spPr>
          <a:xfrm>
            <a:off x="360" y="-6840"/>
            <a:ext cx="9141480" cy="6844680"/>
          </a:xfrm>
          <a:prstGeom prst="rect">
            <a:avLst/>
          </a:prstGeom>
          <a:ln w="0">
            <a:noFill/>
          </a:ln>
        </p:spPr>
      </p:pic>
      <p:sp>
        <p:nvSpPr>
          <p:cNvPr id="633" name=""/>
          <p:cNvSpPr/>
          <p:nvPr/>
        </p:nvSpPr>
        <p:spPr>
          <a:xfrm>
            <a:off x="360000" y="360000"/>
            <a:ext cx="8457840" cy="859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endParaRPr b="0" lang="uk-UA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uk-UA" sz="1800" spc="-1" strike="noStrike">
              <a:latin typeface="Arial"/>
            </a:endParaRPr>
          </a:p>
        </p:txBody>
      </p:sp>
      <p:pic>
        <p:nvPicPr>
          <p:cNvPr id="634" name="" descr=""/>
          <p:cNvPicPr/>
          <p:nvPr/>
        </p:nvPicPr>
        <p:blipFill>
          <a:blip r:embed="rId2"/>
          <a:stretch/>
        </p:blipFill>
        <p:spPr>
          <a:xfrm>
            <a:off x="1800000" y="1080360"/>
            <a:ext cx="5577840" cy="5577840"/>
          </a:xfrm>
          <a:prstGeom prst="rect">
            <a:avLst/>
          </a:prstGeom>
          <a:ln w="0">
            <a:noFill/>
          </a:ln>
        </p:spPr>
      </p:pic>
      <p:sp>
        <p:nvSpPr>
          <p:cNvPr id="635" name=""/>
          <p:cNvSpPr/>
          <p:nvPr/>
        </p:nvSpPr>
        <p:spPr>
          <a:xfrm>
            <a:off x="360000" y="193320"/>
            <a:ext cx="8486280" cy="884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r>
              <a:rPr b="1" i="1" lang="uk-UA" sz="2000" spc="-1" strike="noStrike">
                <a:solidFill>
                  <a:srgbClr val="002bc0"/>
                </a:solidFill>
                <a:latin typeface="Verdana"/>
                <a:ea typeface="DejaVu Sans"/>
              </a:rPr>
              <a:t>Година спілкування присвячена Дню Героїв Небесної Сотні (уч.історії Пікулицька Х.І.)</a:t>
            </a:r>
            <a:endParaRPr b="0" lang="uk-UA" sz="2000" spc="-1" strike="noStrike">
              <a:latin typeface="Arial"/>
            </a:endParaRPr>
          </a:p>
        </p:txBody>
      </p:sp>
    </p:spTree>
  </p:cSld>
  <p:transition spd="slow">
    <p:blinds dir="vert"/>
  </p:transition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6" name="" descr=""/>
          <p:cNvPicPr/>
          <p:nvPr/>
        </p:nvPicPr>
        <p:blipFill>
          <a:blip r:embed="rId1"/>
          <a:stretch/>
        </p:blipFill>
        <p:spPr>
          <a:xfrm>
            <a:off x="360" y="-6840"/>
            <a:ext cx="9141480" cy="6844680"/>
          </a:xfrm>
          <a:prstGeom prst="rect">
            <a:avLst/>
          </a:prstGeom>
          <a:ln w="0">
            <a:noFill/>
          </a:ln>
        </p:spPr>
      </p:pic>
      <p:sp>
        <p:nvSpPr>
          <p:cNvPr id="637" name=""/>
          <p:cNvSpPr/>
          <p:nvPr/>
        </p:nvSpPr>
        <p:spPr>
          <a:xfrm>
            <a:off x="360000" y="360000"/>
            <a:ext cx="8457840" cy="859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endParaRPr b="0" lang="uk-UA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uk-UA" sz="1800" spc="-1" strike="noStrike">
              <a:latin typeface="Arial"/>
            </a:endParaRPr>
          </a:p>
        </p:txBody>
      </p:sp>
      <p:pic>
        <p:nvPicPr>
          <p:cNvPr id="638" name="" descr=""/>
          <p:cNvPicPr/>
          <p:nvPr/>
        </p:nvPicPr>
        <p:blipFill>
          <a:blip r:embed="rId2"/>
          <a:stretch/>
        </p:blipFill>
        <p:spPr>
          <a:xfrm>
            <a:off x="1581480" y="1260000"/>
            <a:ext cx="5436360" cy="5436360"/>
          </a:xfrm>
          <a:prstGeom prst="rect">
            <a:avLst/>
          </a:prstGeom>
          <a:ln w="0">
            <a:noFill/>
          </a:ln>
        </p:spPr>
      </p:pic>
      <p:sp>
        <p:nvSpPr>
          <p:cNvPr id="639" name=""/>
          <p:cNvSpPr/>
          <p:nvPr/>
        </p:nvSpPr>
        <p:spPr>
          <a:xfrm>
            <a:off x="180000" y="193320"/>
            <a:ext cx="8637840" cy="829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r>
              <a:rPr b="1" i="1" lang="uk-UA" sz="2400" spc="-1" strike="noStrike">
                <a:solidFill>
                  <a:srgbClr val="002bc0"/>
                </a:solidFill>
                <a:latin typeface="Verdana"/>
                <a:ea typeface="DejaVu Sans"/>
              </a:rPr>
              <a:t>Військовослужбовці 80 ОДШБр провели </a:t>
            </a:r>
            <a:endParaRPr b="0" lang="uk-UA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uk-UA" sz="2400" spc="-1" strike="noStrike">
                <a:solidFill>
                  <a:srgbClr val="002bc0"/>
                </a:solidFill>
                <a:latin typeface="Verdana"/>
                <a:ea typeface="DejaVu Sans"/>
              </a:rPr>
              <a:t>Урок мужності для учнів школи</a:t>
            </a:r>
            <a:endParaRPr b="0" lang="uk-UA" sz="2400" spc="-1" strike="noStrike">
              <a:latin typeface="Arial"/>
            </a:endParaRPr>
          </a:p>
        </p:txBody>
      </p:sp>
    </p:spTree>
  </p:cSld>
  <p:transition spd="slow">
    <p:blinds dir="vert"/>
  </p:transition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0" name="" descr=""/>
          <p:cNvPicPr/>
          <p:nvPr/>
        </p:nvPicPr>
        <p:blipFill>
          <a:blip r:embed="rId1"/>
          <a:stretch/>
        </p:blipFill>
        <p:spPr>
          <a:xfrm>
            <a:off x="0" y="-6840"/>
            <a:ext cx="9141480" cy="6844680"/>
          </a:xfrm>
          <a:prstGeom prst="rect">
            <a:avLst/>
          </a:prstGeom>
          <a:ln w="0">
            <a:noFill/>
          </a:ln>
        </p:spPr>
      </p:pic>
      <p:sp>
        <p:nvSpPr>
          <p:cNvPr id="641" name=""/>
          <p:cNvSpPr/>
          <p:nvPr/>
        </p:nvSpPr>
        <p:spPr>
          <a:xfrm>
            <a:off x="360000" y="360000"/>
            <a:ext cx="8457840" cy="798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endParaRPr b="0" lang="uk-UA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uk-UA" sz="1800" spc="-1" strike="noStrike">
              <a:latin typeface="Arial"/>
            </a:endParaRPr>
          </a:p>
        </p:txBody>
      </p:sp>
      <p:pic>
        <p:nvPicPr>
          <p:cNvPr id="642" name="" descr=""/>
          <p:cNvPicPr/>
          <p:nvPr/>
        </p:nvPicPr>
        <p:blipFill>
          <a:blip r:embed="rId2"/>
          <a:stretch/>
        </p:blipFill>
        <p:spPr>
          <a:xfrm>
            <a:off x="1575000" y="1245600"/>
            <a:ext cx="5262840" cy="5262840"/>
          </a:xfrm>
          <a:prstGeom prst="rect">
            <a:avLst/>
          </a:prstGeom>
          <a:ln w="0">
            <a:noFill/>
          </a:ln>
        </p:spPr>
      </p:pic>
      <p:sp>
        <p:nvSpPr>
          <p:cNvPr id="643" name=""/>
          <p:cNvSpPr/>
          <p:nvPr/>
        </p:nvSpPr>
        <p:spPr>
          <a:xfrm>
            <a:off x="360000" y="180000"/>
            <a:ext cx="8457840" cy="1009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r>
              <a:rPr b="1" i="1" lang="uk-UA" sz="2400" spc="-1" strike="noStrike">
                <a:solidFill>
                  <a:srgbClr val="002bc0"/>
                </a:solidFill>
                <a:latin typeface="Verdana"/>
                <a:ea typeface="DejaVu Sans"/>
              </a:rPr>
              <a:t>Пам’ятні заходи з нагоди Дня пам’яті жертв Голодомору</a:t>
            </a:r>
            <a:endParaRPr b="0" lang="uk-UA" sz="2400" spc="-1" strike="noStrike">
              <a:latin typeface="Arial"/>
            </a:endParaRPr>
          </a:p>
        </p:txBody>
      </p:sp>
    </p:spTree>
  </p:cSld>
  <p:transition spd="slow">
    <p:blinds dir="vert"/>
  </p:transition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4" name="" descr=""/>
          <p:cNvPicPr/>
          <p:nvPr/>
        </p:nvPicPr>
        <p:blipFill>
          <a:blip r:embed="rId1"/>
          <a:stretch/>
        </p:blipFill>
        <p:spPr>
          <a:xfrm>
            <a:off x="0" y="-6840"/>
            <a:ext cx="9141480" cy="6844680"/>
          </a:xfrm>
          <a:prstGeom prst="rect">
            <a:avLst/>
          </a:prstGeom>
          <a:ln w="0">
            <a:noFill/>
          </a:ln>
        </p:spPr>
      </p:pic>
      <p:sp>
        <p:nvSpPr>
          <p:cNvPr id="645" name=""/>
          <p:cNvSpPr/>
          <p:nvPr/>
        </p:nvSpPr>
        <p:spPr>
          <a:xfrm>
            <a:off x="360000" y="360000"/>
            <a:ext cx="8457840" cy="798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endParaRPr b="0" lang="uk-UA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uk-UA" sz="1800" spc="-1" strike="noStrike">
              <a:latin typeface="Arial"/>
            </a:endParaRPr>
          </a:p>
        </p:txBody>
      </p:sp>
      <p:pic>
        <p:nvPicPr>
          <p:cNvPr id="646" name="" descr=""/>
          <p:cNvPicPr/>
          <p:nvPr/>
        </p:nvPicPr>
        <p:blipFill>
          <a:blip r:embed="rId2"/>
          <a:stretch/>
        </p:blipFill>
        <p:spPr>
          <a:xfrm>
            <a:off x="1759320" y="1399320"/>
            <a:ext cx="5258520" cy="5258520"/>
          </a:xfrm>
          <a:prstGeom prst="rect">
            <a:avLst/>
          </a:prstGeom>
          <a:ln w="0">
            <a:noFill/>
          </a:ln>
        </p:spPr>
      </p:pic>
      <p:sp>
        <p:nvSpPr>
          <p:cNvPr id="647" name=""/>
          <p:cNvSpPr/>
          <p:nvPr/>
        </p:nvSpPr>
        <p:spPr>
          <a:xfrm>
            <a:off x="180000" y="221400"/>
            <a:ext cx="8637840" cy="1359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r>
              <a:rPr b="1" i="1" lang="uk-UA" sz="2200" spc="-1" strike="noStrike">
                <a:solidFill>
                  <a:srgbClr val="002bc0"/>
                </a:solidFill>
                <a:latin typeface="Verdana"/>
                <a:ea typeface="DejaVu Sans"/>
              </a:rPr>
              <a:t>Учителі, батьки та учнівське самоврядування активно плетуть маскувальні сітки для наших захисників</a:t>
            </a:r>
            <a:endParaRPr b="0" lang="uk-UA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uk-UA" sz="2200" spc="-1" strike="noStrike">
              <a:latin typeface="Arial"/>
            </a:endParaRPr>
          </a:p>
        </p:txBody>
      </p:sp>
    </p:spTree>
  </p:cSld>
  <p:transition spd="slow">
    <p:blinds dir="vert"/>
  </p:transition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8" name="" descr=""/>
          <p:cNvPicPr/>
          <p:nvPr/>
        </p:nvPicPr>
        <p:blipFill>
          <a:blip r:embed="rId1"/>
          <a:stretch/>
        </p:blipFill>
        <p:spPr>
          <a:xfrm>
            <a:off x="0" y="-6840"/>
            <a:ext cx="9141480" cy="6844680"/>
          </a:xfrm>
          <a:prstGeom prst="rect">
            <a:avLst/>
          </a:prstGeom>
          <a:ln w="0">
            <a:noFill/>
          </a:ln>
        </p:spPr>
      </p:pic>
      <p:sp>
        <p:nvSpPr>
          <p:cNvPr id="649" name="PlaceHolder 1"/>
          <p:cNvSpPr>
            <a:spLocks noGrp="1"/>
          </p:cNvSpPr>
          <p:nvPr>
            <p:ph/>
          </p:nvPr>
        </p:nvSpPr>
        <p:spPr>
          <a:xfrm>
            <a:off x="354600" y="188640"/>
            <a:ext cx="8429760" cy="57060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0000" rIns="90000" tIns="45000" bIns="45000" anchor="t">
            <a:noAutofit/>
          </a:bodyPr>
          <a:p>
            <a:pPr algn="ctr">
              <a:lnSpc>
                <a:spcPct val="100000"/>
              </a:lnSpc>
              <a:spcBef>
                <a:spcPts val="400"/>
              </a:spcBef>
              <a:tabLst>
                <a:tab algn="l" pos="0"/>
              </a:tabLst>
            </a:pPr>
            <a:r>
              <a:rPr b="1" lang="ru-RU" sz="2400" spc="-1" strike="noStrike">
                <a:solidFill>
                  <a:srgbClr val="002bc0"/>
                </a:solidFill>
                <a:latin typeface="Verdana"/>
              </a:rPr>
              <a:t>Учні за здоровий спосіб життя!!!</a:t>
            </a:r>
            <a:br/>
            <a:endParaRPr b="0" lang="uk-UA" sz="2400" spc="-1" strike="noStrike">
              <a:latin typeface="Arial"/>
            </a:endParaRPr>
          </a:p>
        </p:txBody>
      </p:sp>
      <p:sp>
        <p:nvSpPr>
          <p:cNvPr id="650" name="PlaceHolder 2"/>
          <p:cNvSpPr>
            <a:spLocks noGrp="1"/>
          </p:cNvSpPr>
          <p:nvPr>
            <p:ph type="title"/>
          </p:nvPr>
        </p:nvSpPr>
        <p:spPr>
          <a:xfrm>
            <a:off x="594000" y="180000"/>
            <a:ext cx="8224200" cy="131760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uk-UA" sz="2400" spc="-1" strike="noStrike">
                <a:solidFill>
                  <a:srgbClr val="b85c00"/>
                </a:solidFill>
                <a:latin typeface="Verdana"/>
              </a:rPr>
              <a:t>“</a:t>
            </a:r>
            <a:r>
              <a:rPr b="1" lang="uk-UA" sz="2400" spc="-1" strike="noStrike">
                <a:solidFill>
                  <a:srgbClr val="b85c00"/>
                </a:solidFill>
                <a:latin typeface="Verdana"/>
              </a:rPr>
              <a:t>Олімпійський тиждень у школі”</a:t>
            </a:r>
            <a:endParaRPr b="0" lang="uk-UA" sz="2400" spc="-1" strike="noStrike">
              <a:latin typeface="Arial"/>
            </a:endParaRPr>
          </a:p>
        </p:txBody>
      </p:sp>
      <p:pic>
        <p:nvPicPr>
          <p:cNvPr id="651" name="" descr=""/>
          <p:cNvPicPr/>
          <p:nvPr/>
        </p:nvPicPr>
        <p:blipFill>
          <a:blip r:embed="rId2"/>
          <a:stretch/>
        </p:blipFill>
        <p:spPr>
          <a:xfrm>
            <a:off x="320040" y="1541160"/>
            <a:ext cx="7238520" cy="5117400"/>
          </a:xfrm>
          <a:prstGeom prst="rect">
            <a:avLst/>
          </a:prstGeom>
          <a:ln w="0">
            <a:noFill/>
          </a:ln>
        </p:spPr>
      </p:pic>
    </p:spTree>
  </p:cSld>
  <p:transition spd="slow">
    <p:blinds dir="vert"/>
  </p:transition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2" name="" descr=""/>
          <p:cNvPicPr/>
          <p:nvPr/>
        </p:nvPicPr>
        <p:blipFill>
          <a:blip r:embed="rId1"/>
          <a:stretch/>
        </p:blipFill>
        <p:spPr>
          <a:xfrm>
            <a:off x="0" y="-6840"/>
            <a:ext cx="9141480" cy="6844680"/>
          </a:xfrm>
          <a:prstGeom prst="rect">
            <a:avLst/>
          </a:prstGeom>
          <a:ln w="0">
            <a:noFill/>
          </a:ln>
        </p:spPr>
      </p:pic>
      <p:sp>
        <p:nvSpPr>
          <p:cNvPr id="653" name="PlaceHolder 1"/>
          <p:cNvSpPr>
            <a:spLocks noGrp="1"/>
          </p:cNvSpPr>
          <p:nvPr>
            <p:ph/>
          </p:nvPr>
        </p:nvSpPr>
        <p:spPr>
          <a:xfrm>
            <a:off x="354600" y="188640"/>
            <a:ext cx="8429760" cy="57060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0000" rIns="90000" tIns="45000" bIns="45000" anchor="t">
            <a:noAutofit/>
          </a:bodyPr>
          <a:p>
            <a:pPr algn="ctr">
              <a:lnSpc>
                <a:spcPct val="100000"/>
              </a:lnSpc>
              <a:spcBef>
                <a:spcPts val="400"/>
              </a:spcBef>
              <a:tabLst>
                <a:tab algn="l" pos="0"/>
              </a:tabLst>
            </a:pPr>
            <a:r>
              <a:rPr b="1" lang="ru-RU" sz="2400" spc="-1" strike="noStrike">
                <a:solidFill>
                  <a:srgbClr val="002bc0"/>
                </a:solidFill>
                <a:latin typeface="Verdana"/>
              </a:rPr>
              <a:t>Учні за здоровий спосіб життя!!!</a:t>
            </a:r>
            <a:br/>
            <a:endParaRPr b="0" lang="uk-UA" sz="2400" spc="-1" strike="noStrike">
              <a:latin typeface="Arial"/>
            </a:endParaRPr>
          </a:p>
        </p:txBody>
      </p:sp>
      <p:sp>
        <p:nvSpPr>
          <p:cNvPr id="654" name="PlaceHolder 2"/>
          <p:cNvSpPr>
            <a:spLocks noGrp="1"/>
          </p:cNvSpPr>
          <p:nvPr>
            <p:ph type="title"/>
          </p:nvPr>
        </p:nvSpPr>
        <p:spPr>
          <a:xfrm>
            <a:off x="414000" y="360000"/>
            <a:ext cx="8224200" cy="113760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uk-UA" sz="2400" spc="-1" strike="noStrike">
                <a:solidFill>
                  <a:srgbClr val="b85c00"/>
                </a:solidFill>
                <a:latin typeface="Verdana"/>
              </a:rPr>
              <a:t>Всесвітній день протидії ВІЛ/СНІДу</a:t>
            </a:r>
            <a:endParaRPr b="0" lang="uk-UA" sz="2400" spc="-1" strike="noStrike">
              <a:latin typeface="Arial"/>
            </a:endParaRPr>
          </a:p>
        </p:txBody>
      </p:sp>
      <p:pic>
        <p:nvPicPr>
          <p:cNvPr id="655" name="" descr=""/>
          <p:cNvPicPr/>
          <p:nvPr/>
        </p:nvPicPr>
        <p:blipFill>
          <a:blip r:embed="rId2"/>
          <a:stretch/>
        </p:blipFill>
        <p:spPr>
          <a:xfrm>
            <a:off x="320040" y="1414080"/>
            <a:ext cx="7238520" cy="5117040"/>
          </a:xfrm>
          <a:prstGeom prst="rect">
            <a:avLst/>
          </a:prstGeom>
          <a:ln w="0">
            <a:noFill/>
          </a:ln>
        </p:spPr>
      </p:pic>
    </p:spTree>
  </p:cSld>
  <p:transition spd="slow">
    <p:blinds dir="vert"/>
  </p:transition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" name="" descr=""/>
          <p:cNvPicPr/>
          <p:nvPr/>
        </p:nvPicPr>
        <p:blipFill>
          <a:blip r:embed="rId1"/>
          <a:stretch/>
        </p:blipFill>
        <p:spPr>
          <a:xfrm>
            <a:off x="0" y="-41760"/>
            <a:ext cx="9138600" cy="6894720"/>
          </a:xfrm>
          <a:prstGeom prst="rect">
            <a:avLst/>
          </a:prstGeom>
          <a:ln w="0">
            <a:noFill/>
          </a:ln>
        </p:spPr>
      </p:pic>
      <p:sp>
        <p:nvSpPr>
          <p:cNvPr id="454" name="PlaceHolder 1"/>
          <p:cNvSpPr>
            <a:spLocks noGrp="1"/>
          </p:cNvSpPr>
          <p:nvPr>
            <p:ph type="title"/>
          </p:nvPr>
        </p:nvSpPr>
        <p:spPr>
          <a:xfrm>
            <a:off x="611280" y="180000"/>
            <a:ext cx="8070120" cy="53496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0" rIns="0" tIns="0" bIns="0" anchor="b">
            <a:noAutofit/>
          </a:bodyPr>
          <a:p>
            <a:pPr algn="ctr">
              <a:lnSpc>
                <a:spcPct val="100000"/>
              </a:lnSpc>
            </a:pPr>
            <a:r>
              <a:rPr b="1" lang="uk-UA" sz="3600" spc="-1" strike="noStrike">
                <a:solidFill>
                  <a:srgbClr val="002bc0"/>
                </a:solidFill>
                <a:latin typeface="Verdana"/>
              </a:rPr>
              <a:t>Профільне навчання</a:t>
            </a:r>
            <a:endParaRPr b="0" lang="uk-UA" sz="3600" spc="-1" strike="noStrike">
              <a:latin typeface="Arial"/>
            </a:endParaRPr>
          </a:p>
        </p:txBody>
      </p:sp>
      <p:sp>
        <p:nvSpPr>
          <p:cNvPr id="455" name="PlaceHolder 2"/>
          <p:cNvSpPr>
            <a:spLocks noGrp="1"/>
          </p:cNvSpPr>
          <p:nvPr>
            <p:ph/>
          </p:nvPr>
        </p:nvSpPr>
        <p:spPr>
          <a:xfrm>
            <a:off x="360000" y="1080000"/>
            <a:ext cx="8297280" cy="504468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0" rIns="0" tIns="0" bIns="0" anchor="t">
            <a:noAutofit/>
          </a:bodyPr>
          <a:p>
            <a:pPr marL="216000" indent="-216000" algn="just">
              <a:lnSpc>
                <a:spcPct val="90000"/>
              </a:lnSpc>
              <a:spcBef>
                <a:spcPts val="400"/>
              </a:spcBef>
              <a:buClr>
                <a:srgbClr val="002bc0"/>
              </a:buClr>
              <a:buFont typeface="Wingdings" charset="2"/>
              <a:buChar char=""/>
            </a:pPr>
            <a:r>
              <a:rPr b="0" lang="uk-UA" sz="22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uk-UA" sz="2200" spc="-1" strike="noStrike">
                <a:solidFill>
                  <a:srgbClr val="000000"/>
                </a:solidFill>
                <a:latin typeface="Arial"/>
              </a:rPr>
              <a:t>У </a:t>
            </a:r>
            <a:r>
              <a:rPr b="0" lang="uk-UA" sz="2200" spc="-1" strike="noStrike">
                <a:solidFill>
                  <a:srgbClr val="000000"/>
                </a:solidFill>
                <a:latin typeface="Verdana"/>
              </a:rPr>
              <a:t>2021-2022 н.р. </a:t>
            </a:r>
            <a:r>
              <a:rPr b="0" lang="uk-UA" sz="2200" spc="-1" strike="noStrike">
                <a:solidFill>
                  <a:srgbClr val="000000"/>
                </a:solidFill>
                <a:latin typeface="Arial"/>
              </a:rPr>
              <a:t>усі учні старшої школи охоплені </a:t>
            </a:r>
            <a:r>
              <a:rPr b="0" lang="uk-UA" sz="2200" spc="-1" strike="noStrike">
                <a:solidFill>
                  <a:srgbClr val="000000"/>
                </a:solidFill>
                <a:latin typeface="Verdana"/>
              </a:rPr>
              <a:t>профільним навчанням </a:t>
            </a:r>
            <a:r>
              <a:rPr b="0" lang="uk-UA" sz="2200" spc="-1" strike="noStrike">
                <a:solidFill>
                  <a:srgbClr val="000000"/>
                </a:solidFill>
                <a:latin typeface="Arial"/>
              </a:rPr>
              <a:t>– це </a:t>
            </a:r>
            <a:r>
              <a:rPr b="0" lang="uk-UA" sz="2200" spc="-1" strike="noStrike">
                <a:solidFill>
                  <a:srgbClr val="000000"/>
                </a:solidFill>
                <a:latin typeface="Verdana"/>
              </a:rPr>
              <a:t> 106 учнів 10-11 класів</a:t>
            </a:r>
            <a:r>
              <a:rPr b="0" lang="uk-UA" sz="2200" spc="-1" strike="noStrike">
                <a:solidFill>
                  <a:srgbClr val="000000"/>
                </a:solidFill>
                <a:latin typeface="Arial"/>
              </a:rPr>
              <a:t>.</a:t>
            </a:r>
            <a:endParaRPr b="0" lang="uk-UA" sz="2200" spc="-1" strike="noStrike">
              <a:latin typeface="Arial"/>
            </a:endParaRPr>
          </a:p>
          <a:p>
            <a:pPr marL="216000" indent="-216000" algn="just">
              <a:lnSpc>
                <a:spcPct val="90000"/>
              </a:lnSpc>
              <a:spcBef>
                <a:spcPts val="400"/>
              </a:spcBef>
              <a:buClr>
                <a:srgbClr val="002bc0"/>
              </a:buClr>
              <a:buFont typeface="Wingdings" charset="2"/>
              <a:buChar char=""/>
            </a:pPr>
            <a:r>
              <a:rPr b="0" lang="uk-UA" sz="2200" spc="-1" strike="noStrike">
                <a:solidFill>
                  <a:srgbClr val="000000"/>
                </a:solidFill>
                <a:latin typeface="Verdana"/>
              </a:rPr>
              <a:t> </a:t>
            </a:r>
            <a:r>
              <a:rPr b="0" lang="uk-UA" sz="2200" spc="-1" strike="noStrike">
                <a:solidFill>
                  <a:srgbClr val="000000"/>
                </a:solidFill>
                <a:latin typeface="Verdana"/>
              </a:rPr>
              <a:t>10-А, 11-А економічного профілю навчання.</a:t>
            </a:r>
            <a:endParaRPr b="0" lang="uk-UA" sz="2200" spc="-1" strike="noStrike">
              <a:latin typeface="Arial"/>
            </a:endParaRPr>
          </a:p>
          <a:p>
            <a:pPr marL="216000" indent="-216000" algn="just">
              <a:lnSpc>
                <a:spcPct val="90000"/>
              </a:lnSpc>
              <a:spcBef>
                <a:spcPts val="400"/>
              </a:spcBef>
              <a:buClr>
                <a:srgbClr val="002bc0"/>
              </a:buClr>
              <a:buFont typeface="Wingdings" charset="2"/>
              <a:buChar char=""/>
            </a:pPr>
            <a:r>
              <a:rPr b="0" lang="uk-UA" sz="2200" spc="-1" strike="noStrike">
                <a:solidFill>
                  <a:srgbClr val="000000"/>
                </a:solidFill>
                <a:latin typeface="Verdana"/>
              </a:rPr>
              <a:t> </a:t>
            </a:r>
            <a:r>
              <a:rPr b="0" lang="uk-UA" sz="2200" spc="-1" strike="noStrike">
                <a:solidFill>
                  <a:srgbClr val="000000"/>
                </a:solidFill>
                <a:latin typeface="Verdana"/>
              </a:rPr>
              <a:t>10-Б, 11-Б біолого-хімічного профілю навчання.</a:t>
            </a:r>
            <a:endParaRPr b="0" lang="uk-UA" sz="2200" spc="-1" strike="noStrike">
              <a:latin typeface="Arial"/>
            </a:endParaRPr>
          </a:p>
          <a:p>
            <a:pPr algn="just">
              <a:lnSpc>
                <a:spcPct val="90000"/>
              </a:lnSpc>
              <a:spcBef>
                <a:spcPts val="400"/>
              </a:spcBef>
            </a:pPr>
            <a:endParaRPr b="0" lang="uk-UA" sz="2200" spc="-1" strike="noStrike">
              <a:latin typeface="Arial"/>
            </a:endParaRPr>
          </a:p>
          <a:p>
            <a:pPr lvl="1" marL="432000" indent="-216000" algn="just">
              <a:lnSpc>
                <a:spcPct val="90000"/>
              </a:lnSpc>
              <a:buClr>
                <a:srgbClr val="000000"/>
              </a:buClr>
              <a:buSzPct val="45000"/>
              <a:buFont typeface="Wingdings" charset="2"/>
              <a:buChar char=""/>
            </a:pPr>
            <a:r>
              <a:rPr b="0" lang="uk-UA" sz="2200" spc="-1" strike="noStrike">
                <a:solidFill>
                  <a:srgbClr val="000000"/>
                </a:solidFill>
                <a:latin typeface="Verdana"/>
              </a:rPr>
              <a:t>у 10-А класі поглиблено вивчалась економіка 3 години і алгебра 3 години.</a:t>
            </a:r>
            <a:endParaRPr b="0" lang="uk-UA" sz="2200" spc="-1" strike="noStrike">
              <a:latin typeface="Arial"/>
            </a:endParaRPr>
          </a:p>
          <a:p>
            <a:pPr lvl="1" marL="432000" indent="-216000" algn="just">
              <a:lnSpc>
                <a:spcPct val="90000"/>
              </a:lnSpc>
              <a:buClr>
                <a:srgbClr val="000000"/>
              </a:buClr>
              <a:buSzPct val="45000"/>
              <a:buFont typeface="Wingdings" charset="2"/>
              <a:buChar char=""/>
            </a:pPr>
            <a:r>
              <a:rPr b="0" lang="uk-UA" sz="2200" spc="-1" strike="noStrike">
                <a:solidFill>
                  <a:srgbClr val="000000"/>
                </a:solidFill>
                <a:latin typeface="Arial"/>
              </a:rPr>
              <a:t>у</a:t>
            </a:r>
            <a:r>
              <a:rPr b="0" lang="uk-UA" sz="2200" spc="-1" strike="noStrike">
                <a:solidFill>
                  <a:srgbClr val="000000"/>
                </a:solidFill>
                <a:latin typeface="Verdana"/>
              </a:rPr>
              <a:t> 11-А класі на вивчення економіки було виділено 3 години, на вивчення математики  - 3 години.</a:t>
            </a:r>
            <a:endParaRPr b="0" lang="uk-UA" sz="2200" spc="-1" strike="noStrike">
              <a:latin typeface="Arial"/>
            </a:endParaRPr>
          </a:p>
          <a:p>
            <a:pPr lvl="1" marL="432000" indent="-216000" algn="just">
              <a:lnSpc>
                <a:spcPct val="90000"/>
              </a:lnSpc>
              <a:buClr>
                <a:srgbClr val="000000"/>
              </a:buClr>
              <a:buSzPct val="45000"/>
              <a:buFont typeface="Wingdings" charset="2"/>
              <a:buChar char=""/>
            </a:pPr>
            <a:r>
              <a:rPr b="0" lang="uk-UA" sz="2200" spc="-1" strike="noStrike">
                <a:solidFill>
                  <a:srgbClr val="000000"/>
                </a:solidFill>
                <a:latin typeface="Verdana"/>
              </a:rPr>
              <a:t>У 10-А та 11-А класах введено  факультативний курс “Фінансова грамотність”.</a:t>
            </a:r>
            <a:endParaRPr b="0" lang="uk-UA" sz="2200" spc="-1" strike="noStrike">
              <a:latin typeface="Arial"/>
            </a:endParaRPr>
          </a:p>
          <a:p>
            <a:pPr lvl="1" marL="432000" indent="-216000" algn="just">
              <a:lnSpc>
                <a:spcPct val="90000"/>
              </a:lnSpc>
              <a:buClr>
                <a:srgbClr val="000000"/>
              </a:buClr>
              <a:buSzPct val="45000"/>
              <a:buFont typeface="Wingdings" charset="2"/>
              <a:buChar char=""/>
            </a:pPr>
            <a:r>
              <a:rPr b="0" lang="uk-UA" sz="2200" spc="-1" strike="noStrike">
                <a:solidFill>
                  <a:srgbClr val="000000"/>
                </a:solidFill>
                <a:latin typeface="Arial"/>
              </a:rPr>
              <a:t>у</a:t>
            </a:r>
            <a:r>
              <a:rPr b="0" lang="uk-UA" sz="2200" spc="-1" strike="noStrike">
                <a:solidFill>
                  <a:srgbClr val="000000"/>
                </a:solidFill>
                <a:latin typeface="Verdana"/>
              </a:rPr>
              <a:t> 10-Б та 11-Б на вивчення біології було виділено 5 годин, на вивчення хімії  - 6 годин.</a:t>
            </a:r>
            <a:endParaRPr b="0" lang="uk-UA" sz="2200" spc="-1" strike="noStrike">
              <a:latin typeface="Arial"/>
            </a:endParaRPr>
          </a:p>
        </p:txBody>
      </p:sp>
    </p:spTree>
  </p:cSld>
  <p:transition spd="slow">
    <p:blinds dir="vert"/>
  </p:transition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6" name="" descr=""/>
          <p:cNvPicPr/>
          <p:nvPr/>
        </p:nvPicPr>
        <p:blipFill>
          <a:blip r:embed="rId1"/>
          <a:stretch/>
        </p:blipFill>
        <p:spPr>
          <a:xfrm>
            <a:off x="1080" y="0"/>
            <a:ext cx="9141840" cy="6856200"/>
          </a:xfrm>
          <a:prstGeom prst="rect">
            <a:avLst/>
          </a:prstGeom>
          <a:ln w="0">
            <a:noFill/>
          </a:ln>
        </p:spPr>
      </p:pic>
      <p:sp>
        <p:nvSpPr>
          <p:cNvPr id="657" name="PlaceHolder 1"/>
          <p:cNvSpPr>
            <a:spLocks noGrp="1"/>
          </p:cNvSpPr>
          <p:nvPr>
            <p:ph type="title"/>
          </p:nvPr>
        </p:nvSpPr>
        <p:spPr>
          <a:xfrm>
            <a:off x="540000" y="2315160"/>
            <a:ext cx="8224200" cy="362376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uk-UA" sz="3200" spc="-1" strike="noStrike">
                <a:solidFill>
                  <a:srgbClr val="002bc0"/>
                </a:solidFill>
                <a:latin typeface="Verdana"/>
              </a:rPr>
              <a:t>Упродовж навчального року </a:t>
            </a:r>
            <a:br/>
            <a:r>
              <a:rPr b="1" lang="uk-UA" sz="3200" spc="-1" strike="noStrike">
                <a:solidFill>
                  <a:srgbClr val="002bc0"/>
                </a:solidFill>
                <a:latin typeface="Verdana"/>
              </a:rPr>
              <a:t>учні школи мають можливість вдосконалювати свої знання з іноземної мови, фізики, хімії, співати, танцювати, займатися спортом.</a:t>
            </a:r>
            <a:br/>
            <a:br/>
            <a:r>
              <a:rPr b="1" i="1" lang="uk-UA" sz="3200" spc="-1" strike="noStrike">
                <a:solidFill>
                  <a:srgbClr val="002bc0"/>
                </a:solidFill>
                <a:latin typeface="Verdana"/>
              </a:rPr>
              <a:t>А саме</a:t>
            </a:r>
            <a:r>
              <a:rPr b="1" i="1" lang="en-US" sz="3200" spc="-1" strike="noStrike">
                <a:solidFill>
                  <a:srgbClr val="002bc0"/>
                </a:solidFill>
                <a:latin typeface="Verdana"/>
              </a:rPr>
              <a:t>:</a:t>
            </a:r>
            <a:endParaRPr b="0" lang="uk-UA" sz="3200" spc="-1" strike="noStrike">
              <a:latin typeface="Arial"/>
            </a:endParaRPr>
          </a:p>
        </p:txBody>
      </p:sp>
    </p:spTree>
  </p:cSld>
  <p:transition spd="slow">
    <p:blinds dir="vert"/>
  </p:transition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8" name="" descr=""/>
          <p:cNvPicPr/>
          <p:nvPr/>
        </p:nvPicPr>
        <p:blipFill>
          <a:blip r:embed="rId1"/>
          <a:stretch/>
        </p:blipFill>
        <p:spPr>
          <a:xfrm>
            <a:off x="0" y="0"/>
            <a:ext cx="9141840" cy="6856200"/>
          </a:xfrm>
          <a:prstGeom prst="rect">
            <a:avLst/>
          </a:prstGeom>
          <a:ln w="0">
            <a:noFill/>
          </a:ln>
        </p:spPr>
      </p:pic>
      <p:sp>
        <p:nvSpPr>
          <p:cNvPr id="659" name="PlaceHolder 1"/>
          <p:cNvSpPr>
            <a:spLocks noGrp="1"/>
          </p:cNvSpPr>
          <p:nvPr>
            <p:ph/>
          </p:nvPr>
        </p:nvSpPr>
        <p:spPr>
          <a:xfrm>
            <a:off x="180000" y="1758600"/>
            <a:ext cx="8818920" cy="436032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0" rIns="0" tIns="0" bIns="0" anchor="t">
            <a:noAutofit/>
          </a:bodyPr>
          <a:p>
            <a:pPr marL="343080" indent="-343080" algn="just">
              <a:lnSpc>
                <a:spcPct val="100000"/>
              </a:lnSpc>
              <a:spcBef>
                <a:spcPts val="320"/>
              </a:spcBef>
              <a:buClr>
                <a:srgbClr val="002bc0"/>
              </a:buClr>
              <a:buSzPct val="85000"/>
              <a:buFont typeface="Wingdings" charset="2"/>
              <a:buChar char=""/>
            </a:pPr>
            <a:r>
              <a:rPr b="1" lang="uk-UA" sz="2000" spc="-1" strike="noStrike">
                <a:solidFill>
                  <a:srgbClr val="813709"/>
                </a:solidFill>
                <a:latin typeface="Verdana"/>
              </a:rPr>
              <a:t>Вокальний ансамбль “Зорепад” </a:t>
            </a:r>
            <a:endParaRPr b="0" lang="uk-UA" sz="2000" spc="-1" strike="noStrike">
              <a:latin typeface="Arial"/>
            </a:endParaRPr>
          </a:p>
          <a:p>
            <a:pPr marL="343080" indent="-343080" algn="just">
              <a:lnSpc>
                <a:spcPct val="100000"/>
              </a:lnSpc>
              <a:spcBef>
                <a:spcPts val="320"/>
              </a:spcBef>
              <a:buClr>
                <a:srgbClr val="002bc0"/>
              </a:buClr>
              <a:buSzPct val="85000"/>
              <a:buFont typeface="Wingdings" charset="2"/>
              <a:buChar char=""/>
            </a:pPr>
            <a:r>
              <a:rPr b="0" i="1" lang="uk-UA" sz="2000" spc="-1" strike="noStrike">
                <a:solidFill>
                  <a:srgbClr val="1818ff"/>
                </a:solidFill>
                <a:latin typeface="Verdana"/>
              </a:rPr>
              <a:t>(керівник </a:t>
            </a:r>
            <a:r>
              <a:rPr b="1" i="1" lang="uk-UA" sz="2000" spc="-1" strike="noStrike">
                <a:solidFill>
                  <a:srgbClr val="1818ff"/>
                </a:solidFill>
                <a:latin typeface="Verdana"/>
              </a:rPr>
              <a:t>Матус Л.М.</a:t>
            </a:r>
            <a:r>
              <a:rPr b="0" i="1" lang="uk-UA" sz="2000" spc="-1" strike="noStrike">
                <a:solidFill>
                  <a:srgbClr val="1818ff"/>
                </a:solidFill>
                <a:latin typeface="Verdana"/>
              </a:rPr>
              <a:t>)</a:t>
            </a:r>
            <a:endParaRPr b="0" lang="uk-UA" sz="2000" spc="-1" strike="noStrike">
              <a:latin typeface="Arial"/>
            </a:endParaRPr>
          </a:p>
          <a:p>
            <a:pPr marL="343080" indent="-343080" algn="just">
              <a:lnSpc>
                <a:spcPct val="100000"/>
              </a:lnSpc>
              <a:spcBef>
                <a:spcPts val="320"/>
              </a:spcBef>
              <a:buClr>
                <a:srgbClr val="002bc0"/>
              </a:buClr>
              <a:buSzPct val="85000"/>
              <a:buFont typeface="Wingdings" charset="2"/>
              <a:buChar char=""/>
            </a:pPr>
            <a:r>
              <a:rPr b="1" lang="uk-UA" sz="2000" spc="-1" strike="noStrike">
                <a:solidFill>
                  <a:srgbClr val="813709"/>
                </a:solidFill>
                <a:latin typeface="Verdana"/>
              </a:rPr>
              <a:t>Вокальний ансамбль “Україночка” </a:t>
            </a:r>
            <a:endParaRPr b="0" lang="uk-UA" sz="2000" spc="-1" strike="noStrike">
              <a:latin typeface="Arial"/>
            </a:endParaRPr>
          </a:p>
          <a:p>
            <a:pPr marL="343080" indent="-343080" algn="just">
              <a:lnSpc>
                <a:spcPct val="100000"/>
              </a:lnSpc>
              <a:spcBef>
                <a:spcPts val="320"/>
              </a:spcBef>
              <a:buClr>
                <a:srgbClr val="002bc0"/>
              </a:buClr>
              <a:buSzPct val="85000"/>
              <a:buFont typeface="Wingdings" charset="2"/>
              <a:buChar char=""/>
            </a:pPr>
            <a:r>
              <a:rPr b="0" i="1" lang="uk-UA" sz="2000" spc="-1" strike="noStrike">
                <a:solidFill>
                  <a:srgbClr val="1818ff"/>
                </a:solidFill>
                <a:latin typeface="Verdana"/>
              </a:rPr>
              <a:t>(керівник </a:t>
            </a:r>
            <a:r>
              <a:rPr b="1" i="1" lang="uk-UA" sz="2000" spc="-1" strike="noStrike">
                <a:solidFill>
                  <a:srgbClr val="1818ff"/>
                </a:solidFill>
                <a:latin typeface="Verdana"/>
              </a:rPr>
              <a:t>Кунтій О.С.</a:t>
            </a:r>
            <a:r>
              <a:rPr b="0" i="1" lang="uk-UA" sz="2000" spc="-1" strike="noStrike">
                <a:solidFill>
                  <a:srgbClr val="1818ff"/>
                </a:solidFill>
                <a:latin typeface="Verdana"/>
              </a:rPr>
              <a:t>)</a:t>
            </a:r>
            <a:endParaRPr b="0" lang="uk-UA" sz="2000" spc="-1" strike="noStrike">
              <a:latin typeface="Arial"/>
            </a:endParaRPr>
          </a:p>
          <a:p>
            <a:pPr marL="343080" indent="-343080" algn="just">
              <a:lnSpc>
                <a:spcPct val="100000"/>
              </a:lnSpc>
              <a:spcBef>
                <a:spcPts val="320"/>
              </a:spcBef>
              <a:buClr>
                <a:srgbClr val="002bc0"/>
              </a:buClr>
              <a:buSzPct val="85000"/>
              <a:buFont typeface="Wingdings" charset="2"/>
              <a:buChar char=""/>
            </a:pPr>
            <a:r>
              <a:rPr b="1" lang="uk-UA" sz="2000" spc="-1" strike="noStrike">
                <a:solidFill>
                  <a:srgbClr val="813709"/>
                </a:solidFill>
                <a:latin typeface="Verdana"/>
              </a:rPr>
              <a:t>Вокальний ансамбль “Домісолька” </a:t>
            </a:r>
            <a:endParaRPr b="0" lang="uk-UA" sz="2000" spc="-1" strike="noStrike">
              <a:latin typeface="Arial"/>
            </a:endParaRPr>
          </a:p>
          <a:p>
            <a:pPr marL="343080" indent="-343080" algn="just">
              <a:lnSpc>
                <a:spcPct val="100000"/>
              </a:lnSpc>
              <a:spcBef>
                <a:spcPts val="320"/>
              </a:spcBef>
              <a:buClr>
                <a:srgbClr val="002bc0"/>
              </a:buClr>
              <a:buSzPct val="85000"/>
              <a:buFont typeface="Wingdings" charset="2"/>
              <a:buChar char=""/>
            </a:pPr>
            <a:r>
              <a:rPr b="0" i="1" lang="uk-UA" sz="2000" spc="-1" strike="noStrike">
                <a:solidFill>
                  <a:srgbClr val="1818ff"/>
                </a:solidFill>
                <a:latin typeface="Verdana"/>
              </a:rPr>
              <a:t>(керівник </a:t>
            </a:r>
            <a:r>
              <a:rPr b="1" i="1" lang="uk-UA" sz="2000" spc="-1" strike="noStrike">
                <a:solidFill>
                  <a:srgbClr val="1818ff"/>
                </a:solidFill>
                <a:latin typeface="Verdana"/>
              </a:rPr>
              <a:t>Кунтій О.С.</a:t>
            </a:r>
            <a:r>
              <a:rPr b="0" i="1" lang="uk-UA" sz="2000" spc="-1" strike="noStrike">
                <a:solidFill>
                  <a:srgbClr val="1818ff"/>
                </a:solidFill>
                <a:latin typeface="Verdana"/>
              </a:rPr>
              <a:t>)</a:t>
            </a:r>
            <a:endParaRPr b="0" lang="uk-UA" sz="2000" spc="-1" strike="noStrike">
              <a:latin typeface="Arial"/>
            </a:endParaRPr>
          </a:p>
          <a:p>
            <a:pPr marL="343080" indent="-343080" algn="just">
              <a:lnSpc>
                <a:spcPct val="100000"/>
              </a:lnSpc>
              <a:spcBef>
                <a:spcPts val="320"/>
              </a:spcBef>
              <a:buClr>
                <a:srgbClr val="002bc0"/>
              </a:buClr>
              <a:buSzPct val="85000"/>
              <a:buFont typeface="Wingdings" charset="2"/>
              <a:buChar char=""/>
              <a:tabLst>
                <a:tab algn="l" pos="0"/>
              </a:tabLst>
            </a:pPr>
            <a:r>
              <a:rPr b="1" lang="uk-UA" sz="2000" spc="-1" strike="noStrike">
                <a:solidFill>
                  <a:srgbClr val="813709"/>
                </a:solidFill>
                <a:latin typeface="Verdana"/>
              </a:rPr>
              <a:t>Гурток “Початкове технічне моделювання” </a:t>
            </a:r>
            <a:endParaRPr b="0" lang="uk-UA" sz="2000" spc="-1" strike="noStrike">
              <a:latin typeface="Arial"/>
            </a:endParaRPr>
          </a:p>
          <a:p>
            <a:pPr marL="343080" indent="-343080" algn="just">
              <a:lnSpc>
                <a:spcPct val="100000"/>
              </a:lnSpc>
              <a:spcBef>
                <a:spcPts val="320"/>
              </a:spcBef>
              <a:buClr>
                <a:srgbClr val="002bc0"/>
              </a:buClr>
              <a:buSzPct val="85000"/>
              <a:buFont typeface="Wingdings" charset="2"/>
              <a:buChar char=""/>
              <a:tabLst>
                <a:tab algn="l" pos="0"/>
              </a:tabLst>
            </a:pPr>
            <a:r>
              <a:rPr b="0" i="1" lang="uk-UA" sz="2000" spc="-1" strike="noStrike">
                <a:solidFill>
                  <a:srgbClr val="1818ff"/>
                </a:solidFill>
                <a:latin typeface="Verdana"/>
              </a:rPr>
              <a:t>(керівник </a:t>
            </a:r>
            <a:r>
              <a:rPr b="1" i="1" lang="uk-UA" sz="2000" spc="-1" strike="noStrike">
                <a:solidFill>
                  <a:srgbClr val="1818ff"/>
                </a:solidFill>
                <a:latin typeface="Verdana"/>
              </a:rPr>
              <a:t>Лобанова Л.Ю.</a:t>
            </a:r>
            <a:r>
              <a:rPr b="0" i="1" lang="uk-UA" sz="2000" spc="-1" strike="noStrike">
                <a:solidFill>
                  <a:srgbClr val="1818ff"/>
                </a:solidFill>
                <a:latin typeface="Verdana"/>
              </a:rPr>
              <a:t>)</a:t>
            </a:r>
            <a:endParaRPr b="0" lang="uk-UA" sz="2000" spc="-1" strike="noStrike">
              <a:latin typeface="Arial"/>
            </a:endParaRPr>
          </a:p>
          <a:p>
            <a:pPr marL="343080" indent="-343080" algn="just">
              <a:lnSpc>
                <a:spcPct val="100000"/>
              </a:lnSpc>
              <a:spcBef>
                <a:spcPts val="320"/>
              </a:spcBef>
              <a:buClr>
                <a:srgbClr val="002bc0"/>
              </a:buClr>
              <a:buSzPct val="85000"/>
              <a:buFont typeface="Wingdings" charset="2"/>
              <a:buChar char=""/>
              <a:tabLst>
                <a:tab algn="l" pos="0"/>
              </a:tabLst>
            </a:pPr>
            <a:r>
              <a:rPr b="1" lang="uk-UA" sz="2000" spc="-1" strike="noStrike">
                <a:solidFill>
                  <a:srgbClr val="813709"/>
                </a:solidFill>
                <a:latin typeface="Verdana"/>
              </a:rPr>
              <a:t>Гурток козацько-лицарського виховання «Патріот» </a:t>
            </a:r>
            <a:endParaRPr b="0" lang="uk-UA" sz="2000" spc="-1" strike="noStrike">
              <a:latin typeface="Arial"/>
            </a:endParaRPr>
          </a:p>
          <a:p>
            <a:pPr marL="343080" indent="-343080" algn="just">
              <a:lnSpc>
                <a:spcPct val="100000"/>
              </a:lnSpc>
              <a:spcBef>
                <a:spcPts val="320"/>
              </a:spcBef>
              <a:buClr>
                <a:srgbClr val="002bc0"/>
              </a:buClr>
              <a:buSzPct val="85000"/>
              <a:buFont typeface="Wingdings" charset="2"/>
              <a:buChar char=""/>
              <a:tabLst>
                <a:tab algn="l" pos="0"/>
              </a:tabLst>
            </a:pPr>
            <a:r>
              <a:rPr b="0" i="1" lang="uk-UA" sz="2000" spc="-1" strike="noStrike">
                <a:solidFill>
                  <a:srgbClr val="1818ff"/>
                </a:solidFill>
                <a:latin typeface="Verdana"/>
              </a:rPr>
              <a:t>(керівник </a:t>
            </a:r>
            <a:r>
              <a:rPr b="1" i="1" lang="uk-UA" sz="2000" spc="-1" strike="noStrike">
                <a:solidFill>
                  <a:srgbClr val="1818ff"/>
                </a:solidFill>
                <a:latin typeface="Verdana"/>
              </a:rPr>
              <a:t>Шевчук А.М.</a:t>
            </a:r>
            <a:r>
              <a:rPr b="0" i="1" lang="uk-UA" sz="2000" spc="-1" strike="noStrike">
                <a:solidFill>
                  <a:srgbClr val="1818ff"/>
                </a:solidFill>
                <a:latin typeface="Verdana"/>
              </a:rPr>
              <a:t>)</a:t>
            </a:r>
            <a:endParaRPr b="0" lang="uk-UA" sz="2000" spc="-1" strike="noStrike">
              <a:latin typeface="Arial"/>
            </a:endParaRPr>
          </a:p>
          <a:p>
            <a:pPr marL="343080" indent="-343080" algn="just">
              <a:lnSpc>
                <a:spcPct val="100000"/>
              </a:lnSpc>
              <a:spcBef>
                <a:spcPts val="320"/>
              </a:spcBef>
              <a:buClr>
                <a:srgbClr val="002bc0"/>
              </a:buClr>
              <a:buSzPct val="85000"/>
              <a:buFont typeface="Wingdings" charset="2"/>
              <a:buChar char=""/>
              <a:tabLst>
                <a:tab algn="l" pos="0"/>
              </a:tabLst>
            </a:pPr>
            <a:r>
              <a:rPr b="1" lang="uk-UA" sz="2000" spc="-1" strike="noStrike">
                <a:solidFill>
                  <a:srgbClr val="813709"/>
                </a:solidFill>
                <a:latin typeface="Verdana"/>
              </a:rPr>
              <a:t>ГО “Національна Федерація Снукеру України” </a:t>
            </a:r>
            <a:endParaRPr b="0" lang="uk-UA" sz="2000" spc="-1" strike="noStrike">
              <a:latin typeface="Arial"/>
            </a:endParaRPr>
          </a:p>
          <a:p>
            <a:pPr marL="343080" indent="-343080" algn="just">
              <a:lnSpc>
                <a:spcPct val="100000"/>
              </a:lnSpc>
              <a:spcBef>
                <a:spcPts val="320"/>
              </a:spcBef>
              <a:buClr>
                <a:srgbClr val="002bc0"/>
              </a:buClr>
              <a:buSzPct val="85000"/>
              <a:buFont typeface="Wingdings" charset="2"/>
              <a:buChar char=""/>
              <a:tabLst>
                <a:tab algn="l" pos="0"/>
              </a:tabLst>
            </a:pPr>
            <a:r>
              <a:rPr b="0" i="1" lang="uk-UA" sz="2000" spc="-1" strike="noStrike">
                <a:solidFill>
                  <a:srgbClr val="1818ff"/>
                </a:solidFill>
                <a:latin typeface="Verdana"/>
              </a:rPr>
              <a:t>(керівник </a:t>
            </a:r>
            <a:r>
              <a:rPr b="1" i="1" lang="uk-UA" sz="2000" spc="-1" strike="noStrike">
                <a:solidFill>
                  <a:srgbClr val="1818ff"/>
                </a:solidFill>
                <a:latin typeface="Verdana"/>
              </a:rPr>
              <a:t>Бойко С.А.</a:t>
            </a:r>
            <a:r>
              <a:rPr b="0" i="1" lang="uk-UA" sz="2000" spc="-1" strike="noStrike">
                <a:solidFill>
                  <a:srgbClr val="1818ff"/>
                </a:solidFill>
                <a:latin typeface="Verdana"/>
              </a:rPr>
              <a:t>)</a:t>
            </a:r>
            <a:endParaRPr b="0" lang="uk-UA" sz="2000" spc="-1" strike="noStrike">
              <a:latin typeface="Arial"/>
            </a:endParaRPr>
          </a:p>
          <a:p>
            <a:pPr marL="343080" indent="-343080" algn="just">
              <a:lnSpc>
                <a:spcPct val="100000"/>
              </a:lnSpc>
              <a:spcBef>
                <a:spcPts val="320"/>
              </a:spcBef>
              <a:buClr>
                <a:srgbClr val="002bc0"/>
              </a:buClr>
              <a:buSzPct val="85000"/>
              <a:buFont typeface="Wingdings" charset="2"/>
              <a:buChar char=""/>
              <a:tabLst>
                <a:tab algn="l" pos="0"/>
              </a:tabLst>
            </a:pPr>
            <a:r>
              <a:rPr b="1" lang="uk-UA" sz="2000" spc="-1" strike="noStrike">
                <a:solidFill>
                  <a:srgbClr val="813709"/>
                </a:solidFill>
                <a:latin typeface="Verdana"/>
              </a:rPr>
              <a:t>Клуб спортивного танцю “Фокстрот” </a:t>
            </a:r>
            <a:endParaRPr b="0" lang="uk-UA" sz="2000" spc="-1" strike="noStrike">
              <a:latin typeface="Arial"/>
            </a:endParaRPr>
          </a:p>
          <a:p>
            <a:pPr marL="343080" indent="-343080" algn="just">
              <a:lnSpc>
                <a:spcPct val="100000"/>
              </a:lnSpc>
              <a:spcBef>
                <a:spcPts val="320"/>
              </a:spcBef>
              <a:buClr>
                <a:srgbClr val="002bc0"/>
              </a:buClr>
              <a:buSzPct val="85000"/>
              <a:buFont typeface="Wingdings" charset="2"/>
              <a:buChar char=""/>
              <a:tabLst>
                <a:tab algn="l" pos="0"/>
              </a:tabLst>
            </a:pPr>
            <a:r>
              <a:rPr b="0" i="1" lang="uk-UA" sz="2000" spc="-1" strike="noStrike">
                <a:solidFill>
                  <a:srgbClr val="1818ff"/>
                </a:solidFill>
                <a:latin typeface="Verdana"/>
              </a:rPr>
              <a:t>(керівник </a:t>
            </a:r>
            <a:r>
              <a:rPr b="1" i="1" lang="uk-UA" sz="2000" spc="-1" strike="noStrike">
                <a:solidFill>
                  <a:srgbClr val="1818ff"/>
                </a:solidFill>
                <a:latin typeface="Verdana"/>
              </a:rPr>
              <a:t>Поливка А.М.</a:t>
            </a:r>
            <a:r>
              <a:rPr b="0" i="1" lang="uk-UA" sz="2000" spc="-1" strike="noStrike">
                <a:solidFill>
                  <a:srgbClr val="1818ff"/>
                </a:solidFill>
                <a:latin typeface="Verdana"/>
              </a:rPr>
              <a:t>)</a:t>
            </a:r>
            <a:endParaRPr b="0" lang="uk-UA" sz="2000" spc="-1" strike="noStrike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320"/>
              </a:spcBef>
              <a:tabLst>
                <a:tab algn="l" pos="0"/>
              </a:tabLst>
            </a:pPr>
            <a:endParaRPr b="0" lang="uk-UA" sz="2000" spc="-1" strike="noStrike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320"/>
              </a:spcBef>
              <a:tabLst>
                <a:tab algn="l" pos="0"/>
              </a:tabLst>
            </a:pPr>
            <a:endParaRPr b="0" lang="uk-UA" sz="2000" spc="-1" strike="noStrike">
              <a:latin typeface="Arial"/>
            </a:endParaRPr>
          </a:p>
        </p:txBody>
      </p:sp>
      <p:sp>
        <p:nvSpPr>
          <p:cNvPr id="660" name="Місце для номера слайда 4"/>
          <p:cNvSpPr/>
          <p:nvPr/>
        </p:nvSpPr>
        <p:spPr>
          <a:xfrm>
            <a:off x="7924680" y="6356520"/>
            <a:ext cx="756720" cy="35964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</a:pPr>
            <a:fld id="{6A2FEAA0-5C7E-4F25-98E5-2DD57F272BFD}" type="slidenum">
              <a:rPr b="0" lang="uk-UA" sz="1200" spc="-1" strike="noStrike">
                <a:solidFill>
                  <a:srgbClr val="045c75"/>
                </a:solidFill>
                <a:latin typeface="Verdana"/>
                <a:ea typeface="DejaVu Sans"/>
              </a:rPr>
              <a:t>&lt;номер&gt;</a:t>
            </a:fld>
            <a:endParaRPr b="0" lang="uk-UA" sz="1200" spc="-1" strike="noStrike">
              <a:latin typeface="Arial"/>
            </a:endParaRPr>
          </a:p>
        </p:txBody>
      </p:sp>
      <p:sp>
        <p:nvSpPr>
          <p:cNvPr id="661" name="Text Box 8"/>
          <p:cNvSpPr/>
          <p:nvPr/>
        </p:nvSpPr>
        <p:spPr>
          <a:xfrm>
            <a:off x="271080" y="1080000"/>
            <a:ext cx="7124040" cy="51624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spcBef>
                <a:spcPts val="1400"/>
              </a:spcBef>
            </a:pPr>
            <a:r>
              <a:rPr b="1" lang="uk-UA" sz="2800" spc="-1" strike="noStrike">
                <a:solidFill>
                  <a:srgbClr val="002bc0"/>
                </a:solidFill>
                <a:latin typeface="Verdana"/>
                <a:ea typeface="DejaVu Sans"/>
              </a:rPr>
              <a:t>Дозвілля школярів</a:t>
            </a:r>
            <a:endParaRPr b="0" lang="uk-UA" sz="2800" spc="-1" strike="noStrike">
              <a:latin typeface="Arial"/>
            </a:endParaRPr>
          </a:p>
        </p:txBody>
      </p:sp>
    </p:spTree>
  </p:cSld>
  <p:transition spd="slow">
    <p:blinds dir="vert"/>
  </p:transition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2" name="" descr=""/>
          <p:cNvPicPr/>
          <p:nvPr/>
        </p:nvPicPr>
        <p:blipFill>
          <a:blip r:embed="rId1"/>
          <a:stretch/>
        </p:blipFill>
        <p:spPr>
          <a:xfrm>
            <a:off x="0" y="0"/>
            <a:ext cx="9141840" cy="6856200"/>
          </a:xfrm>
          <a:prstGeom prst="rect">
            <a:avLst/>
          </a:prstGeom>
          <a:ln w="0">
            <a:noFill/>
          </a:ln>
        </p:spPr>
      </p:pic>
      <p:sp>
        <p:nvSpPr>
          <p:cNvPr id="663" name="PlaceHolder 1"/>
          <p:cNvSpPr>
            <a:spLocks noGrp="1"/>
          </p:cNvSpPr>
          <p:nvPr>
            <p:ph/>
          </p:nvPr>
        </p:nvSpPr>
        <p:spPr>
          <a:xfrm>
            <a:off x="254160" y="1440000"/>
            <a:ext cx="8818920" cy="436032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0" rIns="0" tIns="0" bIns="0" anchor="t">
            <a:noAutofit/>
          </a:bodyPr>
          <a:p>
            <a:pPr algn="just">
              <a:lnSpc>
                <a:spcPct val="100000"/>
              </a:lnSpc>
              <a:spcBef>
                <a:spcPts val="320"/>
              </a:spcBef>
            </a:pPr>
            <a:endParaRPr b="0" lang="uk-UA" sz="3200" spc="-1" strike="noStrike">
              <a:latin typeface="Arial"/>
            </a:endParaRPr>
          </a:p>
          <a:p>
            <a:pPr marL="343080" indent="-343080" algn="just">
              <a:lnSpc>
                <a:spcPct val="100000"/>
              </a:lnSpc>
              <a:spcBef>
                <a:spcPts val="320"/>
              </a:spcBef>
              <a:buClr>
                <a:srgbClr val="002bc0"/>
              </a:buClr>
              <a:buSzPct val="85000"/>
              <a:buFont typeface="Wingdings" charset="2"/>
              <a:buChar char=""/>
            </a:pPr>
            <a:r>
              <a:rPr b="1" lang="uk-UA" sz="2000" spc="-1" strike="noStrike">
                <a:solidFill>
                  <a:srgbClr val="813709"/>
                </a:solidFill>
                <a:latin typeface="Verdana"/>
              </a:rPr>
              <a:t>Компас </a:t>
            </a:r>
            <a:endParaRPr b="0" lang="uk-UA" sz="2000" spc="-1" strike="noStrike">
              <a:latin typeface="Arial"/>
            </a:endParaRPr>
          </a:p>
          <a:p>
            <a:pPr marL="343080" indent="-343080" algn="just">
              <a:lnSpc>
                <a:spcPct val="100000"/>
              </a:lnSpc>
              <a:spcBef>
                <a:spcPts val="320"/>
              </a:spcBef>
              <a:buClr>
                <a:srgbClr val="002bc0"/>
              </a:buClr>
              <a:buSzPct val="85000"/>
              <a:buFont typeface="Wingdings" charset="2"/>
              <a:buChar char=""/>
              <a:tabLst>
                <a:tab algn="l" pos="0"/>
              </a:tabLst>
            </a:pPr>
            <a:r>
              <a:rPr b="0" i="1" lang="uk-UA" sz="2000" spc="-1" strike="noStrike">
                <a:solidFill>
                  <a:srgbClr val="1818ff"/>
                </a:solidFill>
                <a:latin typeface="Verdana"/>
              </a:rPr>
              <a:t>(керівник </a:t>
            </a:r>
            <a:r>
              <a:rPr b="1" i="1" lang="uk-UA" sz="2000" spc="-1" strike="noStrike">
                <a:solidFill>
                  <a:srgbClr val="1818ff"/>
                </a:solidFill>
                <a:latin typeface="Verdana"/>
              </a:rPr>
              <a:t>Алексевич Н.Я.</a:t>
            </a:r>
            <a:r>
              <a:rPr b="0" i="1" lang="uk-UA" sz="2000" spc="-1" strike="noStrike">
                <a:solidFill>
                  <a:srgbClr val="1818ff"/>
                </a:solidFill>
                <a:latin typeface="Verdana"/>
              </a:rPr>
              <a:t>)</a:t>
            </a:r>
            <a:endParaRPr b="0" lang="uk-UA" sz="2000" spc="-1" strike="noStrike">
              <a:latin typeface="Arial"/>
            </a:endParaRPr>
          </a:p>
          <a:p>
            <a:pPr marL="343080" indent="-343080" algn="just">
              <a:lnSpc>
                <a:spcPct val="100000"/>
              </a:lnSpc>
              <a:spcBef>
                <a:spcPts val="320"/>
              </a:spcBef>
              <a:buClr>
                <a:srgbClr val="002bc0"/>
              </a:buClr>
              <a:buSzPct val="85000"/>
              <a:buFont typeface="Wingdings" charset="2"/>
              <a:buChar char=""/>
              <a:tabLst>
                <a:tab algn="l" pos="0"/>
              </a:tabLst>
            </a:pPr>
            <a:r>
              <a:rPr b="1" lang="uk-UA" sz="2000" spc="-1" strike="noStrike">
                <a:solidFill>
                  <a:srgbClr val="813709"/>
                </a:solidFill>
                <a:latin typeface="Verdana"/>
              </a:rPr>
              <a:t>КАНКУ</a:t>
            </a:r>
            <a:endParaRPr b="0" lang="uk-UA" sz="2000" spc="-1" strike="noStrike">
              <a:latin typeface="Arial"/>
            </a:endParaRPr>
          </a:p>
          <a:p>
            <a:pPr marL="343080" indent="-343080" algn="just">
              <a:lnSpc>
                <a:spcPct val="100000"/>
              </a:lnSpc>
              <a:spcBef>
                <a:spcPts val="320"/>
              </a:spcBef>
              <a:buClr>
                <a:srgbClr val="002bc0"/>
              </a:buClr>
              <a:buSzPct val="85000"/>
              <a:buFont typeface="Wingdings" charset="2"/>
              <a:buChar char=""/>
              <a:tabLst>
                <a:tab algn="l" pos="0"/>
              </a:tabLst>
            </a:pPr>
            <a:r>
              <a:rPr b="0" i="1" lang="uk-UA" sz="2000" spc="-1" strike="noStrike">
                <a:solidFill>
                  <a:srgbClr val="1818ff"/>
                </a:solidFill>
                <a:latin typeface="Verdana"/>
              </a:rPr>
              <a:t>(керівник </a:t>
            </a:r>
            <a:r>
              <a:rPr b="1" i="1" lang="uk-UA" sz="2000" spc="-1" strike="noStrike">
                <a:solidFill>
                  <a:srgbClr val="1818ff"/>
                </a:solidFill>
                <a:latin typeface="Verdana"/>
              </a:rPr>
              <a:t>Весельський Ю.О.</a:t>
            </a:r>
            <a:r>
              <a:rPr b="0" i="1" lang="uk-UA" sz="2000" spc="-1" strike="noStrike">
                <a:solidFill>
                  <a:srgbClr val="1818ff"/>
                </a:solidFill>
                <a:latin typeface="Verdana"/>
              </a:rPr>
              <a:t>)</a:t>
            </a:r>
            <a:endParaRPr b="0" lang="uk-UA" sz="2000" spc="-1" strike="noStrike">
              <a:latin typeface="Arial"/>
            </a:endParaRPr>
          </a:p>
          <a:p>
            <a:pPr marL="343080" indent="-343080" algn="just">
              <a:lnSpc>
                <a:spcPct val="100000"/>
              </a:lnSpc>
              <a:spcBef>
                <a:spcPts val="320"/>
              </a:spcBef>
              <a:buClr>
                <a:srgbClr val="002bc0"/>
              </a:buClr>
              <a:buSzPct val="85000"/>
              <a:buFont typeface="Wingdings" charset="2"/>
              <a:buChar char=""/>
              <a:tabLst>
                <a:tab algn="l" pos="0"/>
              </a:tabLst>
            </a:pPr>
            <a:r>
              <a:rPr b="1" lang="uk-UA" sz="2000" spc="-1" strike="noStrike">
                <a:solidFill>
                  <a:srgbClr val="813709"/>
                </a:solidFill>
                <a:latin typeface="Verdana"/>
              </a:rPr>
              <a:t>Заняття з курсу основи фізики та хімії </a:t>
            </a:r>
            <a:endParaRPr b="0" lang="uk-UA" sz="2000" spc="-1" strike="noStrike">
              <a:latin typeface="Arial"/>
            </a:endParaRPr>
          </a:p>
          <a:p>
            <a:pPr marL="343080" indent="-343080" algn="just">
              <a:lnSpc>
                <a:spcPct val="100000"/>
              </a:lnSpc>
              <a:spcBef>
                <a:spcPts val="320"/>
              </a:spcBef>
              <a:buClr>
                <a:srgbClr val="002bc0"/>
              </a:buClr>
              <a:buSzPct val="85000"/>
              <a:buFont typeface="Wingdings" charset="2"/>
              <a:buChar char=""/>
              <a:tabLst>
                <a:tab algn="l" pos="0"/>
              </a:tabLst>
            </a:pPr>
            <a:r>
              <a:rPr b="0" i="1" lang="uk-UA" sz="2000" spc="-1" strike="noStrike">
                <a:solidFill>
                  <a:srgbClr val="1818ff"/>
                </a:solidFill>
                <a:latin typeface="Verdana"/>
              </a:rPr>
              <a:t>(керівник </a:t>
            </a:r>
            <a:r>
              <a:rPr b="1" i="1" lang="uk-UA" sz="2000" spc="-1" strike="noStrike">
                <a:solidFill>
                  <a:srgbClr val="1818ff"/>
                </a:solidFill>
                <a:latin typeface="Verdana"/>
              </a:rPr>
              <a:t>Семак П.М.</a:t>
            </a:r>
            <a:r>
              <a:rPr b="0" i="1" lang="uk-UA" sz="2000" spc="-1" strike="noStrike">
                <a:solidFill>
                  <a:srgbClr val="1818ff"/>
                </a:solidFill>
                <a:latin typeface="Verdana"/>
              </a:rPr>
              <a:t>)</a:t>
            </a:r>
            <a:endParaRPr b="0" lang="uk-UA" sz="2000" spc="-1" strike="noStrike">
              <a:latin typeface="Arial"/>
            </a:endParaRPr>
          </a:p>
          <a:p>
            <a:pPr marL="343080" indent="-343080" algn="just">
              <a:lnSpc>
                <a:spcPct val="100000"/>
              </a:lnSpc>
              <a:spcBef>
                <a:spcPts val="320"/>
              </a:spcBef>
              <a:buClr>
                <a:srgbClr val="002bc0"/>
              </a:buClr>
              <a:buSzPct val="85000"/>
              <a:buFont typeface="Wingdings" charset="2"/>
              <a:buChar char=""/>
              <a:tabLst>
                <a:tab algn="l" pos="0"/>
              </a:tabLst>
            </a:pPr>
            <a:r>
              <a:rPr b="1" lang="uk-UA" sz="2000" spc="-1" strike="noStrike">
                <a:solidFill>
                  <a:srgbClr val="813709"/>
                </a:solidFill>
                <a:latin typeface="Verdana"/>
              </a:rPr>
              <a:t>Заняття з вокалу “Студія Браво” </a:t>
            </a:r>
            <a:endParaRPr b="0" lang="uk-UA" sz="2000" spc="-1" strike="noStrike">
              <a:latin typeface="Arial"/>
            </a:endParaRPr>
          </a:p>
          <a:p>
            <a:pPr marL="343080" indent="-343080" algn="just">
              <a:lnSpc>
                <a:spcPct val="100000"/>
              </a:lnSpc>
              <a:spcBef>
                <a:spcPts val="320"/>
              </a:spcBef>
              <a:buClr>
                <a:srgbClr val="002bc0"/>
              </a:buClr>
              <a:buSzPct val="85000"/>
              <a:buFont typeface="Wingdings" charset="2"/>
              <a:buChar char=""/>
              <a:tabLst>
                <a:tab algn="l" pos="0"/>
              </a:tabLst>
            </a:pPr>
            <a:r>
              <a:rPr b="0" i="1" lang="uk-UA" sz="2000" spc="-1" strike="noStrike">
                <a:solidFill>
                  <a:srgbClr val="1818ff"/>
                </a:solidFill>
                <a:latin typeface="Verdana"/>
              </a:rPr>
              <a:t>(керівник </a:t>
            </a:r>
            <a:r>
              <a:rPr b="1" i="1" lang="uk-UA" sz="2000" spc="-1" strike="noStrike">
                <a:solidFill>
                  <a:srgbClr val="1818ff"/>
                </a:solidFill>
                <a:latin typeface="Verdana"/>
              </a:rPr>
              <a:t>Мансур М.Е.</a:t>
            </a:r>
            <a:r>
              <a:rPr b="0" i="1" lang="uk-UA" sz="2000" spc="-1" strike="noStrike">
                <a:solidFill>
                  <a:srgbClr val="1818ff"/>
                </a:solidFill>
                <a:latin typeface="Verdana"/>
              </a:rPr>
              <a:t>)</a:t>
            </a:r>
            <a:endParaRPr b="0" lang="uk-UA" sz="2000" spc="-1" strike="noStrike">
              <a:latin typeface="Arial"/>
            </a:endParaRPr>
          </a:p>
          <a:p>
            <a:pPr marL="343080" indent="-343080" algn="just">
              <a:lnSpc>
                <a:spcPct val="100000"/>
              </a:lnSpc>
              <a:spcBef>
                <a:spcPts val="320"/>
              </a:spcBef>
              <a:buClr>
                <a:srgbClr val="002bc0"/>
              </a:buClr>
              <a:buSzPct val="85000"/>
              <a:buFont typeface="Wingdings" charset="2"/>
              <a:buChar char=""/>
              <a:tabLst>
                <a:tab algn="l" pos="0"/>
              </a:tabLst>
            </a:pPr>
            <a:r>
              <a:rPr b="1" lang="uk-UA" sz="2000" spc="-1" strike="noStrike">
                <a:solidFill>
                  <a:srgbClr val="813709"/>
                </a:solidFill>
                <a:latin typeface="Verdana"/>
              </a:rPr>
              <a:t>Гандбол </a:t>
            </a:r>
            <a:endParaRPr b="0" lang="uk-UA" sz="2000" spc="-1" strike="noStrike">
              <a:latin typeface="Arial"/>
            </a:endParaRPr>
          </a:p>
          <a:p>
            <a:pPr marL="343080" indent="-343080" algn="just">
              <a:lnSpc>
                <a:spcPct val="100000"/>
              </a:lnSpc>
              <a:spcBef>
                <a:spcPts val="320"/>
              </a:spcBef>
              <a:buClr>
                <a:srgbClr val="002bc0"/>
              </a:buClr>
              <a:buSzPct val="85000"/>
              <a:buFont typeface="Wingdings" charset="2"/>
              <a:buChar char=""/>
              <a:tabLst>
                <a:tab algn="l" pos="0"/>
              </a:tabLst>
            </a:pPr>
            <a:r>
              <a:rPr b="0" i="1" lang="uk-UA" sz="2000" spc="-1" strike="noStrike">
                <a:solidFill>
                  <a:srgbClr val="1818ff"/>
                </a:solidFill>
                <a:latin typeface="Verdana"/>
              </a:rPr>
              <a:t>(керівник </a:t>
            </a:r>
            <a:r>
              <a:rPr b="1" i="1" lang="uk-UA" sz="2000" spc="-1" strike="noStrike">
                <a:solidFill>
                  <a:srgbClr val="1818ff"/>
                </a:solidFill>
                <a:latin typeface="Verdana"/>
              </a:rPr>
              <a:t>Василяка О.І.</a:t>
            </a:r>
            <a:r>
              <a:rPr b="0" i="1" lang="uk-UA" sz="2000" spc="-1" strike="noStrike">
                <a:solidFill>
                  <a:srgbClr val="1818ff"/>
                </a:solidFill>
                <a:latin typeface="Verdana"/>
              </a:rPr>
              <a:t>)</a:t>
            </a:r>
            <a:endParaRPr b="0" lang="uk-UA" sz="2000" spc="-1" strike="noStrike">
              <a:latin typeface="Arial"/>
            </a:endParaRPr>
          </a:p>
          <a:p>
            <a:pPr marL="343080" indent="-343080" algn="just">
              <a:lnSpc>
                <a:spcPct val="100000"/>
              </a:lnSpc>
              <a:spcBef>
                <a:spcPts val="320"/>
              </a:spcBef>
              <a:buClr>
                <a:srgbClr val="002bc0"/>
              </a:buClr>
              <a:buSzPct val="85000"/>
              <a:buFont typeface="Wingdings" charset="2"/>
              <a:buChar char=""/>
              <a:tabLst>
                <a:tab algn="l" pos="0"/>
              </a:tabLst>
            </a:pPr>
            <a:r>
              <a:rPr b="1" lang="uk-UA" sz="2000" spc="-1" strike="noStrike">
                <a:solidFill>
                  <a:srgbClr val="813709"/>
                </a:solidFill>
                <a:latin typeface="Verdana"/>
              </a:rPr>
              <a:t>Волейбол </a:t>
            </a:r>
            <a:endParaRPr b="0" lang="uk-UA" sz="2000" spc="-1" strike="noStrike">
              <a:latin typeface="Arial"/>
            </a:endParaRPr>
          </a:p>
          <a:p>
            <a:pPr marL="343080" indent="-343080" algn="just">
              <a:lnSpc>
                <a:spcPct val="100000"/>
              </a:lnSpc>
              <a:spcBef>
                <a:spcPts val="320"/>
              </a:spcBef>
              <a:buClr>
                <a:srgbClr val="002bc0"/>
              </a:buClr>
              <a:buSzPct val="85000"/>
              <a:buFont typeface="Wingdings" charset="2"/>
              <a:buChar char=""/>
              <a:tabLst>
                <a:tab algn="l" pos="0"/>
              </a:tabLst>
            </a:pPr>
            <a:r>
              <a:rPr b="0" i="1" lang="uk-UA" sz="2000" spc="-1" strike="noStrike">
                <a:solidFill>
                  <a:srgbClr val="1818ff"/>
                </a:solidFill>
                <a:latin typeface="Verdana"/>
              </a:rPr>
              <a:t>(керівник </a:t>
            </a:r>
            <a:r>
              <a:rPr b="1" i="1" lang="uk-UA" sz="2000" spc="-1" strike="noStrike">
                <a:solidFill>
                  <a:srgbClr val="1818ff"/>
                </a:solidFill>
                <a:latin typeface="Verdana"/>
              </a:rPr>
              <a:t>Мальчевський Ю.</a:t>
            </a:r>
            <a:r>
              <a:rPr b="0" i="1" lang="uk-UA" sz="2000" spc="-1" strike="noStrike">
                <a:solidFill>
                  <a:srgbClr val="1818ff"/>
                </a:solidFill>
                <a:latin typeface="Verdana"/>
              </a:rPr>
              <a:t>)</a:t>
            </a:r>
            <a:endParaRPr b="0" lang="uk-UA" sz="2000" spc="-1" strike="noStrike">
              <a:latin typeface="Arial"/>
            </a:endParaRPr>
          </a:p>
          <a:p>
            <a:pPr marL="343080" indent="-343080" algn="just">
              <a:lnSpc>
                <a:spcPct val="100000"/>
              </a:lnSpc>
              <a:spcBef>
                <a:spcPts val="320"/>
              </a:spcBef>
              <a:buClr>
                <a:srgbClr val="002bc0"/>
              </a:buClr>
              <a:buSzPct val="85000"/>
              <a:buFont typeface="Wingdings" charset="2"/>
              <a:buChar char=""/>
              <a:tabLst>
                <a:tab algn="l" pos="0"/>
              </a:tabLst>
            </a:pPr>
            <a:r>
              <a:rPr b="1" lang="uk-UA" sz="2000" spc="-1" strike="noStrike">
                <a:solidFill>
                  <a:srgbClr val="813709"/>
                </a:solidFill>
                <a:latin typeface="Verdana"/>
              </a:rPr>
              <a:t>Шаховий гурток </a:t>
            </a:r>
            <a:endParaRPr b="0" lang="uk-UA" sz="2000" spc="-1" strike="noStrike">
              <a:latin typeface="Arial"/>
            </a:endParaRPr>
          </a:p>
          <a:p>
            <a:pPr marL="343080" indent="-343080" algn="just">
              <a:lnSpc>
                <a:spcPct val="100000"/>
              </a:lnSpc>
              <a:spcBef>
                <a:spcPts val="320"/>
              </a:spcBef>
              <a:buClr>
                <a:srgbClr val="002bc0"/>
              </a:buClr>
              <a:buSzPct val="85000"/>
              <a:buFont typeface="Wingdings" charset="2"/>
              <a:buChar char=""/>
              <a:tabLst>
                <a:tab algn="l" pos="0"/>
              </a:tabLst>
            </a:pPr>
            <a:r>
              <a:rPr b="0" i="1" lang="uk-UA" sz="2000" spc="-1" strike="noStrike">
                <a:solidFill>
                  <a:srgbClr val="1818ff"/>
                </a:solidFill>
                <a:latin typeface="Verdana"/>
              </a:rPr>
              <a:t>(керівник </a:t>
            </a:r>
            <a:r>
              <a:rPr b="1" i="1" lang="uk-UA" sz="2000" spc="-1" strike="noStrike">
                <a:solidFill>
                  <a:srgbClr val="1818ff"/>
                </a:solidFill>
                <a:latin typeface="Verdana"/>
              </a:rPr>
              <a:t>Тернінко Ю.В.</a:t>
            </a:r>
            <a:r>
              <a:rPr b="0" i="1" lang="uk-UA" sz="2000" spc="-1" strike="noStrike">
                <a:solidFill>
                  <a:srgbClr val="1818ff"/>
                </a:solidFill>
                <a:latin typeface="Verdana"/>
              </a:rPr>
              <a:t>)</a:t>
            </a:r>
            <a:endParaRPr b="0" lang="uk-UA" sz="2000" spc="-1" strike="noStrike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320"/>
              </a:spcBef>
              <a:tabLst>
                <a:tab algn="l" pos="0"/>
              </a:tabLst>
            </a:pPr>
            <a:endParaRPr b="0" lang="uk-UA" sz="2000" spc="-1" strike="noStrike">
              <a:latin typeface="Arial"/>
            </a:endParaRPr>
          </a:p>
        </p:txBody>
      </p:sp>
      <p:sp>
        <p:nvSpPr>
          <p:cNvPr id="664" name="Місце для номера слайда 5"/>
          <p:cNvSpPr/>
          <p:nvPr/>
        </p:nvSpPr>
        <p:spPr>
          <a:xfrm>
            <a:off x="7924680" y="6356520"/>
            <a:ext cx="756720" cy="35964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</a:pPr>
            <a:fld id="{B19A1111-1182-4219-9781-B7A44EF4845A}" type="slidenum">
              <a:rPr b="0" lang="uk-UA" sz="1200" spc="-1" strike="noStrike">
                <a:solidFill>
                  <a:srgbClr val="045c75"/>
                </a:solidFill>
                <a:latin typeface="Verdana"/>
                <a:ea typeface="DejaVu Sans"/>
              </a:rPr>
              <a:t>&lt;номер&gt;</a:t>
            </a:fld>
            <a:endParaRPr b="0" lang="uk-UA" sz="1200" spc="-1" strike="noStrike">
              <a:latin typeface="Arial"/>
            </a:endParaRPr>
          </a:p>
        </p:txBody>
      </p:sp>
      <p:sp>
        <p:nvSpPr>
          <p:cNvPr id="665" name="Text Box 10"/>
          <p:cNvSpPr/>
          <p:nvPr/>
        </p:nvSpPr>
        <p:spPr>
          <a:xfrm>
            <a:off x="254160" y="1103760"/>
            <a:ext cx="7124040" cy="51624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spcBef>
                <a:spcPts val="1400"/>
              </a:spcBef>
            </a:pPr>
            <a:r>
              <a:rPr b="1" lang="uk-UA" sz="2800" spc="-1" strike="noStrike">
                <a:solidFill>
                  <a:srgbClr val="002bc0"/>
                </a:solidFill>
                <a:latin typeface="Verdana"/>
                <a:ea typeface="DejaVu Sans"/>
              </a:rPr>
              <a:t>Дозвілля школярів</a:t>
            </a:r>
            <a:endParaRPr b="0" lang="uk-UA" sz="2800" spc="-1" strike="noStrike">
              <a:latin typeface="Arial"/>
            </a:endParaRPr>
          </a:p>
        </p:txBody>
      </p:sp>
    </p:spTree>
  </p:cSld>
  <p:transition spd="slow">
    <p:blinds dir="vert"/>
  </p:transition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6" name="" descr=""/>
          <p:cNvPicPr/>
          <p:nvPr/>
        </p:nvPicPr>
        <p:blipFill>
          <a:blip r:embed="rId1"/>
          <a:stretch/>
        </p:blipFill>
        <p:spPr>
          <a:xfrm>
            <a:off x="0" y="0"/>
            <a:ext cx="9178200" cy="6855840"/>
          </a:xfrm>
          <a:prstGeom prst="rect">
            <a:avLst/>
          </a:prstGeom>
          <a:ln w="0">
            <a:noFill/>
          </a:ln>
        </p:spPr>
      </p:pic>
      <p:sp>
        <p:nvSpPr>
          <p:cNvPr id="667" name="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6201000" cy="87876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0" rIns="0" tIns="0" bIns="0" anchor="b">
            <a:noAutofit/>
          </a:bodyPr>
          <a:p>
            <a:pPr algn="ctr">
              <a:lnSpc>
                <a:spcPct val="100000"/>
              </a:lnSpc>
            </a:pPr>
            <a:r>
              <a:rPr b="1" lang="uk-UA" sz="2800" spc="-1" strike="noStrike">
                <a:solidFill>
                  <a:srgbClr val="002bc0"/>
                </a:solidFill>
                <a:latin typeface="Verdana"/>
              </a:rPr>
              <a:t>Стан дитячого травматизму</a:t>
            </a:r>
            <a:br/>
            <a:endParaRPr b="0" lang="uk-UA" sz="2800" spc="-1" strike="noStrike">
              <a:latin typeface="Arial"/>
            </a:endParaRPr>
          </a:p>
        </p:txBody>
      </p:sp>
      <p:sp>
        <p:nvSpPr>
          <p:cNvPr id="668" name="PlaceHolder 2"/>
          <p:cNvSpPr>
            <a:spLocks noGrp="1"/>
          </p:cNvSpPr>
          <p:nvPr>
            <p:ph/>
          </p:nvPr>
        </p:nvSpPr>
        <p:spPr>
          <a:xfrm>
            <a:off x="179640" y="1413000"/>
            <a:ext cx="8501760" cy="215532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0" rIns="0" tIns="0" bIns="0" anchor="t">
            <a:noAutofit/>
          </a:bodyPr>
          <a:p>
            <a:pPr marL="614520" indent="-343080" algn="just">
              <a:lnSpc>
                <a:spcPct val="80000"/>
              </a:lnSpc>
              <a:spcBef>
                <a:spcPts val="479"/>
              </a:spcBef>
              <a:buClr>
                <a:srgbClr val="00007d"/>
              </a:buClr>
              <a:buSzPct val="75000"/>
              <a:buFont typeface="Wingdings" charset="2"/>
              <a:buChar char=""/>
            </a:pPr>
            <a:r>
              <a:rPr b="0" lang="uk-UA" sz="2400" spc="-1" strike="noStrike">
                <a:solidFill>
                  <a:srgbClr val="000000"/>
                </a:solidFill>
                <a:latin typeface="Times New Roman"/>
              </a:rPr>
              <a:t>У вересні щороку проходить місячник «Увага! Діти на дорозі!». З учнями проводиться велика роз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’</a:t>
            </a:r>
            <a:r>
              <a:rPr b="0" lang="uk-UA" sz="2400" spc="-1" strike="noStrike">
                <a:solidFill>
                  <a:srgbClr val="000000"/>
                </a:solidFill>
                <a:latin typeface="Times New Roman"/>
              </a:rPr>
              <a:t>яснювальна робота із</a:t>
            </a:r>
            <a:r>
              <a:rPr b="0" lang="en-US" sz="2400" spc="-1" strike="noStrike">
                <a:solidFill>
                  <a:srgbClr val="000000"/>
                </a:solidFill>
                <a:latin typeface="Times New Roman"/>
              </a:rPr>
              <a:t> </a:t>
            </a:r>
            <a:r>
              <a:rPr b="0" lang="uk-UA" sz="2400" spc="-1" strike="noStrike">
                <a:solidFill>
                  <a:srgbClr val="000000"/>
                </a:solidFill>
                <a:latin typeface="Times New Roman"/>
              </a:rPr>
              <a:t>попередження дитячого травматизму. </a:t>
            </a:r>
            <a:endParaRPr b="0" lang="uk-UA" sz="2400" spc="-1" strike="noStrike">
              <a:latin typeface="Arial"/>
            </a:endParaRPr>
          </a:p>
          <a:p>
            <a:pPr algn="just">
              <a:lnSpc>
                <a:spcPct val="80000"/>
              </a:lnSpc>
              <a:spcBef>
                <a:spcPts val="201"/>
              </a:spcBef>
            </a:pPr>
            <a:endParaRPr b="0" lang="uk-UA" sz="2400" spc="-1" strike="noStrike">
              <a:latin typeface="Arial"/>
            </a:endParaRPr>
          </a:p>
          <a:p>
            <a:pPr marL="614520" indent="-343080" algn="just">
              <a:lnSpc>
                <a:spcPct val="80000"/>
              </a:lnSpc>
              <a:spcBef>
                <a:spcPts val="479"/>
              </a:spcBef>
              <a:buClr>
                <a:srgbClr val="00007d"/>
              </a:buClr>
              <a:buSzPct val="75000"/>
              <a:buFont typeface="Wingdings" charset="2"/>
              <a:buChar char=""/>
            </a:pPr>
            <a:r>
              <a:rPr b="0" lang="uk-UA" sz="2400" spc="-1" strike="noStrike">
                <a:solidFill>
                  <a:srgbClr val="000000"/>
                </a:solidFill>
                <a:latin typeface="Times New Roman"/>
              </a:rPr>
              <a:t>У </a:t>
            </a:r>
            <a:r>
              <a:rPr b="0" lang="en-US" sz="2400" spc="-1" strike="noStrike">
                <a:solidFill>
                  <a:srgbClr val="000000"/>
                </a:solidFill>
                <a:latin typeface="Times New Roman"/>
              </a:rPr>
              <a:t>20</a:t>
            </a:r>
            <a:r>
              <a:rPr b="0" lang="uk-UA" sz="2400" spc="-1" strike="noStrike">
                <a:solidFill>
                  <a:srgbClr val="000000"/>
                </a:solidFill>
                <a:latin typeface="Times New Roman"/>
              </a:rPr>
              <a:t>21-2022 н.р.  травм під час освітнього процесу не було.</a:t>
            </a:r>
            <a:endParaRPr b="0" lang="uk-UA" sz="2400" spc="-1" strike="noStrike">
              <a:latin typeface="Arial"/>
            </a:endParaRPr>
          </a:p>
          <a:p>
            <a:pPr algn="just">
              <a:lnSpc>
                <a:spcPct val="80000"/>
              </a:lnSpc>
              <a:spcBef>
                <a:spcPts val="519"/>
              </a:spcBef>
            </a:pPr>
            <a:endParaRPr b="0" lang="uk-UA" sz="2400" spc="-1" strike="noStrike">
              <a:latin typeface="Arial"/>
            </a:endParaRPr>
          </a:p>
        </p:txBody>
      </p:sp>
      <p:sp>
        <p:nvSpPr>
          <p:cNvPr id="669" name="Місце для нижнього колонтитула 6"/>
          <p:cNvSpPr/>
          <p:nvPr/>
        </p:nvSpPr>
        <p:spPr>
          <a:xfrm>
            <a:off x="2666880" y="6356520"/>
            <a:ext cx="3347280" cy="35964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70" name="Місце для номера слайда 7"/>
          <p:cNvSpPr/>
          <p:nvPr/>
        </p:nvSpPr>
        <p:spPr>
          <a:xfrm>
            <a:off x="7924680" y="6356520"/>
            <a:ext cx="756720" cy="35964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</a:pPr>
            <a:fld id="{79A27DC0-989A-49E7-9C28-8A8C5CCCFC6F}" type="slidenum">
              <a:rPr b="0" lang="uk-UA" sz="1200" spc="-1" strike="noStrike">
                <a:solidFill>
                  <a:srgbClr val="045c75"/>
                </a:solidFill>
                <a:latin typeface="Verdana"/>
                <a:ea typeface="DejaVu Sans"/>
              </a:rPr>
              <a:t>&lt;номер&gt;</a:t>
            </a:fld>
            <a:endParaRPr b="0" lang="uk-UA" sz="1200" spc="-1" strike="noStrike">
              <a:latin typeface="Arial"/>
            </a:endParaRPr>
          </a:p>
        </p:txBody>
      </p:sp>
      <p:pic>
        <p:nvPicPr>
          <p:cNvPr id="671" name="" descr=""/>
          <p:cNvPicPr/>
          <p:nvPr/>
        </p:nvPicPr>
        <p:blipFill>
          <a:blip r:embed="rId2"/>
          <a:stretch/>
        </p:blipFill>
        <p:spPr>
          <a:xfrm>
            <a:off x="4618800" y="3780000"/>
            <a:ext cx="4325040" cy="2878200"/>
          </a:xfrm>
          <a:prstGeom prst="rect">
            <a:avLst/>
          </a:prstGeom>
          <a:ln w="0">
            <a:noFill/>
          </a:ln>
        </p:spPr>
      </p:pic>
    </p:spTree>
  </p:cSld>
  <p:transition spd="slow">
    <p:blinds dir="vert"/>
  </p:transition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2" name="" descr=""/>
          <p:cNvPicPr/>
          <p:nvPr/>
        </p:nvPicPr>
        <p:blipFill>
          <a:blip r:embed="rId1"/>
          <a:stretch/>
        </p:blipFill>
        <p:spPr>
          <a:xfrm>
            <a:off x="360" y="-1080"/>
            <a:ext cx="9176400" cy="6837840"/>
          </a:xfrm>
          <a:prstGeom prst="rect">
            <a:avLst/>
          </a:prstGeom>
          <a:ln w="0">
            <a:noFill/>
          </a:ln>
        </p:spPr>
      </p:pic>
      <p:sp>
        <p:nvSpPr>
          <p:cNvPr id="673" name=""/>
          <p:cNvSpPr/>
          <p:nvPr/>
        </p:nvSpPr>
        <p:spPr>
          <a:xfrm>
            <a:off x="900000" y="2035800"/>
            <a:ext cx="7378920" cy="1448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r>
              <a:rPr b="1" lang="uk-UA" sz="4400" spc="-1" strike="noStrike">
                <a:solidFill>
                  <a:srgbClr val="1818ff"/>
                </a:solidFill>
                <a:latin typeface="Verdana"/>
                <a:ea typeface="DejaVu Sans"/>
              </a:rPr>
              <a:t>Освітній простір школи</a:t>
            </a:r>
            <a:endParaRPr b="0" lang="uk-UA" sz="4400" spc="-1" strike="noStrike">
              <a:latin typeface="Arial"/>
            </a:endParaRPr>
          </a:p>
        </p:txBody>
      </p:sp>
    </p:spTree>
  </p:cSld>
  <p:transition spd="slow">
    <p:blinds dir="vert"/>
  </p:transition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" descr=""/>
          <p:cNvPicPr/>
          <p:nvPr/>
        </p:nvPicPr>
        <p:blipFill>
          <a:blip r:embed="rId1"/>
          <a:stretch/>
        </p:blipFill>
        <p:spPr>
          <a:xfrm>
            <a:off x="0" y="0"/>
            <a:ext cx="9178200" cy="6855840"/>
          </a:xfrm>
          <a:prstGeom prst="rect">
            <a:avLst/>
          </a:prstGeom>
          <a:ln w="0">
            <a:noFill/>
          </a:ln>
        </p:spPr>
      </p:pic>
      <p:pic>
        <p:nvPicPr>
          <p:cNvPr id="675" name="Picture 10" descr="C:\Users\ira\Desktop\Desktop2.jpg"/>
          <p:cNvPicPr/>
          <p:nvPr/>
        </p:nvPicPr>
        <p:blipFill>
          <a:blip r:embed="rId2"/>
          <a:stretch/>
        </p:blipFill>
        <p:spPr>
          <a:xfrm>
            <a:off x="720000" y="1187640"/>
            <a:ext cx="7738920" cy="5471280"/>
          </a:xfrm>
          <a:prstGeom prst="rect">
            <a:avLst/>
          </a:prstGeom>
          <a:ln w="0">
            <a:noFill/>
          </a:ln>
        </p:spPr>
      </p:pic>
      <p:sp>
        <p:nvSpPr>
          <p:cNvPr id="676" name="PlaceHolder 23"/>
          <p:cNvSpPr/>
          <p:nvPr/>
        </p:nvSpPr>
        <p:spPr>
          <a:xfrm>
            <a:off x="1440000" y="360000"/>
            <a:ext cx="3321720" cy="5500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0" rIns="0" tIns="0" bIns="0" anchor="b">
            <a:noAutofit/>
          </a:bodyPr>
          <a:p>
            <a:pPr algn="ctr">
              <a:lnSpc>
                <a:spcPct val="100000"/>
              </a:lnSpc>
            </a:pPr>
            <a:br/>
            <a:br/>
            <a:r>
              <a:rPr b="1" i="1" lang="uk-UA" sz="3200" spc="-1" strike="noStrike">
                <a:solidFill>
                  <a:srgbClr val="002bc0"/>
                </a:solidFill>
                <a:latin typeface="Verdana"/>
                <a:ea typeface="DejaVu Sans"/>
              </a:rPr>
              <a:t>Вестибюль</a:t>
            </a:r>
            <a:endParaRPr b="0" lang="uk-UA" sz="3200" spc="-1" strike="noStrike">
              <a:latin typeface="Arial"/>
            </a:endParaRPr>
          </a:p>
        </p:txBody>
      </p:sp>
    </p:spTree>
  </p:cSld>
  <p:transition spd="slow">
    <p:blinds dir="vert"/>
  </p:transition>
</p:sld>
</file>

<file path=ppt/slides/slide5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7" name="" descr=""/>
          <p:cNvPicPr/>
          <p:nvPr/>
        </p:nvPicPr>
        <p:blipFill>
          <a:blip r:embed="rId1"/>
          <a:stretch/>
        </p:blipFill>
        <p:spPr>
          <a:xfrm>
            <a:off x="0" y="360"/>
            <a:ext cx="9178200" cy="6855840"/>
          </a:xfrm>
          <a:prstGeom prst="rect">
            <a:avLst/>
          </a:prstGeom>
          <a:ln w="0">
            <a:noFill/>
          </a:ln>
        </p:spPr>
      </p:pic>
      <p:pic>
        <p:nvPicPr>
          <p:cNvPr id="678" name="Місце для вмісту 5" descr=""/>
          <p:cNvPicPr/>
          <p:nvPr/>
        </p:nvPicPr>
        <p:blipFill>
          <a:blip r:embed="rId2"/>
          <a:stretch/>
        </p:blipFill>
        <p:spPr>
          <a:xfrm>
            <a:off x="4788000" y="3645000"/>
            <a:ext cx="3953880" cy="2964960"/>
          </a:xfrm>
          <a:prstGeom prst="rect">
            <a:avLst/>
          </a:prstGeom>
          <a:ln w="9525">
            <a:noFill/>
          </a:ln>
          <a:effectLst>
            <a:softEdge rad="112680"/>
          </a:effectLst>
        </p:spPr>
      </p:pic>
      <p:sp>
        <p:nvSpPr>
          <p:cNvPr id="679" name="Місце для нижнього колонтитула 1"/>
          <p:cNvSpPr/>
          <p:nvPr/>
        </p:nvSpPr>
        <p:spPr>
          <a:xfrm>
            <a:off x="2666880" y="6356520"/>
            <a:ext cx="3347280" cy="359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80" name="Місце для номера слайда 2"/>
          <p:cNvSpPr/>
          <p:nvPr/>
        </p:nvSpPr>
        <p:spPr>
          <a:xfrm>
            <a:off x="7924680" y="6356520"/>
            <a:ext cx="756720" cy="359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</a:pPr>
            <a:fld id="{F96A5D96-BB7F-4F22-8087-A79E97BE8101}" type="slidenum">
              <a:rPr b="0" lang="uk-UA" sz="1200" spc="-1" strike="noStrike">
                <a:solidFill>
                  <a:srgbClr val="000000"/>
                </a:solidFill>
                <a:latin typeface="Arial"/>
                <a:ea typeface="DejaVu Sans"/>
              </a:rPr>
              <a:t>&lt;номер&gt;</a:t>
            </a:fld>
            <a:endParaRPr b="0" lang="uk-UA" sz="1200" spc="-1" strike="noStrike">
              <a:latin typeface="Arial"/>
            </a:endParaRPr>
          </a:p>
        </p:txBody>
      </p:sp>
      <p:pic>
        <p:nvPicPr>
          <p:cNvPr id="681" name="Рисунок 6" descr=""/>
          <p:cNvPicPr/>
          <p:nvPr/>
        </p:nvPicPr>
        <p:blipFill>
          <a:blip r:embed="rId3"/>
          <a:stretch/>
        </p:blipFill>
        <p:spPr>
          <a:xfrm>
            <a:off x="611280" y="549360"/>
            <a:ext cx="3953880" cy="296316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682" name="Рисунок 7" descr=""/>
          <p:cNvPicPr/>
          <p:nvPr/>
        </p:nvPicPr>
        <p:blipFill>
          <a:blip r:embed="rId4"/>
          <a:stretch/>
        </p:blipFill>
        <p:spPr>
          <a:xfrm>
            <a:off x="611280" y="3645000"/>
            <a:ext cx="3953880" cy="296496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683" name="Рисунок 8" descr=""/>
          <p:cNvPicPr/>
          <p:nvPr/>
        </p:nvPicPr>
        <p:blipFill>
          <a:blip r:embed="rId5"/>
          <a:stretch/>
        </p:blipFill>
        <p:spPr>
          <a:xfrm>
            <a:off x="4788000" y="549360"/>
            <a:ext cx="3953880" cy="296496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</p:spTree>
  </p:cSld>
  <p:transition spd="slow">
    <p:blinds dir="vert"/>
  </p:transition>
</p:sld>
</file>

<file path=ppt/slides/slide5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4" name="" descr=""/>
          <p:cNvPicPr/>
          <p:nvPr/>
        </p:nvPicPr>
        <p:blipFill>
          <a:blip r:embed="rId1"/>
          <a:stretch/>
        </p:blipFill>
        <p:spPr>
          <a:xfrm>
            <a:off x="0" y="360"/>
            <a:ext cx="9178200" cy="6855840"/>
          </a:xfrm>
          <a:prstGeom prst="rect">
            <a:avLst/>
          </a:prstGeom>
          <a:ln w="0">
            <a:noFill/>
          </a:ln>
        </p:spPr>
      </p:pic>
      <p:pic>
        <p:nvPicPr>
          <p:cNvPr id="685" name="Picture 3" descr="C:\Users\user21\Desktop\20160606_142523.jpg"/>
          <p:cNvPicPr/>
          <p:nvPr/>
        </p:nvPicPr>
        <p:blipFill>
          <a:blip r:embed="rId2"/>
          <a:stretch/>
        </p:blipFill>
        <p:spPr>
          <a:xfrm>
            <a:off x="1206360" y="1260000"/>
            <a:ext cx="7252560" cy="5159160"/>
          </a:xfrm>
          <a:prstGeom prst="rect">
            <a:avLst/>
          </a:prstGeom>
          <a:ln w="9525">
            <a:noFill/>
          </a:ln>
          <a:effectLst>
            <a:softEdge rad="112680"/>
          </a:effectLst>
        </p:spPr>
      </p:pic>
    </p:spTree>
  </p:cSld>
  <p:transition spd="slow">
    <p:blinds dir="vert"/>
  </p:transition>
</p:sld>
</file>

<file path=ppt/slides/slide5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" name="" descr=""/>
          <p:cNvPicPr/>
          <p:nvPr/>
        </p:nvPicPr>
        <p:blipFill>
          <a:blip r:embed="rId1"/>
          <a:stretch/>
        </p:blipFill>
        <p:spPr>
          <a:xfrm>
            <a:off x="0" y="360"/>
            <a:ext cx="9178200" cy="6855840"/>
          </a:xfrm>
          <a:prstGeom prst="rect">
            <a:avLst/>
          </a:prstGeom>
          <a:ln w="0">
            <a:noFill/>
          </a:ln>
        </p:spPr>
      </p:pic>
      <p:sp>
        <p:nvSpPr>
          <p:cNvPr id="687" name="PlaceHolder 1"/>
          <p:cNvSpPr>
            <a:spLocks noGrp="1"/>
          </p:cNvSpPr>
          <p:nvPr>
            <p:ph type="title"/>
          </p:nvPr>
        </p:nvSpPr>
        <p:spPr>
          <a:xfrm>
            <a:off x="637200" y="1428840"/>
            <a:ext cx="3321720" cy="55008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0" rIns="0" tIns="0" bIns="0" anchor="b">
            <a:noAutofit/>
          </a:bodyPr>
          <a:p>
            <a:pPr algn="ctr">
              <a:lnSpc>
                <a:spcPct val="100000"/>
              </a:lnSpc>
            </a:pPr>
            <a:r>
              <a:rPr b="1" i="1" lang="uk-UA" sz="3200" spc="-1" strike="noStrike">
                <a:solidFill>
                  <a:srgbClr val="002bc0"/>
                </a:solidFill>
                <a:latin typeface="Verdana"/>
              </a:rPr>
              <a:t>Методичний кабінет</a:t>
            </a:r>
            <a:endParaRPr b="0" lang="uk-UA" sz="3200" spc="-1" strike="noStrike">
              <a:latin typeface="Arial"/>
            </a:endParaRPr>
          </a:p>
        </p:txBody>
      </p:sp>
      <p:sp>
        <p:nvSpPr>
          <p:cNvPr id="688" name="Місце для нижнього колонтитула 3"/>
          <p:cNvSpPr/>
          <p:nvPr/>
        </p:nvSpPr>
        <p:spPr>
          <a:xfrm>
            <a:off x="2666880" y="6356520"/>
            <a:ext cx="3347280" cy="359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89" name="Місце для номера слайда 4"/>
          <p:cNvSpPr/>
          <p:nvPr/>
        </p:nvSpPr>
        <p:spPr>
          <a:xfrm>
            <a:off x="7924680" y="6356520"/>
            <a:ext cx="756720" cy="359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</a:pPr>
            <a:fld id="{369E889A-8DFF-498B-92C0-2873CC261D18}" type="slidenum">
              <a:rPr b="0" lang="uk-UA" sz="1200" spc="-1" strike="noStrike">
                <a:solidFill>
                  <a:srgbClr val="000000"/>
                </a:solidFill>
                <a:latin typeface="Arial"/>
                <a:ea typeface="DejaVu Sans"/>
              </a:rPr>
              <a:t>&lt;номер&gt;</a:t>
            </a:fld>
            <a:endParaRPr b="0" lang="uk-UA" sz="1200" spc="-1" strike="noStrike">
              <a:latin typeface="Arial"/>
            </a:endParaRPr>
          </a:p>
        </p:txBody>
      </p:sp>
      <p:pic>
        <p:nvPicPr>
          <p:cNvPr id="690" name="Рисунок 4" descr=""/>
          <p:cNvPicPr/>
          <p:nvPr/>
        </p:nvPicPr>
        <p:blipFill>
          <a:blip r:embed="rId2"/>
          <a:stretch/>
        </p:blipFill>
        <p:spPr>
          <a:xfrm>
            <a:off x="4140000" y="1440000"/>
            <a:ext cx="4795200" cy="359892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691" name="Рисунок 3" descr=""/>
          <p:cNvPicPr/>
          <p:nvPr/>
        </p:nvPicPr>
        <p:blipFill>
          <a:blip r:embed="rId3"/>
          <a:stretch/>
        </p:blipFill>
        <p:spPr>
          <a:xfrm>
            <a:off x="102960" y="2953800"/>
            <a:ext cx="4935960" cy="370512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</p:spTree>
  </p:cSld>
  <p:transition spd="slow">
    <p:blinds dir="vert"/>
  </p:transition>
</p:sld>
</file>

<file path=ppt/slides/slide5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2" name="" descr=""/>
          <p:cNvPicPr/>
          <p:nvPr/>
        </p:nvPicPr>
        <p:blipFill>
          <a:blip r:embed="rId1"/>
          <a:stretch/>
        </p:blipFill>
        <p:spPr>
          <a:xfrm>
            <a:off x="0" y="360"/>
            <a:ext cx="9178200" cy="6855840"/>
          </a:xfrm>
          <a:prstGeom prst="rect">
            <a:avLst/>
          </a:prstGeom>
          <a:ln w="0">
            <a:noFill/>
          </a:ln>
        </p:spPr>
      </p:pic>
      <p:sp>
        <p:nvSpPr>
          <p:cNvPr id="693" name="PlaceHolder 1"/>
          <p:cNvSpPr>
            <a:spLocks noGrp="1"/>
          </p:cNvSpPr>
          <p:nvPr>
            <p:ph type="title"/>
          </p:nvPr>
        </p:nvSpPr>
        <p:spPr>
          <a:xfrm>
            <a:off x="457200" y="128520"/>
            <a:ext cx="8357400" cy="58500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0" rIns="0" tIns="0" bIns="0" anchor="b">
            <a:noAutofit/>
          </a:bodyPr>
          <a:p>
            <a:pPr algn="ctr">
              <a:lnSpc>
                <a:spcPct val="100000"/>
              </a:lnSpc>
            </a:pPr>
            <a:r>
              <a:rPr b="1" i="1" lang="uk-UA" sz="2800" spc="-1" strike="noStrike">
                <a:solidFill>
                  <a:srgbClr val="002bc0"/>
                </a:solidFill>
                <a:latin typeface="Verdana"/>
              </a:rPr>
              <a:t>Кабінет української мови та літератури</a:t>
            </a:r>
            <a:endParaRPr b="0" lang="uk-UA" sz="2800" spc="-1" strike="noStrike">
              <a:latin typeface="Arial"/>
            </a:endParaRPr>
          </a:p>
        </p:txBody>
      </p:sp>
      <p:sp>
        <p:nvSpPr>
          <p:cNvPr id="694" name="Місце для нижнього колонтитула 3"/>
          <p:cNvSpPr/>
          <p:nvPr/>
        </p:nvSpPr>
        <p:spPr>
          <a:xfrm>
            <a:off x="2666880" y="6356520"/>
            <a:ext cx="3347280" cy="359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95" name="Місце для номера слайда 4"/>
          <p:cNvSpPr/>
          <p:nvPr/>
        </p:nvSpPr>
        <p:spPr>
          <a:xfrm>
            <a:off x="7924680" y="6356520"/>
            <a:ext cx="756720" cy="359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</a:pPr>
            <a:fld id="{4E4D03DB-23EB-4EA1-B66F-9CDBCE466CFB}" type="slidenum">
              <a:rPr b="0" lang="uk-UA" sz="1200" spc="-1" strike="noStrike">
                <a:solidFill>
                  <a:srgbClr val="000000"/>
                </a:solidFill>
                <a:latin typeface="Arial"/>
                <a:ea typeface="DejaVu Sans"/>
              </a:rPr>
              <a:t>&lt;номер&gt;</a:t>
            </a:fld>
            <a:endParaRPr b="0" lang="uk-UA" sz="1200" spc="-1" strike="noStrike">
              <a:latin typeface="Arial"/>
            </a:endParaRPr>
          </a:p>
        </p:txBody>
      </p:sp>
      <p:pic>
        <p:nvPicPr>
          <p:cNvPr id="696" name="Місце для вмісту 9" descr=""/>
          <p:cNvPicPr/>
          <p:nvPr/>
        </p:nvPicPr>
        <p:blipFill>
          <a:blip r:embed="rId2"/>
          <a:stretch/>
        </p:blipFill>
        <p:spPr>
          <a:xfrm>
            <a:off x="330120" y="3646440"/>
            <a:ext cx="4033080" cy="3023640"/>
          </a:xfrm>
          <a:prstGeom prst="rect">
            <a:avLst/>
          </a:prstGeom>
          <a:ln w="9525">
            <a:noFill/>
          </a:ln>
          <a:effectLst>
            <a:softEdge rad="112680"/>
          </a:effectLst>
        </p:spPr>
      </p:pic>
      <p:pic>
        <p:nvPicPr>
          <p:cNvPr id="697" name="Місце для вмісту 11" descr=""/>
          <p:cNvPicPr/>
          <p:nvPr/>
        </p:nvPicPr>
        <p:blipFill>
          <a:blip r:embed="rId3"/>
          <a:stretch/>
        </p:blipFill>
        <p:spPr>
          <a:xfrm>
            <a:off x="971640" y="679320"/>
            <a:ext cx="4033080" cy="3023640"/>
          </a:xfrm>
          <a:prstGeom prst="rect">
            <a:avLst/>
          </a:prstGeom>
          <a:ln w="9525">
            <a:noFill/>
          </a:ln>
          <a:effectLst>
            <a:softEdge rad="112680"/>
          </a:effectLst>
        </p:spPr>
      </p:pic>
      <p:pic>
        <p:nvPicPr>
          <p:cNvPr id="698" name="Рисунок 13" descr=""/>
          <p:cNvPicPr/>
          <p:nvPr/>
        </p:nvPicPr>
        <p:blipFill>
          <a:blip r:embed="rId4"/>
          <a:stretch/>
        </p:blipFill>
        <p:spPr>
          <a:xfrm>
            <a:off x="4164840" y="2349000"/>
            <a:ext cx="4643640" cy="348156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</p:spTree>
  </p:cSld>
  <p:transition spd="slow">
    <p:blinds dir="vert"/>
  </p:transition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" name="" descr=""/>
          <p:cNvPicPr/>
          <p:nvPr/>
        </p:nvPicPr>
        <p:blipFill>
          <a:blip r:embed="rId1"/>
          <a:stretch/>
        </p:blipFill>
        <p:spPr>
          <a:xfrm>
            <a:off x="360" y="-59760"/>
            <a:ext cx="9138600" cy="6894720"/>
          </a:xfrm>
          <a:prstGeom prst="rect">
            <a:avLst/>
          </a:prstGeom>
          <a:ln w="0">
            <a:noFill/>
          </a:ln>
        </p:spPr>
      </p:pic>
      <p:sp>
        <p:nvSpPr>
          <p:cNvPr id="457" name="PlaceHolder 1"/>
          <p:cNvSpPr>
            <a:spLocks noGrp="1"/>
          </p:cNvSpPr>
          <p:nvPr>
            <p:ph type="title"/>
          </p:nvPr>
        </p:nvSpPr>
        <p:spPr>
          <a:xfrm>
            <a:off x="539640" y="0"/>
            <a:ext cx="8141760" cy="71496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0" rIns="0" tIns="0" bIns="0" anchor="b">
            <a:noAutofit/>
          </a:bodyPr>
          <a:p>
            <a:pPr algn="ctr">
              <a:lnSpc>
                <a:spcPct val="100000"/>
              </a:lnSpc>
            </a:pPr>
            <a:r>
              <a:rPr b="1" lang="uk-UA" sz="3200" spc="-1" strike="noStrike">
                <a:solidFill>
                  <a:srgbClr val="002bc0"/>
                </a:solidFill>
                <a:latin typeface="Verdana"/>
              </a:rPr>
              <a:t>Допрофільне навчання</a:t>
            </a:r>
            <a:endParaRPr b="0" lang="uk-UA" sz="3200" spc="-1" strike="noStrike">
              <a:latin typeface="Arial"/>
            </a:endParaRPr>
          </a:p>
        </p:txBody>
      </p:sp>
      <p:sp>
        <p:nvSpPr>
          <p:cNvPr id="458" name="PlaceHolder 2"/>
          <p:cNvSpPr>
            <a:spLocks noGrp="1"/>
          </p:cNvSpPr>
          <p:nvPr>
            <p:ph/>
          </p:nvPr>
        </p:nvSpPr>
        <p:spPr>
          <a:xfrm>
            <a:off x="360000" y="1080000"/>
            <a:ext cx="8274960" cy="431496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0" rIns="0" tIns="0" bIns="0" anchor="t">
            <a:noAutofit/>
          </a:bodyPr>
          <a:p>
            <a:pPr marL="343080" indent="-343080" algn="just">
              <a:lnSpc>
                <a:spcPct val="100000"/>
              </a:lnSpc>
              <a:spcBef>
                <a:spcPts val="400"/>
              </a:spcBef>
              <a:buClr>
                <a:srgbClr val="002bc0"/>
              </a:buClr>
              <a:buSzPct val="75000"/>
              <a:buFont typeface="Wingdings" charset="2"/>
              <a:buChar char=""/>
            </a:pPr>
            <a:r>
              <a:rPr b="0" lang="uk-UA" sz="2400" spc="-1" strike="noStrike">
                <a:solidFill>
                  <a:srgbClr val="000000"/>
                </a:solidFill>
                <a:latin typeface="Verdana"/>
              </a:rPr>
              <a:t>З 2008-2009 н.р. розпочався етап допрофільного навчання (8,9 класи) – становлення профільних намірів учнів.</a:t>
            </a:r>
            <a:endParaRPr b="0" lang="uk-UA" sz="2400" spc="-1" strike="noStrike">
              <a:latin typeface="Arial"/>
            </a:endParaRPr>
          </a:p>
          <a:p>
            <a:pPr marL="343080" indent="-343080" algn="just">
              <a:lnSpc>
                <a:spcPct val="100000"/>
              </a:lnSpc>
              <a:spcBef>
                <a:spcPts val="400"/>
              </a:spcBef>
              <a:buClr>
                <a:srgbClr val="002bc0"/>
              </a:buClr>
              <a:buSzPct val="75000"/>
              <a:buFont typeface="Wingdings" charset="2"/>
              <a:buChar char=""/>
            </a:pPr>
            <a:r>
              <a:rPr b="0" lang="uk-UA" sz="2400" spc="-1" strike="noStrike">
                <a:solidFill>
                  <a:srgbClr val="000000"/>
                </a:solidFill>
                <a:latin typeface="Verdana"/>
              </a:rPr>
              <a:t>У цьому навчальному році допрофільним навчанням було охоплено 211 учнів  школи.</a:t>
            </a:r>
            <a:endParaRPr b="0" lang="uk-UA" sz="2400" spc="-1" strike="noStrike">
              <a:latin typeface="Arial"/>
            </a:endParaRPr>
          </a:p>
          <a:p>
            <a:pPr marL="343080" indent="-343080" algn="just">
              <a:lnSpc>
                <a:spcPct val="100000"/>
              </a:lnSpc>
              <a:spcBef>
                <a:spcPts val="400"/>
              </a:spcBef>
              <a:tabLst>
                <a:tab algn="l" pos="0"/>
              </a:tabLst>
            </a:pPr>
            <a:endParaRPr b="0" lang="uk-UA" sz="2400" spc="-1" strike="noStrike">
              <a:latin typeface="Arial"/>
            </a:endParaRPr>
          </a:p>
          <a:p>
            <a:pPr marL="343080" indent="-343080" algn="ctr">
              <a:lnSpc>
                <a:spcPct val="100000"/>
              </a:lnSpc>
              <a:spcBef>
                <a:spcPts val="400"/>
              </a:spcBef>
              <a:tabLst>
                <a:tab algn="l" pos="0"/>
              </a:tabLst>
            </a:pPr>
            <a:r>
              <a:rPr b="0" lang="uk-UA" sz="2400" spc="-1" strike="noStrike">
                <a:solidFill>
                  <a:srgbClr val="000000"/>
                </a:solidFill>
                <a:latin typeface="Verdana"/>
              </a:rPr>
              <a:t>    </a:t>
            </a:r>
            <a:r>
              <a:rPr b="1" lang="uk-UA" sz="2400" spc="-1" strike="noStrike">
                <a:solidFill>
                  <a:srgbClr val="ff972f"/>
                </a:solidFill>
                <a:latin typeface="Verdana"/>
              </a:rPr>
              <a:t>Напрями допрофільної підготовки у </a:t>
            </a:r>
            <a:endParaRPr b="0" lang="uk-UA" sz="2400" spc="-1" strike="noStrike">
              <a:latin typeface="Arial"/>
            </a:endParaRPr>
          </a:p>
          <a:p>
            <a:pPr marL="343080" indent="-343080" algn="ctr">
              <a:lnSpc>
                <a:spcPct val="100000"/>
              </a:lnSpc>
              <a:spcBef>
                <a:spcPts val="400"/>
              </a:spcBef>
              <a:tabLst>
                <a:tab algn="l" pos="0"/>
              </a:tabLst>
            </a:pPr>
            <a:r>
              <a:rPr b="1" lang="uk-UA" sz="2400" spc="-1" strike="noStrike">
                <a:solidFill>
                  <a:srgbClr val="ff972f"/>
                </a:solidFill>
                <a:latin typeface="Verdana"/>
              </a:rPr>
              <a:t>2021-2022 н.р</a:t>
            </a:r>
            <a:endParaRPr b="0" lang="uk-UA" sz="2400" spc="-1" strike="noStrike">
              <a:latin typeface="Arial"/>
            </a:endParaRPr>
          </a:p>
          <a:p>
            <a:pPr marL="343080" indent="-343080" algn="just">
              <a:lnSpc>
                <a:spcPct val="100000"/>
              </a:lnSpc>
              <a:spcBef>
                <a:spcPts val="400"/>
              </a:spcBef>
              <a:tabLst>
                <a:tab algn="l" pos="0"/>
              </a:tabLst>
            </a:pPr>
            <a:endParaRPr b="0" lang="uk-UA" sz="2400" spc="-1" strike="noStrike">
              <a:latin typeface="Arial"/>
            </a:endParaRPr>
          </a:p>
          <a:p>
            <a:pPr marL="343080" indent="-343080" algn="just">
              <a:lnSpc>
                <a:spcPct val="100000"/>
              </a:lnSpc>
              <a:spcBef>
                <a:spcPts val="400"/>
              </a:spcBef>
              <a:buClr>
                <a:srgbClr val="ff972f"/>
              </a:buClr>
              <a:buSzPct val="75000"/>
              <a:buFont typeface="Wingdings" charset="2"/>
              <a:buChar char=""/>
              <a:tabLst>
                <a:tab algn="l" pos="0"/>
              </a:tabLst>
            </a:pPr>
            <a:r>
              <a:rPr b="0" lang="uk-UA" sz="2400" spc="-1" strike="noStrike">
                <a:solidFill>
                  <a:srgbClr val="000000"/>
                </a:solidFill>
                <a:latin typeface="Verdana"/>
              </a:rPr>
              <a:t>8-Б клас та 9-В,Г класи - економічний профіль</a:t>
            </a:r>
            <a:endParaRPr b="0" lang="uk-UA" sz="2400" spc="-1" strike="noStrike">
              <a:latin typeface="Arial"/>
            </a:endParaRPr>
          </a:p>
          <a:p>
            <a:pPr marL="343080" indent="-343080" algn="just">
              <a:lnSpc>
                <a:spcPct val="100000"/>
              </a:lnSpc>
              <a:spcBef>
                <a:spcPts val="400"/>
              </a:spcBef>
              <a:buClr>
                <a:srgbClr val="ff972f"/>
              </a:buClr>
              <a:buSzPct val="75000"/>
              <a:buFont typeface="Wingdings" charset="2"/>
              <a:buChar char=""/>
              <a:tabLst>
                <a:tab algn="l" pos="0"/>
              </a:tabLst>
            </a:pPr>
            <a:r>
              <a:rPr b="0" lang="uk-UA" sz="2400" spc="-1" strike="noStrike">
                <a:solidFill>
                  <a:srgbClr val="000000"/>
                </a:solidFill>
                <a:latin typeface="Verdana"/>
              </a:rPr>
              <a:t>8-А,</a:t>
            </a:r>
            <a:r>
              <a:rPr b="0" lang="uk-UA" sz="2400" spc="-1" strike="noStrike">
                <a:solidFill>
                  <a:srgbClr val="000000"/>
                </a:solidFill>
                <a:latin typeface="Arial"/>
              </a:rPr>
              <a:t>В </a:t>
            </a:r>
            <a:r>
              <a:rPr b="0" lang="uk-UA" sz="2400" spc="-1" strike="noStrike">
                <a:solidFill>
                  <a:srgbClr val="000000"/>
                </a:solidFill>
                <a:latin typeface="Verdana"/>
              </a:rPr>
              <a:t>класи та 9-А,Б класи - біолого-хімічний профіль</a:t>
            </a:r>
            <a:endParaRPr b="0" lang="uk-UA" sz="2400" spc="-1" strike="noStrike">
              <a:latin typeface="Arial"/>
            </a:endParaRPr>
          </a:p>
        </p:txBody>
      </p:sp>
    </p:spTree>
  </p:cSld>
  <p:transition spd="slow">
    <p:blinds dir="vert"/>
  </p:transition>
</p:sld>
</file>

<file path=ppt/slides/slide6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9" name="" descr=""/>
          <p:cNvPicPr/>
          <p:nvPr/>
        </p:nvPicPr>
        <p:blipFill>
          <a:blip r:embed="rId1"/>
          <a:stretch/>
        </p:blipFill>
        <p:spPr>
          <a:xfrm>
            <a:off x="0" y="360"/>
            <a:ext cx="9178200" cy="6855840"/>
          </a:xfrm>
          <a:prstGeom prst="rect">
            <a:avLst/>
          </a:prstGeom>
          <a:ln w="0">
            <a:noFill/>
          </a:ln>
        </p:spPr>
      </p:pic>
      <p:sp>
        <p:nvSpPr>
          <p:cNvPr id="700" name="PlaceHolder 1"/>
          <p:cNvSpPr>
            <a:spLocks noGrp="1"/>
          </p:cNvSpPr>
          <p:nvPr>
            <p:ph type="title"/>
          </p:nvPr>
        </p:nvSpPr>
        <p:spPr>
          <a:xfrm>
            <a:off x="457200" y="128520"/>
            <a:ext cx="5121720" cy="58500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0" rIns="0" tIns="0" bIns="0" anchor="b">
            <a:noAutofit/>
          </a:bodyPr>
          <a:p>
            <a:pPr algn="ctr">
              <a:lnSpc>
                <a:spcPct val="100000"/>
              </a:lnSpc>
            </a:pPr>
            <a:r>
              <a:rPr b="1" i="1" lang="uk-UA" sz="2800" spc="-1" strike="noStrike">
                <a:solidFill>
                  <a:srgbClr val="002bc0"/>
                </a:solidFill>
                <a:latin typeface="Verdana"/>
              </a:rPr>
              <a:t>Кабінет фізики</a:t>
            </a:r>
            <a:endParaRPr b="0" lang="uk-UA" sz="2800" spc="-1" strike="noStrike">
              <a:latin typeface="Arial"/>
            </a:endParaRPr>
          </a:p>
        </p:txBody>
      </p:sp>
      <p:sp>
        <p:nvSpPr>
          <p:cNvPr id="701" name="Місце для нижнього колонтитула 8"/>
          <p:cNvSpPr/>
          <p:nvPr/>
        </p:nvSpPr>
        <p:spPr>
          <a:xfrm>
            <a:off x="2666880" y="6356520"/>
            <a:ext cx="3347280" cy="359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02" name="Місце для номера слайда 8"/>
          <p:cNvSpPr/>
          <p:nvPr/>
        </p:nvSpPr>
        <p:spPr>
          <a:xfrm>
            <a:off x="7924680" y="6356520"/>
            <a:ext cx="756720" cy="359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</a:pPr>
            <a:fld id="{21CBBD97-FF9C-49DA-B47B-8EA1BA93AD57}" type="slidenum">
              <a:rPr b="0" lang="uk-UA" sz="1200" spc="-1" strike="noStrike">
                <a:solidFill>
                  <a:srgbClr val="000000"/>
                </a:solidFill>
                <a:latin typeface="Arial"/>
                <a:ea typeface="DejaVu Sans"/>
              </a:rPr>
              <a:t>&lt;номер&gt;</a:t>
            </a:fld>
            <a:endParaRPr b="0" lang="uk-UA" sz="1200" spc="-1" strike="noStrike">
              <a:latin typeface="Arial"/>
            </a:endParaRPr>
          </a:p>
        </p:txBody>
      </p:sp>
      <p:pic>
        <p:nvPicPr>
          <p:cNvPr id="703" name="Picture 14" descr="C:\Users\ira\Desktop\Desktop1.jpg"/>
          <p:cNvPicPr/>
          <p:nvPr/>
        </p:nvPicPr>
        <p:blipFill>
          <a:blip r:embed="rId2"/>
          <a:stretch/>
        </p:blipFill>
        <p:spPr>
          <a:xfrm>
            <a:off x="720000" y="1135080"/>
            <a:ext cx="7558920" cy="5343840"/>
          </a:xfrm>
          <a:prstGeom prst="rect">
            <a:avLst/>
          </a:prstGeom>
          <a:ln w="0">
            <a:noFill/>
          </a:ln>
        </p:spPr>
      </p:pic>
    </p:spTree>
  </p:cSld>
  <p:transition spd="slow">
    <p:blinds dir="vert"/>
  </p:transition>
</p:sld>
</file>

<file path=ppt/slides/slide6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4" name="" descr=""/>
          <p:cNvPicPr/>
          <p:nvPr/>
        </p:nvPicPr>
        <p:blipFill>
          <a:blip r:embed="rId1"/>
          <a:stretch/>
        </p:blipFill>
        <p:spPr>
          <a:xfrm>
            <a:off x="-36000" y="-17640"/>
            <a:ext cx="9178200" cy="6855840"/>
          </a:xfrm>
          <a:prstGeom prst="rect">
            <a:avLst/>
          </a:prstGeom>
          <a:ln w="0">
            <a:noFill/>
          </a:ln>
        </p:spPr>
      </p:pic>
      <p:sp>
        <p:nvSpPr>
          <p:cNvPr id="705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4200" cy="6152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0" rIns="0" tIns="0" bIns="0" anchor="b">
            <a:noAutofit/>
          </a:bodyPr>
          <a:p>
            <a:pPr algn="ctr">
              <a:lnSpc>
                <a:spcPct val="100000"/>
              </a:lnSpc>
            </a:pPr>
            <a:r>
              <a:rPr b="1" i="1" lang="uk-UA" sz="2800" spc="-1" strike="noStrike">
                <a:solidFill>
                  <a:srgbClr val="002bc0"/>
                </a:solidFill>
                <a:latin typeface="Verdana"/>
              </a:rPr>
              <a:t>Кабінет зарубіжної літератури</a:t>
            </a:r>
            <a:endParaRPr b="0" lang="uk-UA" sz="2800" spc="-1" strike="noStrike">
              <a:latin typeface="Arial"/>
            </a:endParaRPr>
          </a:p>
        </p:txBody>
      </p:sp>
      <p:sp>
        <p:nvSpPr>
          <p:cNvPr id="706" name="Місце для нижнього колонтитула 3"/>
          <p:cNvSpPr/>
          <p:nvPr/>
        </p:nvSpPr>
        <p:spPr>
          <a:xfrm>
            <a:off x="2666880" y="6356520"/>
            <a:ext cx="3347280" cy="359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07" name="Місце для номера слайда 4"/>
          <p:cNvSpPr/>
          <p:nvPr/>
        </p:nvSpPr>
        <p:spPr>
          <a:xfrm>
            <a:off x="7924680" y="6356520"/>
            <a:ext cx="756720" cy="359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</a:pPr>
            <a:fld id="{FE65DEAC-30F7-4585-8DD0-60011B32D02A}" type="slidenum">
              <a:rPr b="0" lang="uk-UA" sz="1200" spc="-1" strike="noStrike">
                <a:solidFill>
                  <a:srgbClr val="000000"/>
                </a:solidFill>
                <a:latin typeface="Arial"/>
                <a:ea typeface="DejaVu Sans"/>
              </a:rPr>
              <a:t>&lt;номер&gt;</a:t>
            </a:fld>
            <a:endParaRPr b="0" lang="uk-UA" sz="1200" spc="-1" strike="noStrike">
              <a:latin typeface="Arial"/>
            </a:endParaRPr>
          </a:p>
        </p:txBody>
      </p:sp>
      <p:pic>
        <p:nvPicPr>
          <p:cNvPr id="708" name="Picture 2" descr="C:\Users\user21\Desktop\ст школа\№407.JPG"/>
          <p:cNvPicPr/>
          <p:nvPr/>
        </p:nvPicPr>
        <p:blipFill>
          <a:blip r:embed="rId2"/>
          <a:stretch/>
        </p:blipFill>
        <p:spPr>
          <a:xfrm>
            <a:off x="3580920" y="2657520"/>
            <a:ext cx="5557680" cy="3928320"/>
          </a:xfrm>
          <a:prstGeom prst="rect">
            <a:avLst/>
          </a:prstGeom>
          <a:ln w="9525">
            <a:noFill/>
          </a:ln>
          <a:effectLst>
            <a:softEdge rad="112680"/>
          </a:effectLst>
        </p:spPr>
      </p:pic>
      <p:pic>
        <p:nvPicPr>
          <p:cNvPr id="709" name="Picture 2" descr="C:\Users\user21\Desktop\ст школа\каб..JPG"/>
          <p:cNvPicPr/>
          <p:nvPr/>
        </p:nvPicPr>
        <p:blipFill>
          <a:blip r:embed="rId3"/>
          <a:stretch/>
        </p:blipFill>
        <p:spPr>
          <a:xfrm>
            <a:off x="454680" y="779400"/>
            <a:ext cx="4399920" cy="3298320"/>
          </a:xfrm>
          <a:prstGeom prst="rect">
            <a:avLst/>
          </a:prstGeom>
          <a:ln w="9525">
            <a:noFill/>
          </a:ln>
          <a:effectLst>
            <a:softEdge rad="112680"/>
          </a:effectLst>
        </p:spPr>
      </p:pic>
    </p:spTree>
  </p:cSld>
  <p:transition spd="slow">
    <p:blinds dir="vert"/>
  </p:transition>
</p:sld>
</file>

<file path=ppt/slides/slide6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0" name="" descr=""/>
          <p:cNvPicPr/>
          <p:nvPr/>
        </p:nvPicPr>
        <p:blipFill>
          <a:blip r:embed="rId1"/>
          <a:stretch/>
        </p:blipFill>
        <p:spPr>
          <a:xfrm>
            <a:off x="0" y="0"/>
            <a:ext cx="9178200" cy="6855840"/>
          </a:xfrm>
          <a:prstGeom prst="rect">
            <a:avLst/>
          </a:prstGeom>
          <a:ln w="0">
            <a:noFill/>
          </a:ln>
        </p:spPr>
      </p:pic>
      <p:sp>
        <p:nvSpPr>
          <p:cNvPr id="711" name="PlaceHolder 1"/>
          <p:cNvSpPr>
            <a:spLocks noGrp="1"/>
          </p:cNvSpPr>
          <p:nvPr>
            <p:ph type="title"/>
          </p:nvPr>
        </p:nvSpPr>
        <p:spPr>
          <a:xfrm>
            <a:off x="179640" y="1412640"/>
            <a:ext cx="4496760" cy="62172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0" rIns="0" tIns="0" bIns="0" anchor="b">
            <a:noAutofit/>
          </a:bodyPr>
          <a:p>
            <a:pPr algn="ctr">
              <a:lnSpc>
                <a:spcPct val="100000"/>
              </a:lnSpc>
            </a:pPr>
            <a:r>
              <a:rPr b="1" lang="uk-UA" sz="3600" spc="-1" strike="noStrike">
                <a:solidFill>
                  <a:srgbClr val="00007d"/>
                </a:solidFill>
                <a:latin typeface="Times New Roman"/>
              </a:rPr>
              <a:t>  </a:t>
            </a:r>
            <a:r>
              <a:rPr b="1" i="1" lang="ru-RU" sz="3200" spc="-1" strike="noStrike">
                <a:solidFill>
                  <a:srgbClr val="002bc0"/>
                </a:solidFill>
                <a:latin typeface="Verdana"/>
              </a:rPr>
              <a:t>К</a:t>
            </a:r>
            <a:r>
              <a:rPr b="1" i="1" lang="uk-UA" sz="3200" spc="-1" strike="noStrike">
                <a:solidFill>
                  <a:srgbClr val="002bc0"/>
                </a:solidFill>
                <a:latin typeface="Verdana"/>
              </a:rPr>
              <a:t>абінет  біолог</a:t>
            </a:r>
            <a:r>
              <a:rPr b="1" i="1" lang="ru-RU" sz="3200" spc="-1" strike="noStrike">
                <a:solidFill>
                  <a:srgbClr val="002bc0"/>
                </a:solidFill>
                <a:latin typeface="Verdana"/>
              </a:rPr>
              <a:t>ії</a:t>
            </a:r>
            <a:endParaRPr b="0" lang="uk-UA" sz="3200" spc="-1" strike="noStrike">
              <a:latin typeface="Arial"/>
            </a:endParaRPr>
          </a:p>
        </p:txBody>
      </p:sp>
      <p:sp>
        <p:nvSpPr>
          <p:cNvPr id="712" name="Місце для нижнього колонтитула 3"/>
          <p:cNvSpPr/>
          <p:nvPr/>
        </p:nvSpPr>
        <p:spPr>
          <a:xfrm>
            <a:off x="2666880" y="6356520"/>
            <a:ext cx="3347280" cy="359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13" name="Місце для номера слайда 4"/>
          <p:cNvSpPr/>
          <p:nvPr/>
        </p:nvSpPr>
        <p:spPr>
          <a:xfrm>
            <a:off x="7924680" y="6356520"/>
            <a:ext cx="756720" cy="359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</a:pPr>
            <a:fld id="{EE28FF7C-A24A-4928-96C4-75E92DC24235}" type="slidenum">
              <a:rPr b="0" lang="uk-UA" sz="1200" spc="-1" strike="noStrike">
                <a:solidFill>
                  <a:srgbClr val="000000"/>
                </a:solidFill>
                <a:latin typeface="Arial"/>
                <a:ea typeface="DejaVu Sans"/>
              </a:rPr>
              <a:t>&lt;номер&gt;</a:t>
            </a:fld>
            <a:endParaRPr b="0" lang="uk-UA" sz="1200" spc="-1" strike="noStrike">
              <a:latin typeface="Arial"/>
            </a:endParaRPr>
          </a:p>
        </p:txBody>
      </p:sp>
      <p:pic>
        <p:nvPicPr>
          <p:cNvPr id="714" name="Рисунок 6" descr=""/>
          <p:cNvPicPr/>
          <p:nvPr/>
        </p:nvPicPr>
        <p:blipFill>
          <a:blip r:embed="rId2"/>
          <a:stretch/>
        </p:blipFill>
        <p:spPr>
          <a:xfrm>
            <a:off x="287280" y="2634120"/>
            <a:ext cx="4855320" cy="389808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715" name="Рисунок 8" descr=""/>
          <p:cNvPicPr/>
          <p:nvPr/>
        </p:nvPicPr>
        <p:blipFill>
          <a:blip r:embed="rId3"/>
          <a:stretch/>
        </p:blipFill>
        <p:spPr>
          <a:xfrm>
            <a:off x="4683600" y="1200600"/>
            <a:ext cx="4458600" cy="347760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</p:spTree>
  </p:cSld>
  <p:transition spd="slow">
    <p:blinds dir="vert"/>
  </p:transition>
</p:sld>
</file>

<file path=ppt/slides/slide6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" name="" descr=""/>
          <p:cNvPicPr/>
          <p:nvPr/>
        </p:nvPicPr>
        <p:blipFill>
          <a:blip r:embed="rId1"/>
          <a:stretch/>
        </p:blipFill>
        <p:spPr>
          <a:xfrm>
            <a:off x="0" y="360"/>
            <a:ext cx="9178200" cy="6855840"/>
          </a:xfrm>
          <a:prstGeom prst="rect">
            <a:avLst/>
          </a:prstGeom>
          <a:ln w="0">
            <a:noFill/>
          </a:ln>
        </p:spPr>
      </p:pic>
      <p:sp>
        <p:nvSpPr>
          <p:cNvPr id="717" name="PlaceHolder 1"/>
          <p:cNvSpPr>
            <a:spLocks noGrp="1"/>
          </p:cNvSpPr>
          <p:nvPr>
            <p:ph type="title"/>
          </p:nvPr>
        </p:nvSpPr>
        <p:spPr>
          <a:xfrm>
            <a:off x="251640" y="540000"/>
            <a:ext cx="6766560" cy="107892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0" rIns="0" tIns="0" bIns="0" anchor="b">
            <a:noAutofit/>
          </a:bodyPr>
          <a:p>
            <a:pPr algn="ctr">
              <a:lnSpc>
                <a:spcPct val="100000"/>
              </a:lnSpc>
            </a:pPr>
            <a:r>
              <a:rPr b="1" i="1" lang="uk-UA" sz="3200" spc="-1" strike="noStrike">
                <a:solidFill>
                  <a:srgbClr val="002bc0"/>
                </a:solidFill>
                <a:latin typeface="Verdana"/>
              </a:rPr>
              <a:t>Кабінети початкової школи </a:t>
            </a:r>
            <a:br/>
            <a:r>
              <a:rPr b="1" lang="uk-UA" sz="3600" spc="-1" strike="noStrike">
                <a:solidFill>
                  <a:srgbClr val="00007d"/>
                </a:solidFill>
                <a:latin typeface="Times New Roman"/>
              </a:rPr>
              <a:t>  </a:t>
            </a:r>
            <a:endParaRPr b="0" lang="uk-UA" sz="3600" spc="-1" strike="noStrike">
              <a:latin typeface="Arial"/>
            </a:endParaRPr>
          </a:p>
        </p:txBody>
      </p:sp>
      <p:sp>
        <p:nvSpPr>
          <p:cNvPr id="718" name="Місце для нижнього колонтитула 3"/>
          <p:cNvSpPr/>
          <p:nvPr/>
        </p:nvSpPr>
        <p:spPr>
          <a:xfrm>
            <a:off x="2666880" y="6356520"/>
            <a:ext cx="3347280" cy="359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19" name="Місце для номера слайда 4"/>
          <p:cNvSpPr/>
          <p:nvPr/>
        </p:nvSpPr>
        <p:spPr>
          <a:xfrm>
            <a:off x="7924680" y="6356520"/>
            <a:ext cx="756720" cy="359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</a:pPr>
            <a:fld id="{6A69305B-E0AB-473B-B60A-C381D77B9A28}" type="slidenum">
              <a:rPr b="0" lang="uk-UA" sz="1200" spc="-1" strike="noStrike">
                <a:solidFill>
                  <a:srgbClr val="000000"/>
                </a:solidFill>
                <a:latin typeface="Arial"/>
                <a:ea typeface="DejaVu Sans"/>
              </a:rPr>
              <a:t>&lt;номер&gt;</a:t>
            </a:fld>
            <a:endParaRPr b="0" lang="uk-UA" sz="1200" spc="-1" strike="noStrike">
              <a:latin typeface="Arial"/>
            </a:endParaRPr>
          </a:p>
        </p:txBody>
      </p:sp>
      <p:pic>
        <p:nvPicPr>
          <p:cNvPr id="720" name="Рисунок 2" descr=""/>
          <p:cNvPicPr/>
          <p:nvPr/>
        </p:nvPicPr>
        <p:blipFill>
          <a:blip r:embed="rId2"/>
          <a:stretch/>
        </p:blipFill>
        <p:spPr>
          <a:xfrm>
            <a:off x="603000" y="1305360"/>
            <a:ext cx="3779640" cy="283356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721" name="Рисунок 6" descr=""/>
          <p:cNvPicPr/>
          <p:nvPr/>
        </p:nvPicPr>
        <p:blipFill>
          <a:blip r:embed="rId3"/>
          <a:stretch/>
        </p:blipFill>
        <p:spPr>
          <a:xfrm>
            <a:off x="4383720" y="1260000"/>
            <a:ext cx="3895200" cy="304128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722" name="Picture 20" descr="C:\Users\Школа 90\Desktop\IMG_7472.JPG"/>
          <p:cNvPicPr/>
          <p:nvPr/>
        </p:nvPicPr>
        <p:blipFill>
          <a:blip r:embed="rId4"/>
          <a:stretch/>
        </p:blipFill>
        <p:spPr>
          <a:xfrm>
            <a:off x="4480560" y="4140000"/>
            <a:ext cx="4159080" cy="233892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723" name="Рисунок 41" descr="https://image.jimcdn.com/app/cms/image/transf/dimension=1920x400:format=jpg/path/sc12f6385ea93202b/image/i676fec7dd27da755/version/1558452564/image.jpg"/>
          <p:cNvPicPr/>
          <p:nvPr/>
        </p:nvPicPr>
        <p:blipFill>
          <a:blip r:embed="rId5"/>
          <a:stretch/>
        </p:blipFill>
        <p:spPr>
          <a:xfrm>
            <a:off x="360000" y="4140000"/>
            <a:ext cx="4183200" cy="233892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</p:spTree>
  </p:cSld>
  <p:transition spd="slow">
    <p:blinds dir="vert"/>
  </p:transition>
</p:sld>
</file>

<file path=ppt/slides/slide6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4" name="" descr=""/>
          <p:cNvPicPr/>
          <p:nvPr/>
        </p:nvPicPr>
        <p:blipFill>
          <a:blip r:embed="rId1"/>
          <a:stretch/>
        </p:blipFill>
        <p:spPr>
          <a:xfrm>
            <a:off x="0" y="360"/>
            <a:ext cx="9178200" cy="6855840"/>
          </a:xfrm>
          <a:prstGeom prst="rect">
            <a:avLst/>
          </a:prstGeom>
          <a:ln w="0">
            <a:noFill/>
          </a:ln>
        </p:spPr>
      </p:pic>
      <p:sp>
        <p:nvSpPr>
          <p:cNvPr id="725" name="PlaceHolder 1"/>
          <p:cNvSpPr>
            <a:spLocks noGrp="1"/>
          </p:cNvSpPr>
          <p:nvPr>
            <p:ph type="title"/>
          </p:nvPr>
        </p:nvSpPr>
        <p:spPr>
          <a:xfrm>
            <a:off x="208440" y="381240"/>
            <a:ext cx="6989760" cy="51696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0" rIns="0" tIns="0" bIns="0" anchor="b">
            <a:noAutofit/>
          </a:bodyPr>
          <a:p>
            <a:pPr algn="ctr">
              <a:lnSpc>
                <a:spcPct val="100000"/>
              </a:lnSpc>
            </a:pPr>
            <a:r>
              <a:rPr b="1" i="1" lang="uk-UA" sz="3200" spc="-1" strike="noStrike">
                <a:solidFill>
                  <a:srgbClr val="002bc0"/>
                </a:solidFill>
                <a:latin typeface="Verdana"/>
              </a:rPr>
              <a:t>Кабінет трудового навчання</a:t>
            </a:r>
            <a:endParaRPr b="0" lang="uk-UA" sz="3200" spc="-1" strike="noStrike">
              <a:latin typeface="Arial"/>
            </a:endParaRPr>
          </a:p>
        </p:txBody>
      </p:sp>
      <p:sp>
        <p:nvSpPr>
          <p:cNvPr id="726" name="Місце для нижнього колонтитула 3"/>
          <p:cNvSpPr/>
          <p:nvPr/>
        </p:nvSpPr>
        <p:spPr>
          <a:xfrm>
            <a:off x="2666880" y="6356520"/>
            <a:ext cx="3347280" cy="359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27" name="Місце для номера слайда 4"/>
          <p:cNvSpPr/>
          <p:nvPr/>
        </p:nvSpPr>
        <p:spPr>
          <a:xfrm>
            <a:off x="7924680" y="6356520"/>
            <a:ext cx="756720" cy="359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</a:pPr>
            <a:fld id="{E83C3383-B536-41A4-BB02-68C80981ECAA}" type="slidenum">
              <a:rPr b="0" lang="uk-UA" sz="1200" spc="-1" strike="noStrike">
                <a:solidFill>
                  <a:srgbClr val="000000"/>
                </a:solidFill>
                <a:latin typeface="Arial"/>
                <a:ea typeface="DejaVu Sans"/>
              </a:rPr>
              <a:t>&lt;номер&gt;</a:t>
            </a:fld>
            <a:endParaRPr b="0" lang="uk-UA" sz="1200" spc="-1" strike="noStrike">
              <a:latin typeface="Arial"/>
            </a:endParaRPr>
          </a:p>
        </p:txBody>
      </p:sp>
      <p:pic>
        <p:nvPicPr>
          <p:cNvPr id="728" name="Місце для вмісту 8" descr=""/>
          <p:cNvPicPr/>
          <p:nvPr/>
        </p:nvPicPr>
        <p:blipFill>
          <a:blip r:embed="rId2"/>
          <a:stretch/>
        </p:blipFill>
        <p:spPr>
          <a:xfrm>
            <a:off x="3852000" y="2197800"/>
            <a:ext cx="5125320" cy="3658680"/>
          </a:xfrm>
          <a:prstGeom prst="rect">
            <a:avLst/>
          </a:prstGeom>
          <a:ln w="9525">
            <a:noFill/>
          </a:ln>
          <a:effectLst>
            <a:softEdge rad="112680"/>
          </a:effectLst>
        </p:spPr>
      </p:pic>
      <p:pic>
        <p:nvPicPr>
          <p:cNvPr id="729" name="Рисунок 12" descr=""/>
          <p:cNvPicPr/>
          <p:nvPr/>
        </p:nvPicPr>
        <p:blipFill>
          <a:blip r:embed="rId3"/>
          <a:stretch/>
        </p:blipFill>
        <p:spPr>
          <a:xfrm rot="5400000">
            <a:off x="-463680" y="1915920"/>
            <a:ext cx="5037840" cy="377712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</p:spTree>
  </p:cSld>
  <p:transition spd="slow">
    <p:blinds dir="vert"/>
  </p:transition>
</p:sld>
</file>

<file path=ppt/slides/slide6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0" name="" descr=""/>
          <p:cNvPicPr/>
          <p:nvPr/>
        </p:nvPicPr>
        <p:blipFill>
          <a:blip r:embed="rId1"/>
          <a:stretch/>
        </p:blipFill>
        <p:spPr>
          <a:xfrm>
            <a:off x="0" y="360"/>
            <a:ext cx="9178200" cy="6855840"/>
          </a:xfrm>
          <a:prstGeom prst="rect">
            <a:avLst/>
          </a:prstGeom>
          <a:ln w="0">
            <a:noFill/>
          </a:ln>
        </p:spPr>
      </p:pic>
      <p:sp>
        <p:nvSpPr>
          <p:cNvPr id="731" name="PlaceHolder 1"/>
          <p:cNvSpPr>
            <a:spLocks noGrp="1"/>
          </p:cNvSpPr>
          <p:nvPr>
            <p:ph type="title"/>
          </p:nvPr>
        </p:nvSpPr>
        <p:spPr>
          <a:xfrm>
            <a:off x="180000" y="180000"/>
            <a:ext cx="6773760" cy="5882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0" rIns="0" tIns="0" bIns="0" anchor="b">
            <a:noAutofit/>
          </a:bodyPr>
          <a:p>
            <a:pPr algn="ctr">
              <a:lnSpc>
                <a:spcPct val="100000"/>
              </a:lnSpc>
            </a:pPr>
            <a:r>
              <a:rPr b="1" i="1" lang="uk-UA" sz="3200" spc="-1" strike="noStrike">
                <a:solidFill>
                  <a:srgbClr val="002bc0"/>
                </a:solidFill>
                <a:latin typeface="Verdana"/>
              </a:rPr>
              <a:t>Кабінет трудового навчання</a:t>
            </a:r>
            <a:endParaRPr b="0" lang="uk-UA" sz="3200" spc="-1" strike="noStrike">
              <a:latin typeface="Arial"/>
            </a:endParaRPr>
          </a:p>
        </p:txBody>
      </p:sp>
      <p:sp>
        <p:nvSpPr>
          <p:cNvPr id="732" name="Місце для нижнього колонтитула 3"/>
          <p:cNvSpPr/>
          <p:nvPr/>
        </p:nvSpPr>
        <p:spPr>
          <a:xfrm>
            <a:off x="2666880" y="6356520"/>
            <a:ext cx="3347280" cy="359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33" name="Місце для номера слайда 4"/>
          <p:cNvSpPr/>
          <p:nvPr/>
        </p:nvSpPr>
        <p:spPr>
          <a:xfrm>
            <a:off x="7924680" y="6356520"/>
            <a:ext cx="756720" cy="359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</a:pPr>
            <a:fld id="{B68612DD-B55C-4C93-9AE3-F909FFECD9D8}" type="slidenum">
              <a:rPr b="0" lang="uk-UA" sz="1200" spc="-1" strike="noStrike">
                <a:solidFill>
                  <a:srgbClr val="000000"/>
                </a:solidFill>
                <a:latin typeface="Arial"/>
                <a:ea typeface="DejaVu Sans"/>
              </a:rPr>
              <a:t>&lt;номер&gt;</a:t>
            </a:fld>
            <a:endParaRPr b="0" lang="uk-UA" sz="1200" spc="-1" strike="noStrike">
              <a:latin typeface="Arial"/>
            </a:endParaRPr>
          </a:p>
        </p:txBody>
      </p:sp>
      <p:pic>
        <p:nvPicPr>
          <p:cNvPr id="734" name="Місце для вмісту 9" descr=""/>
          <p:cNvPicPr/>
          <p:nvPr/>
        </p:nvPicPr>
        <p:blipFill>
          <a:blip r:embed="rId2"/>
          <a:stretch/>
        </p:blipFill>
        <p:spPr>
          <a:xfrm>
            <a:off x="1095480" y="993240"/>
            <a:ext cx="3137760" cy="2351880"/>
          </a:xfrm>
          <a:prstGeom prst="rect">
            <a:avLst/>
          </a:prstGeom>
          <a:ln w="9525">
            <a:noFill/>
          </a:ln>
          <a:effectLst>
            <a:softEdge rad="112680"/>
          </a:effectLst>
        </p:spPr>
      </p:pic>
      <p:pic>
        <p:nvPicPr>
          <p:cNvPr id="735" name="Рисунок 13" descr=""/>
          <p:cNvPicPr/>
          <p:nvPr/>
        </p:nvPicPr>
        <p:blipFill>
          <a:blip r:embed="rId3"/>
          <a:stretch/>
        </p:blipFill>
        <p:spPr>
          <a:xfrm>
            <a:off x="91800" y="3380760"/>
            <a:ext cx="4402800" cy="330084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736" name="Місце для вмісту 10" descr=""/>
          <p:cNvPicPr/>
          <p:nvPr/>
        </p:nvPicPr>
        <p:blipFill>
          <a:blip r:embed="rId4"/>
          <a:stretch/>
        </p:blipFill>
        <p:spPr>
          <a:xfrm>
            <a:off x="4334400" y="1989000"/>
            <a:ext cx="4690800" cy="3516840"/>
          </a:xfrm>
          <a:prstGeom prst="rect">
            <a:avLst/>
          </a:prstGeom>
          <a:ln w="9525">
            <a:noFill/>
          </a:ln>
          <a:effectLst>
            <a:softEdge rad="112680"/>
          </a:effectLst>
        </p:spPr>
      </p:pic>
    </p:spTree>
  </p:cSld>
  <p:transition spd="slow">
    <p:blinds dir="vert"/>
  </p:transition>
</p:sld>
</file>

<file path=ppt/slides/slide6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" name="" descr=""/>
          <p:cNvPicPr/>
          <p:nvPr/>
        </p:nvPicPr>
        <p:blipFill>
          <a:blip r:embed="rId1"/>
          <a:stretch/>
        </p:blipFill>
        <p:spPr>
          <a:xfrm>
            <a:off x="0" y="360"/>
            <a:ext cx="9178200" cy="6855840"/>
          </a:xfrm>
          <a:prstGeom prst="rect">
            <a:avLst/>
          </a:prstGeom>
          <a:ln w="0">
            <a:noFill/>
          </a:ln>
        </p:spPr>
      </p:pic>
      <p:sp>
        <p:nvSpPr>
          <p:cNvPr id="738" name="PlaceHolder 1"/>
          <p:cNvSpPr>
            <a:spLocks noGrp="1"/>
          </p:cNvSpPr>
          <p:nvPr>
            <p:ph type="title"/>
          </p:nvPr>
        </p:nvSpPr>
        <p:spPr>
          <a:xfrm>
            <a:off x="180000" y="180000"/>
            <a:ext cx="8098920" cy="5882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0" rIns="0" tIns="0" bIns="0" anchor="b">
            <a:noAutofit/>
          </a:bodyPr>
          <a:p>
            <a:pPr algn="ctr">
              <a:lnSpc>
                <a:spcPct val="100000"/>
              </a:lnSpc>
            </a:pPr>
            <a:r>
              <a:rPr b="1" i="1" lang="uk-UA" sz="3200" spc="-1" strike="noStrike">
                <a:solidFill>
                  <a:srgbClr val="002bc0"/>
                </a:solidFill>
                <a:latin typeface="Verdana"/>
              </a:rPr>
              <a:t>Кабінет практичного психолога</a:t>
            </a:r>
            <a:endParaRPr b="0" lang="uk-UA" sz="3200" spc="-1" strike="noStrike">
              <a:latin typeface="Arial"/>
            </a:endParaRPr>
          </a:p>
        </p:txBody>
      </p:sp>
      <p:sp>
        <p:nvSpPr>
          <p:cNvPr id="739" name="Місце для нижнього колонтитула 4"/>
          <p:cNvSpPr/>
          <p:nvPr/>
        </p:nvSpPr>
        <p:spPr>
          <a:xfrm>
            <a:off x="2666880" y="6356520"/>
            <a:ext cx="3347280" cy="359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40" name="Місце для номера слайда 3"/>
          <p:cNvSpPr/>
          <p:nvPr/>
        </p:nvSpPr>
        <p:spPr>
          <a:xfrm>
            <a:off x="7924680" y="6356520"/>
            <a:ext cx="756720" cy="359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</a:pPr>
            <a:fld id="{AF950459-A063-479A-8E42-F6D769F00E93}" type="slidenum">
              <a:rPr b="0" lang="uk-UA" sz="1200" spc="-1" strike="noStrike">
                <a:solidFill>
                  <a:srgbClr val="000000"/>
                </a:solidFill>
                <a:latin typeface="Arial"/>
                <a:ea typeface="DejaVu Sans"/>
              </a:rPr>
              <a:t>&lt;номер&gt;</a:t>
            </a:fld>
            <a:endParaRPr b="0" lang="uk-UA" sz="1200" spc="-1" strike="noStrike">
              <a:latin typeface="Arial"/>
            </a:endParaRPr>
          </a:p>
        </p:txBody>
      </p:sp>
      <p:pic>
        <p:nvPicPr>
          <p:cNvPr id="741" name="Picture 8" descr="C:\Users\Школа 90\Desktop\Desktop168.jpg"/>
          <p:cNvPicPr/>
          <p:nvPr/>
        </p:nvPicPr>
        <p:blipFill>
          <a:blip r:embed="rId2"/>
          <a:stretch/>
        </p:blipFill>
        <p:spPr>
          <a:xfrm>
            <a:off x="900000" y="1025280"/>
            <a:ext cx="7223040" cy="5633640"/>
          </a:xfrm>
          <a:prstGeom prst="rect">
            <a:avLst/>
          </a:prstGeom>
          <a:ln w="0">
            <a:noFill/>
          </a:ln>
        </p:spPr>
      </p:pic>
    </p:spTree>
  </p:cSld>
  <p:transition spd="slow">
    <p:blinds dir="vert"/>
  </p:transition>
</p:sld>
</file>

<file path=ppt/slides/slide6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2" name="" descr=""/>
          <p:cNvPicPr/>
          <p:nvPr/>
        </p:nvPicPr>
        <p:blipFill>
          <a:blip r:embed="rId1"/>
          <a:stretch/>
        </p:blipFill>
        <p:spPr>
          <a:xfrm>
            <a:off x="0" y="0"/>
            <a:ext cx="9178200" cy="6855840"/>
          </a:xfrm>
          <a:prstGeom prst="rect">
            <a:avLst/>
          </a:prstGeom>
          <a:ln w="0">
            <a:noFill/>
          </a:ln>
        </p:spPr>
      </p:pic>
      <p:pic>
        <p:nvPicPr>
          <p:cNvPr id="743" name="Picture 5" descr="SDC11320"/>
          <p:cNvPicPr/>
          <p:nvPr/>
        </p:nvPicPr>
        <p:blipFill>
          <a:blip r:embed="rId2"/>
          <a:stretch/>
        </p:blipFill>
        <p:spPr>
          <a:xfrm>
            <a:off x="4077360" y="1260000"/>
            <a:ext cx="4799160" cy="359892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744" name="Picture 4" descr="SDC11319"/>
          <p:cNvPicPr/>
          <p:nvPr/>
        </p:nvPicPr>
        <p:blipFill>
          <a:blip r:embed="rId3"/>
          <a:stretch/>
        </p:blipFill>
        <p:spPr>
          <a:xfrm>
            <a:off x="328680" y="2493000"/>
            <a:ext cx="5430240" cy="407124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sp>
        <p:nvSpPr>
          <p:cNvPr id="745" name="PlaceHolder 26"/>
          <p:cNvSpPr/>
          <p:nvPr/>
        </p:nvSpPr>
        <p:spPr>
          <a:xfrm>
            <a:off x="637200" y="1259640"/>
            <a:ext cx="3321720" cy="8992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0" rIns="0" tIns="0" bIns="0" anchor="b">
            <a:noAutofit/>
          </a:bodyPr>
          <a:p>
            <a:pPr algn="ctr">
              <a:lnSpc>
                <a:spcPct val="100000"/>
              </a:lnSpc>
            </a:pPr>
            <a:r>
              <a:rPr b="1" i="1" lang="uk-UA" sz="3200" spc="-1" strike="noStrike">
                <a:solidFill>
                  <a:srgbClr val="002bc0"/>
                </a:solidFill>
                <a:latin typeface="Verdana"/>
                <a:ea typeface="DejaVu Sans"/>
              </a:rPr>
              <a:t>Спортивний</a:t>
            </a:r>
            <a:br/>
            <a:r>
              <a:rPr b="1" i="1" lang="uk-UA" sz="3200" spc="-1" strike="noStrike">
                <a:solidFill>
                  <a:srgbClr val="002bc0"/>
                </a:solidFill>
                <a:latin typeface="Verdana"/>
                <a:ea typeface="DejaVu Sans"/>
              </a:rPr>
              <a:t>зал</a:t>
            </a:r>
            <a:endParaRPr b="0" lang="uk-UA" sz="3200" spc="-1" strike="noStrike">
              <a:latin typeface="Arial"/>
            </a:endParaRPr>
          </a:p>
        </p:txBody>
      </p:sp>
    </p:spTree>
  </p:cSld>
  <p:transition spd="slow">
    <p:blinds dir="vert"/>
  </p:transition>
</p:sld>
</file>

<file path=ppt/slides/slide6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6" name="" descr=""/>
          <p:cNvPicPr/>
          <p:nvPr/>
        </p:nvPicPr>
        <p:blipFill>
          <a:blip r:embed="rId1"/>
          <a:stretch/>
        </p:blipFill>
        <p:spPr>
          <a:xfrm>
            <a:off x="-36000" y="360"/>
            <a:ext cx="9178200" cy="6855840"/>
          </a:xfrm>
          <a:prstGeom prst="rect">
            <a:avLst/>
          </a:prstGeom>
          <a:ln w="0">
            <a:noFill/>
          </a:ln>
        </p:spPr>
      </p:pic>
      <p:sp>
        <p:nvSpPr>
          <p:cNvPr id="747" name="PlaceHolder 1"/>
          <p:cNvSpPr>
            <a:spLocks noGrp="1"/>
          </p:cNvSpPr>
          <p:nvPr>
            <p:ph/>
          </p:nvPr>
        </p:nvSpPr>
        <p:spPr>
          <a:xfrm>
            <a:off x="108000" y="900000"/>
            <a:ext cx="8922600" cy="545076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0" rIns="0" tIns="0" bIns="0" anchor="t">
            <a:noAutofit/>
          </a:bodyPr>
          <a:p>
            <a:pPr marL="343080" indent="-343080" algn="just">
              <a:lnSpc>
                <a:spcPct val="90000"/>
              </a:lnSpc>
              <a:tabLst>
                <a:tab algn="l" pos="0"/>
              </a:tabLst>
            </a:pPr>
            <a:r>
              <a:rPr b="1" lang="en-US" sz="1800" spc="-1" strike="noStrike">
                <a:solidFill>
                  <a:srgbClr val="0000e5"/>
                </a:solidFill>
                <a:latin typeface="Times New Roman"/>
              </a:rPr>
              <a:t>      </a:t>
            </a:r>
            <a:r>
              <a:rPr b="0" lang="uk-UA" sz="1800" spc="-1" strike="noStrike">
                <a:solidFill>
                  <a:srgbClr val="000000"/>
                </a:solidFill>
                <a:latin typeface="Times New Roman"/>
              </a:rPr>
              <a:t>Навчальний басейн функціонує з перших</a:t>
            </a:r>
            <a:r>
              <a:rPr b="0" lang="en-US" sz="1800" spc="-1" strike="noStrike">
                <a:solidFill>
                  <a:srgbClr val="000000"/>
                </a:solidFill>
                <a:latin typeface="Times New Roman"/>
              </a:rPr>
              <a:t> </a:t>
            </a:r>
            <a:r>
              <a:rPr b="0" lang="uk-UA" sz="1800" spc="-1" strike="noStrike">
                <a:solidFill>
                  <a:srgbClr val="000000"/>
                </a:solidFill>
                <a:latin typeface="Times New Roman"/>
              </a:rPr>
              <a:t>днів</a:t>
            </a:r>
            <a:r>
              <a:rPr b="0" lang="en-US" sz="1800" spc="-1" strike="noStrike">
                <a:solidFill>
                  <a:srgbClr val="000000"/>
                </a:solidFill>
                <a:latin typeface="Times New Roman"/>
              </a:rPr>
              <a:t> </a:t>
            </a:r>
            <a:r>
              <a:rPr b="0" lang="uk-UA" sz="1800" spc="-1" strike="noStrike">
                <a:solidFill>
                  <a:srgbClr val="000000"/>
                </a:solidFill>
                <a:latin typeface="Times New Roman"/>
              </a:rPr>
              <a:t>відкриття школи, з 1986р. </a:t>
            </a:r>
            <a:endParaRPr b="0" lang="uk-UA" sz="1800" spc="-1" strike="noStrike">
              <a:latin typeface="Arial"/>
            </a:endParaRPr>
          </a:p>
          <a:p>
            <a:pPr marL="343080" indent="-343080">
              <a:lnSpc>
                <a:spcPct val="90000"/>
              </a:lnSpc>
              <a:spcBef>
                <a:spcPts val="400"/>
              </a:spcBef>
              <a:tabLst>
                <a:tab algn="l" pos="0"/>
              </a:tabLst>
            </a:pPr>
            <a:endParaRPr b="0" lang="uk-UA" sz="1800" spc="-1" strike="noStrike">
              <a:latin typeface="Arial"/>
            </a:endParaRPr>
          </a:p>
        </p:txBody>
      </p:sp>
      <p:sp>
        <p:nvSpPr>
          <p:cNvPr id="748" name="Місце для нижнього колонтитула 5"/>
          <p:cNvSpPr/>
          <p:nvPr/>
        </p:nvSpPr>
        <p:spPr>
          <a:xfrm>
            <a:off x="2666880" y="6356520"/>
            <a:ext cx="3347280" cy="35964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49" name="Місце для номера слайда 4"/>
          <p:cNvSpPr/>
          <p:nvPr/>
        </p:nvSpPr>
        <p:spPr>
          <a:xfrm>
            <a:off x="7924680" y="6356520"/>
            <a:ext cx="756720" cy="35964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</a:pPr>
            <a:fld id="{3677B3EA-F9B7-420C-A1E6-6A65043C9991}" type="slidenum">
              <a:rPr b="0" lang="uk-UA" sz="1200" spc="-1" strike="noStrike">
                <a:solidFill>
                  <a:srgbClr val="045c75"/>
                </a:solidFill>
                <a:latin typeface="Verdana"/>
                <a:ea typeface="DejaVu Sans"/>
              </a:rPr>
              <a:t>&lt;номер&gt;</a:t>
            </a:fld>
            <a:endParaRPr b="0" lang="uk-UA" sz="1200" spc="-1" strike="noStrike">
              <a:latin typeface="Arial"/>
            </a:endParaRPr>
          </a:p>
        </p:txBody>
      </p:sp>
      <p:sp>
        <p:nvSpPr>
          <p:cNvPr id="750" name="Rectangle 8"/>
          <p:cNvSpPr/>
          <p:nvPr/>
        </p:nvSpPr>
        <p:spPr>
          <a:xfrm>
            <a:off x="108000" y="91440"/>
            <a:ext cx="5830200" cy="63792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algn="ctr">
              <a:lnSpc>
                <a:spcPct val="100000"/>
              </a:lnSpc>
            </a:pPr>
            <a:r>
              <a:rPr b="1" lang="uk-UA" sz="3600" spc="-1" strike="noStrike">
                <a:solidFill>
                  <a:srgbClr val="0000cc"/>
                </a:solidFill>
                <a:latin typeface="Times New Roman"/>
                <a:ea typeface="DejaVu Sans"/>
              </a:rPr>
              <a:t>Басейн</a:t>
            </a:r>
            <a:endParaRPr b="0" lang="uk-UA" sz="3600" spc="-1" strike="noStrike">
              <a:latin typeface="Arial"/>
            </a:endParaRPr>
          </a:p>
        </p:txBody>
      </p:sp>
      <p:pic>
        <p:nvPicPr>
          <p:cNvPr id="751" name="Рисунок 6" descr="_SC_9799.JPG"/>
          <p:cNvPicPr/>
          <p:nvPr/>
        </p:nvPicPr>
        <p:blipFill>
          <a:blip r:embed="rId2"/>
          <a:stretch/>
        </p:blipFill>
        <p:spPr>
          <a:xfrm>
            <a:off x="182160" y="1391040"/>
            <a:ext cx="4676040" cy="328716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752" name="Содержимое 5" descr="DSC00028.jpg"/>
          <p:cNvPicPr/>
          <p:nvPr/>
        </p:nvPicPr>
        <p:blipFill>
          <a:blip r:embed="rId3"/>
          <a:stretch/>
        </p:blipFill>
        <p:spPr>
          <a:xfrm>
            <a:off x="3756960" y="3060000"/>
            <a:ext cx="5104800" cy="3656160"/>
          </a:xfrm>
          <a:prstGeom prst="rect">
            <a:avLst/>
          </a:prstGeom>
          <a:ln w="9525">
            <a:noFill/>
          </a:ln>
          <a:effectLst>
            <a:softEdge rad="112680"/>
          </a:effectLst>
        </p:spPr>
      </p:pic>
    </p:spTree>
  </p:cSld>
  <p:transition spd="slow">
    <p:blinds dir="vert"/>
  </p:transition>
</p:sld>
</file>

<file path=ppt/slides/slide6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3" name="" descr=""/>
          <p:cNvPicPr/>
          <p:nvPr/>
        </p:nvPicPr>
        <p:blipFill>
          <a:blip r:embed="rId1"/>
          <a:stretch/>
        </p:blipFill>
        <p:spPr>
          <a:xfrm>
            <a:off x="-36000" y="720"/>
            <a:ext cx="9178200" cy="6855840"/>
          </a:xfrm>
          <a:prstGeom prst="rect">
            <a:avLst/>
          </a:prstGeom>
          <a:ln w="0">
            <a:noFill/>
          </a:ln>
        </p:spPr>
      </p:pic>
      <p:sp>
        <p:nvSpPr>
          <p:cNvPr id="754" name="PlaceHolder 1"/>
          <p:cNvSpPr>
            <a:spLocks noGrp="1"/>
          </p:cNvSpPr>
          <p:nvPr>
            <p:ph/>
          </p:nvPr>
        </p:nvSpPr>
        <p:spPr>
          <a:xfrm>
            <a:off x="457200" y="1341360"/>
            <a:ext cx="8224200" cy="489060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0000" rIns="90000" tIns="45000" bIns="45000" anchor="t">
            <a:noAutofit/>
          </a:bodyPr>
          <a:p>
            <a:pPr algn="just">
              <a:lnSpc>
                <a:spcPct val="100000"/>
              </a:lnSpc>
              <a:spcBef>
                <a:spcPts val="479"/>
              </a:spcBef>
              <a:tabLst>
                <a:tab algn="l" pos="0"/>
              </a:tabLst>
            </a:pPr>
            <a:r>
              <a:rPr b="0" lang="uk-UA" sz="2400" spc="-1" strike="noStrike">
                <a:solidFill>
                  <a:srgbClr val="000000"/>
                </a:solidFill>
                <a:latin typeface="Verdana"/>
              </a:rPr>
              <a:t>Згідно з наказом Міністерства освіти і науки України від 21.04.2017р. №622 «Про затвердження рішення комісії Міністерства освіти і науки України з присвоєння звання «Зразковий музей» нашому </a:t>
            </a:r>
            <a:endParaRPr b="0" lang="uk-UA" sz="24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641"/>
              </a:spcBef>
              <a:tabLst>
                <a:tab algn="l" pos="0"/>
              </a:tabLst>
            </a:pPr>
            <a:r>
              <a:rPr b="1" lang="uk-UA" sz="3200" spc="-1" strike="noStrike">
                <a:solidFill>
                  <a:srgbClr val="002bc0"/>
                </a:solidFill>
                <a:latin typeface="Verdana"/>
              </a:rPr>
              <a:t>шкільному музею «Мистецька Львівщина» присвоєно звання «Зразковий музей»</a:t>
            </a:r>
            <a:endParaRPr b="0" lang="uk-UA" sz="32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641"/>
              </a:spcBef>
              <a:tabLst>
                <a:tab algn="l" pos="0"/>
              </a:tabLst>
            </a:pPr>
            <a:r>
              <a:rPr b="1" lang="uk-UA" sz="3200" spc="-1" strike="noStrike">
                <a:solidFill>
                  <a:srgbClr val="002bc0"/>
                </a:solidFill>
                <a:latin typeface="Verdana"/>
              </a:rPr>
              <a:t> </a:t>
            </a:r>
            <a:endParaRPr b="0" lang="uk-UA" sz="32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561"/>
              </a:spcBef>
              <a:tabLst>
                <a:tab algn="l" pos="0"/>
              </a:tabLst>
            </a:pPr>
            <a:r>
              <a:rPr b="0" lang="uk-UA" sz="2800" spc="-1" strike="noStrike">
                <a:solidFill>
                  <a:srgbClr val="000000"/>
                </a:solidFill>
                <a:latin typeface="Verdana"/>
              </a:rPr>
              <a:t>(керівник І.Б. Жеребецька)</a:t>
            </a:r>
            <a:endParaRPr b="0" lang="uk-UA" sz="2800" spc="-1" strike="noStrike">
              <a:latin typeface="Arial"/>
            </a:endParaRPr>
          </a:p>
        </p:txBody>
      </p:sp>
    </p:spTree>
  </p:cSld>
  <p:transition spd="slow">
    <p:blinds dir="vert"/>
  </p:transition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" name="" descr=""/>
          <p:cNvPicPr/>
          <p:nvPr/>
        </p:nvPicPr>
        <p:blipFill>
          <a:blip r:embed="rId1"/>
          <a:stretch/>
        </p:blipFill>
        <p:spPr>
          <a:xfrm>
            <a:off x="-3240" y="-47160"/>
            <a:ext cx="9138600" cy="6894720"/>
          </a:xfrm>
          <a:prstGeom prst="rect">
            <a:avLst/>
          </a:prstGeom>
          <a:ln w="0">
            <a:noFill/>
          </a:ln>
        </p:spPr>
      </p:pic>
      <p:sp>
        <p:nvSpPr>
          <p:cNvPr id="460" name="PlaceHolder 1"/>
          <p:cNvSpPr>
            <a:spLocks noGrp="1"/>
          </p:cNvSpPr>
          <p:nvPr>
            <p:ph type="title"/>
          </p:nvPr>
        </p:nvSpPr>
        <p:spPr>
          <a:xfrm>
            <a:off x="539640" y="457200"/>
            <a:ext cx="8141760" cy="97776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0" rIns="0" tIns="0" bIns="0" anchor="b">
            <a:noAutofit/>
          </a:bodyPr>
          <a:p>
            <a:pPr algn="ctr">
              <a:lnSpc>
                <a:spcPct val="100000"/>
              </a:lnSpc>
            </a:pPr>
            <a:r>
              <a:rPr b="1" lang="uk-UA" sz="3200" spc="-1" strike="noStrike">
                <a:solidFill>
                  <a:srgbClr val="002bc0"/>
                </a:solidFill>
                <a:latin typeface="Verdana"/>
              </a:rPr>
              <a:t>Допрофільність навчання </a:t>
            </a:r>
            <a:br/>
            <a:r>
              <a:rPr b="1" lang="uk-UA" sz="3200" spc="-1" strike="noStrike">
                <a:solidFill>
                  <a:srgbClr val="002bc0"/>
                </a:solidFill>
                <a:latin typeface="Verdana"/>
              </a:rPr>
              <a:t>у 2022-2023н.р.</a:t>
            </a:r>
            <a:endParaRPr b="0" lang="uk-UA" sz="3200" spc="-1" strike="noStrike">
              <a:latin typeface="Arial"/>
            </a:endParaRPr>
          </a:p>
        </p:txBody>
      </p:sp>
      <p:sp>
        <p:nvSpPr>
          <p:cNvPr id="461" name="PlaceHolder 2"/>
          <p:cNvSpPr>
            <a:spLocks noGrp="1"/>
          </p:cNvSpPr>
          <p:nvPr>
            <p:ph/>
          </p:nvPr>
        </p:nvSpPr>
        <p:spPr>
          <a:xfrm>
            <a:off x="684360" y="1773360"/>
            <a:ext cx="7852680" cy="345060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0" rIns="0" tIns="0" bIns="0" anchor="t">
            <a:noAutofit/>
          </a:bodyPr>
          <a:p>
            <a:pPr marL="343080" indent="-343080" algn="just">
              <a:lnSpc>
                <a:spcPct val="90000"/>
              </a:lnSpc>
              <a:spcBef>
                <a:spcPts val="479"/>
              </a:spcBef>
              <a:tabLst>
                <a:tab algn="l" pos="0"/>
              </a:tabLst>
            </a:pPr>
            <a:r>
              <a:rPr b="0" lang="uk-UA" sz="2400" spc="-1" strike="noStrike">
                <a:solidFill>
                  <a:srgbClr val="000000"/>
                </a:solidFill>
                <a:latin typeface="Verdana"/>
              </a:rPr>
              <a:t>Будуть працювати:</a:t>
            </a:r>
            <a:endParaRPr b="0" lang="uk-UA" sz="2400" spc="-1" strike="noStrike">
              <a:latin typeface="Arial"/>
            </a:endParaRPr>
          </a:p>
          <a:p>
            <a:pPr marL="343080" indent="-343080" algn="just">
              <a:lnSpc>
                <a:spcPct val="90000"/>
              </a:lnSpc>
              <a:spcBef>
                <a:spcPts val="479"/>
              </a:spcBef>
              <a:tabLst>
                <a:tab algn="l" pos="0"/>
              </a:tabLst>
            </a:pPr>
            <a:endParaRPr b="0" lang="uk-UA" sz="2400" spc="-1" strike="noStrike">
              <a:latin typeface="Arial"/>
            </a:endParaRPr>
          </a:p>
          <a:p>
            <a:pPr marL="343080" indent="-343080" algn="just">
              <a:lnSpc>
                <a:spcPct val="90000"/>
              </a:lnSpc>
              <a:spcBef>
                <a:spcPts val="479"/>
              </a:spcBef>
              <a:buClr>
                <a:srgbClr val="3465a4"/>
              </a:buClr>
              <a:buSzPct val="75000"/>
              <a:buFont typeface="Wingdings" charset="2"/>
              <a:buChar char=""/>
              <a:tabLst>
                <a:tab algn="l" pos="0"/>
              </a:tabLst>
            </a:pPr>
            <a:r>
              <a:rPr b="0" lang="uk-UA" sz="2400" spc="-1" strike="noStrike">
                <a:solidFill>
                  <a:srgbClr val="000000"/>
                </a:solidFill>
                <a:latin typeface="Verdana"/>
              </a:rPr>
              <a:t>8-В,Г класи та 9-А,В класи з поглибленим вивченням економіки та алгебри (на алгебру виділено </a:t>
            </a:r>
            <a:r>
              <a:rPr b="0" lang="en-US" sz="2400" spc="-1" strike="noStrike">
                <a:solidFill>
                  <a:srgbClr val="000000"/>
                </a:solidFill>
                <a:latin typeface="Verdana"/>
              </a:rPr>
              <a:t>3</a:t>
            </a:r>
            <a:r>
              <a:rPr b="0" lang="uk-UA" sz="24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uk-UA" sz="2400" spc="-1" strike="noStrike">
                <a:solidFill>
                  <a:srgbClr val="000000"/>
                </a:solidFill>
                <a:latin typeface="Verdana"/>
              </a:rPr>
              <a:t>год., а на основи економіки 1 год.)</a:t>
            </a:r>
            <a:endParaRPr b="0" lang="uk-UA" sz="2400" spc="-1" strike="noStrike">
              <a:latin typeface="Arial"/>
            </a:endParaRPr>
          </a:p>
          <a:p>
            <a:pPr marL="343080" indent="-343080" algn="just">
              <a:lnSpc>
                <a:spcPct val="90000"/>
              </a:lnSpc>
              <a:spcBef>
                <a:spcPts val="479"/>
              </a:spcBef>
              <a:buClr>
                <a:srgbClr val="3465a4"/>
              </a:buClr>
              <a:buSzPct val="75000"/>
              <a:buFont typeface="Wingdings" charset="2"/>
              <a:buChar char=""/>
              <a:tabLst>
                <a:tab algn="l" pos="0"/>
              </a:tabLst>
            </a:pPr>
            <a:r>
              <a:rPr b="0" lang="uk-UA" sz="2400" spc="-1" strike="noStrike">
                <a:solidFill>
                  <a:srgbClr val="000000"/>
                </a:solidFill>
                <a:latin typeface="Verdana"/>
              </a:rPr>
              <a:t>8-А,Б класи та 9-</a:t>
            </a:r>
            <a:r>
              <a:rPr b="0" lang="uk-UA" sz="2400" spc="-1" strike="noStrike">
                <a:solidFill>
                  <a:srgbClr val="000000"/>
                </a:solidFill>
                <a:latin typeface="Arial"/>
              </a:rPr>
              <a:t>Б</a:t>
            </a:r>
            <a:r>
              <a:rPr b="0" lang="uk-UA" sz="2400" spc="-1" strike="noStrike">
                <a:solidFill>
                  <a:srgbClr val="000000"/>
                </a:solidFill>
                <a:latin typeface="Verdana"/>
              </a:rPr>
              <a:t> клас з поглибленим вивченням біології та хімії (у 8-х класах на біологію виділено 3 год., на хімію - 4 год.; у 9-х класах на біологію-3 год., на хімію-4 год.)</a:t>
            </a:r>
            <a:endParaRPr b="0" lang="uk-UA" sz="2400" spc="-1" strike="noStrike">
              <a:latin typeface="Arial"/>
            </a:endParaRPr>
          </a:p>
        </p:txBody>
      </p:sp>
    </p:spTree>
  </p:cSld>
  <p:transition spd="slow">
    <p:blinds dir="vert"/>
  </p:transition>
</p:sld>
</file>

<file path=ppt/slides/slide7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5" name="" descr=""/>
          <p:cNvPicPr/>
          <p:nvPr/>
        </p:nvPicPr>
        <p:blipFill>
          <a:blip r:embed="rId1"/>
          <a:stretch/>
        </p:blipFill>
        <p:spPr>
          <a:xfrm>
            <a:off x="-36000" y="720"/>
            <a:ext cx="9178200" cy="6855840"/>
          </a:xfrm>
          <a:prstGeom prst="rect">
            <a:avLst/>
          </a:prstGeom>
          <a:ln w="0">
            <a:noFill/>
          </a:ln>
        </p:spPr>
      </p:pic>
      <p:pic>
        <p:nvPicPr>
          <p:cNvPr id="756" name="Picture 21" descr=""/>
          <p:cNvPicPr/>
          <p:nvPr/>
        </p:nvPicPr>
        <p:blipFill>
          <a:blip r:embed="rId2"/>
          <a:stretch/>
        </p:blipFill>
        <p:spPr>
          <a:xfrm>
            <a:off x="352440" y="3431520"/>
            <a:ext cx="4215960" cy="316080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sp>
        <p:nvSpPr>
          <p:cNvPr id="757" name="PlaceHolder 1"/>
          <p:cNvSpPr>
            <a:spLocks noGrp="1"/>
          </p:cNvSpPr>
          <p:nvPr>
            <p:ph/>
          </p:nvPr>
        </p:nvSpPr>
        <p:spPr>
          <a:xfrm>
            <a:off x="323640" y="980640"/>
            <a:ext cx="8491320" cy="107460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0000" rIns="90000" tIns="45000" bIns="45000" anchor="t">
            <a:noAutofit/>
          </a:bodyPr>
          <a:p>
            <a:pPr marL="343080" indent="-343080" algn="ctr">
              <a:lnSpc>
                <a:spcPct val="100000"/>
              </a:lnSpc>
              <a:spcBef>
                <a:spcPts val="561"/>
              </a:spcBef>
              <a:tabLst>
                <a:tab algn="l" pos="0"/>
              </a:tabLst>
            </a:pPr>
            <a:r>
              <a:rPr b="1" lang="uk-UA" sz="2800" spc="-1" strike="noStrike">
                <a:solidFill>
                  <a:srgbClr val="002bc0"/>
                </a:solidFill>
                <a:latin typeface="Arial"/>
              </a:rPr>
              <a:t>Учителі школи проводять у приміщенні музею </a:t>
            </a:r>
            <a:endParaRPr b="0" lang="uk-UA" sz="2800" spc="-1" strike="noStrike">
              <a:latin typeface="Arial"/>
            </a:endParaRPr>
          </a:p>
          <a:p>
            <a:pPr marL="343080" indent="-343080" algn="ctr">
              <a:lnSpc>
                <a:spcPct val="100000"/>
              </a:lnSpc>
              <a:spcBef>
                <a:spcPts val="561"/>
              </a:spcBef>
              <a:tabLst>
                <a:tab algn="l" pos="0"/>
              </a:tabLst>
            </a:pPr>
            <a:r>
              <a:rPr b="1" lang="uk-UA" sz="2800" spc="-1" strike="noStrike">
                <a:solidFill>
                  <a:srgbClr val="002bc0"/>
                </a:solidFill>
                <a:latin typeface="Arial"/>
              </a:rPr>
              <a:t>тематичні уроки:</a:t>
            </a:r>
            <a:endParaRPr b="0" lang="uk-UA" sz="28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561"/>
              </a:spcBef>
              <a:tabLst>
                <a:tab algn="l" pos="0"/>
              </a:tabLst>
            </a:pPr>
            <a:endParaRPr b="0" lang="uk-UA" sz="28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561"/>
              </a:spcBef>
              <a:tabLst>
                <a:tab algn="l" pos="0"/>
              </a:tabLst>
            </a:pPr>
            <a:endParaRPr b="0" lang="uk-UA" sz="2800" spc="-1" strike="noStrike">
              <a:latin typeface="Arial"/>
            </a:endParaRPr>
          </a:p>
        </p:txBody>
      </p:sp>
      <p:sp>
        <p:nvSpPr>
          <p:cNvPr id="758" name="Rectangle 3"/>
          <p:cNvSpPr/>
          <p:nvPr/>
        </p:nvSpPr>
        <p:spPr>
          <a:xfrm>
            <a:off x="251640" y="2118240"/>
            <a:ext cx="8707680" cy="94536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t">
            <a:noAutofit/>
          </a:bodyPr>
          <a:p>
            <a:pPr marL="343080" indent="-343080" algn="just">
              <a:lnSpc>
                <a:spcPct val="100000"/>
              </a:lnSpc>
              <a:spcBef>
                <a:spcPts val="400"/>
              </a:spcBef>
              <a:tabLst>
                <a:tab algn="l" pos="0"/>
              </a:tabLst>
            </a:pPr>
            <a:r>
              <a:rPr b="0" lang="ru-RU" sz="2000" spc="-1" strike="noStrike">
                <a:solidFill>
                  <a:srgbClr val="00007d"/>
                </a:solidFill>
                <a:latin typeface="Verdana"/>
                <a:ea typeface="DejaVu Sans"/>
              </a:rPr>
              <a:t>Протягом 2021-2022 н.р. у шкільному музеї проведено </a:t>
            </a:r>
            <a:r>
              <a:rPr b="1" lang="ru-RU" sz="2000" spc="-1" strike="noStrike">
                <a:solidFill>
                  <a:srgbClr val="00007d"/>
                </a:solidFill>
                <a:latin typeface="Verdana"/>
                <a:ea typeface="DejaVu Sans"/>
              </a:rPr>
              <a:t>87</a:t>
            </a:r>
            <a:endParaRPr b="0" lang="uk-UA" sz="2000" spc="-1" strike="noStrike">
              <a:latin typeface="Arial"/>
            </a:endParaRPr>
          </a:p>
          <a:p>
            <a:pPr marL="343080" indent="-343080" algn="just">
              <a:lnSpc>
                <a:spcPct val="100000"/>
              </a:lnSpc>
              <a:spcBef>
                <a:spcPts val="400"/>
              </a:spcBef>
              <a:tabLst>
                <a:tab algn="l" pos="0"/>
              </a:tabLst>
            </a:pPr>
            <a:r>
              <a:rPr b="0" lang="ru-RU" sz="2000" spc="-1" strike="noStrike">
                <a:solidFill>
                  <a:srgbClr val="00007d"/>
                </a:solidFill>
                <a:latin typeface="Verdana"/>
                <a:ea typeface="DejaVu Sans"/>
              </a:rPr>
              <a:t>екскурсій (серед яких: оглядових – </a:t>
            </a:r>
            <a:r>
              <a:rPr b="1" lang="ru-RU" sz="2000" spc="-1" strike="noStrike">
                <a:solidFill>
                  <a:srgbClr val="00007d"/>
                </a:solidFill>
                <a:latin typeface="Verdana"/>
                <a:ea typeface="DejaVu Sans"/>
              </a:rPr>
              <a:t>48</a:t>
            </a:r>
            <a:r>
              <a:rPr b="0" lang="ru-RU" sz="2000" spc="-1" strike="noStrike">
                <a:solidFill>
                  <a:srgbClr val="00007d"/>
                </a:solidFill>
                <a:latin typeface="Verdana"/>
                <a:ea typeface="DejaVu Sans"/>
              </a:rPr>
              <a:t>, тематичних – </a:t>
            </a:r>
            <a:r>
              <a:rPr b="1" lang="ru-RU" sz="2000" spc="-1" strike="noStrike">
                <a:solidFill>
                  <a:srgbClr val="00007d"/>
                </a:solidFill>
                <a:latin typeface="Verdana"/>
                <a:ea typeface="DejaVu Sans"/>
              </a:rPr>
              <a:t>39</a:t>
            </a:r>
            <a:r>
              <a:rPr b="0" lang="ru-RU" sz="2000" spc="-1" strike="noStrike">
                <a:solidFill>
                  <a:srgbClr val="00007d"/>
                </a:solidFill>
                <a:latin typeface="Verdana"/>
                <a:ea typeface="DejaVu Sans"/>
              </a:rPr>
              <a:t>).</a:t>
            </a:r>
            <a:endParaRPr b="0" lang="uk-UA" sz="2000" spc="-1" strike="noStrike">
              <a:latin typeface="Arial"/>
            </a:endParaRPr>
          </a:p>
        </p:txBody>
      </p:sp>
      <p:pic>
        <p:nvPicPr>
          <p:cNvPr id="759" name="Picture 22" descr="F:\Downloads\відкритий урок із хімії в 11-А.jpg"/>
          <p:cNvPicPr/>
          <p:nvPr/>
        </p:nvPicPr>
        <p:blipFill>
          <a:blip r:embed="rId3"/>
          <a:stretch/>
        </p:blipFill>
        <p:spPr>
          <a:xfrm>
            <a:off x="4788000" y="3141000"/>
            <a:ext cx="3357000" cy="335700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</p:spTree>
  </p:cSld>
  <p:transition spd="slow">
    <p:blinds dir="vert"/>
  </p:transition>
</p:sld>
</file>

<file path=ppt/slides/slide7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0" name="" descr=""/>
          <p:cNvPicPr/>
          <p:nvPr/>
        </p:nvPicPr>
        <p:blipFill>
          <a:blip r:embed="rId1"/>
          <a:stretch/>
        </p:blipFill>
        <p:spPr>
          <a:xfrm>
            <a:off x="360" y="18000"/>
            <a:ext cx="9141840" cy="6838200"/>
          </a:xfrm>
          <a:prstGeom prst="rect">
            <a:avLst/>
          </a:prstGeom>
          <a:ln w="0">
            <a:noFill/>
          </a:ln>
        </p:spPr>
      </p:pic>
      <p:pic>
        <p:nvPicPr>
          <p:cNvPr id="761" name="Picture 2" descr="C:\Users\ira\Desktop\IMG_9740.jpg"/>
          <p:cNvPicPr/>
          <p:nvPr/>
        </p:nvPicPr>
        <p:blipFill>
          <a:blip r:embed="rId2"/>
          <a:stretch/>
        </p:blipFill>
        <p:spPr>
          <a:xfrm>
            <a:off x="1479600" y="1620000"/>
            <a:ext cx="5898600" cy="442296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sp>
        <p:nvSpPr>
          <p:cNvPr id="762" name="Місце для номера слайда 4"/>
          <p:cNvSpPr/>
          <p:nvPr/>
        </p:nvSpPr>
        <p:spPr>
          <a:xfrm>
            <a:off x="5867280" y="6248520"/>
            <a:ext cx="1750320" cy="46944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r">
              <a:lnSpc>
                <a:spcPct val="100000"/>
              </a:lnSpc>
            </a:pPr>
            <a:fld id="{2F5C383A-4EBF-46C4-ACC4-F0A063EAF1D3}" type="slidenum">
              <a:rPr b="0" lang="ru-RU" sz="1000" spc="-1" strike="noStrike">
                <a:solidFill>
                  <a:srgbClr val="000000"/>
                </a:solidFill>
                <a:latin typeface="Verdana"/>
                <a:ea typeface="DejaVu Sans"/>
              </a:rPr>
              <a:t>&lt;номер&gt;</a:t>
            </a:fld>
            <a:endParaRPr b="0" lang="uk-UA" sz="1000" spc="-1" strike="noStrike">
              <a:latin typeface="Arial"/>
            </a:endParaRPr>
          </a:p>
        </p:txBody>
      </p:sp>
      <p:sp>
        <p:nvSpPr>
          <p:cNvPr id="763" name="Місце для нижнього колонтитула 5"/>
          <p:cNvSpPr/>
          <p:nvPr/>
        </p:nvSpPr>
        <p:spPr>
          <a:xfrm>
            <a:off x="2257560" y="6248520"/>
            <a:ext cx="3450600" cy="46944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</p:sp>
    </p:spTree>
  </p:cSld>
  <p:transition spd="slow">
    <p:blinds dir="vert"/>
  </p:transition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" name="" descr=""/>
          <p:cNvPicPr/>
          <p:nvPr/>
        </p:nvPicPr>
        <p:blipFill>
          <a:blip r:embed="rId1"/>
          <a:stretch/>
        </p:blipFill>
        <p:spPr>
          <a:xfrm>
            <a:off x="-7560" y="0"/>
            <a:ext cx="9138600" cy="6894720"/>
          </a:xfrm>
          <a:prstGeom prst="rect">
            <a:avLst/>
          </a:prstGeom>
          <a:ln w="0">
            <a:noFill/>
          </a:ln>
        </p:spPr>
      </p:pic>
      <p:sp>
        <p:nvSpPr>
          <p:cNvPr id="463" name="PlaceHolder 1"/>
          <p:cNvSpPr>
            <a:spLocks noGrp="1"/>
          </p:cNvSpPr>
          <p:nvPr>
            <p:ph type="title"/>
          </p:nvPr>
        </p:nvSpPr>
        <p:spPr>
          <a:xfrm>
            <a:off x="468360" y="404640"/>
            <a:ext cx="8141760" cy="85032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0" rIns="0" tIns="0" bIns="0" anchor="b">
            <a:noAutofit/>
          </a:bodyPr>
          <a:p>
            <a:pPr algn="ctr">
              <a:lnSpc>
                <a:spcPct val="100000"/>
              </a:lnSpc>
            </a:pPr>
            <a:r>
              <a:rPr b="1" lang="uk-UA" sz="3200" spc="-1" strike="noStrike">
                <a:solidFill>
                  <a:srgbClr val="002bc0"/>
                </a:solidFill>
                <a:latin typeface="Verdana"/>
              </a:rPr>
              <a:t>Профільність навчання </a:t>
            </a:r>
            <a:br/>
            <a:r>
              <a:rPr b="1" lang="uk-UA" sz="3200" spc="-1" strike="noStrike">
                <a:solidFill>
                  <a:srgbClr val="002bc0"/>
                </a:solidFill>
                <a:latin typeface="Verdana"/>
              </a:rPr>
              <a:t>у 20</a:t>
            </a:r>
            <a:r>
              <a:rPr b="1" lang="ru-RU" sz="3200" spc="-1" strike="noStrike">
                <a:solidFill>
                  <a:srgbClr val="002bc0"/>
                </a:solidFill>
                <a:latin typeface="Verdana"/>
              </a:rPr>
              <a:t>22</a:t>
            </a:r>
            <a:r>
              <a:rPr b="1" lang="uk-UA" sz="3200" spc="-1" strike="noStrike">
                <a:solidFill>
                  <a:srgbClr val="002bc0"/>
                </a:solidFill>
                <a:latin typeface="Verdana"/>
              </a:rPr>
              <a:t>-2023 н.р.</a:t>
            </a:r>
            <a:endParaRPr b="0" lang="uk-UA" sz="3200" spc="-1" strike="noStrike">
              <a:latin typeface="Arial"/>
            </a:endParaRPr>
          </a:p>
        </p:txBody>
      </p:sp>
      <p:sp>
        <p:nvSpPr>
          <p:cNvPr id="464" name="PlaceHolder 2"/>
          <p:cNvSpPr>
            <a:spLocks noGrp="1"/>
          </p:cNvSpPr>
          <p:nvPr>
            <p:ph/>
          </p:nvPr>
        </p:nvSpPr>
        <p:spPr>
          <a:xfrm>
            <a:off x="539640" y="1620000"/>
            <a:ext cx="8095320" cy="374688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0" rIns="0" tIns="0" bIns="0" anchor="t">
            <a:noAutofit/>
          </a:bodyPr>
          <a:p>
            <a:pPr marL="216000" indent="-216000" algn="just">
              <a:lnSpc>
                <a:spcPct val="100000"/>
              </a:lnSpc>
              <a:spcBef>
                <a:spcPts val="400"/>
              </a:spcBef>
              <a:buClr>
                <a:srgbClr val="002bc0"/>
              </a:buClr>
              <a:buSzPct val="45000"/>
              <a:buFont typeface="Wingdings" charset="2"/>
              <a:buChar char=""/>
            </a:pPr>
            <a:r>
              <a:rPr b="0" lang="uk-UA" sz="2400" spc="-1" strike="noStrike">
                <a:solidFill>
                  <a:srgbClr val="000000"/>
                </a:solidFill>
                <a:latin typeface="Verdana"/>
              </a:rPr>
              <a:t>10-А, 11-А класи - економічного профілю. У цих класах збільшено кількість годин на вивчення алгебри – 3 години, економіки  - 3 години, курс «Фінансова грамотність» -1 год.</a:t>
            </a:r>
            <a:endParaRPr b="0" lang="uk-UA" sz="2400" spc="-1" strike="noStrike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endParaRPr b="0" lang="uk-UA" sz="2400" spc="-1" strike="noStrike">
              <a:latin typeface="Arial"/>
            </a:endParaRPr>
          </a:p>
          <a:p>
            <a:pPr marL="216000" indent="-216000" algn="just">
              <a:lnSpc>
                <a:spcPct val="100000"/>
              </a:lnSpc>
              <a:spcBef>
                <a:spcPts val="400"/>
              </a:spcBef>
              <a:buClr>
                <a:srgbClr val="002bc0"/>
              </a:buClr>
              <a:buSzPct val="45000"/>
              <a:buFont typeface="Wingdings" charset="2"/>
              <a:buChar char=""/>
            </a:pPr>
            <a:r>
              <a:rPr b="0" lang="uk-UA" sz="2400" spc="-1" strike="noStrike">
                <a:solidFill>
                  <a:srgbClr val="000000"/>
                </a:solidFill>
                <a:latin typeface="Verdana"/>
              </a:rPr>
              <a:t>1</a:t>
            </a:r>
            <a:r>
              <a:rPr b="0" lang="ru-RU" sz="2400" spc="-1" strike="noStrike">
                <a:solidFill>
                  <a:srgbClr val="000000"/>
                </a:solidFill>
                <a:latin typeface="Verdana"/>
              </a:rPr>
              <a:t>0-</a:t>
            </a:r>
            <a:r>
              <a:rPr b="0" lang="uk-UA" sz="2400" spc="-1" strike="noStrike">
                <a:solidFill>
                  <a:srgbClr val="000000"/>
                </a:solidFill>
                <a:latin typeface="Verdana"/>
              </a:rPr>
              <a:t>Б,11-Б класи - хіміко-біологічного профілю. Виділено: 5 годин на біологію та екологію, 4 години на хімію.</a:t>
            </a:r>
            <a:endParaRPr b="0" lang="uk-UA" sz="2400" spc="-1" strike="noStrike">
              <a:latin typeface="Arial"/>
            </a:endParaRPr>
          </a:p>
          <a:p>
            <a:pPr marL="343080" indent="-343080" algn="just">
              <a:lnSpc>
                <a:spcPct val="100000"/>
              </a:lnSpc>
              <a:spcBef>
                <a:spcPts val="400"/>
              </a:spcBef>
              <a:tabLst>
                <a:tab algn="l" pos="0"/>
              </a:tabLst>
            </a:pPr>
            <a:endParaRPr b="0" lang="uk-UA" sz="2400" spc="-1" strike="noStrike">
              <a:latin typeface="Arial"/>
            </a:endParaRPr>
          </a:p>
        </p:txBody>
      </p:sp>
    </p:spTree>
  </p:cSld>
  <p:transition spd="slow">
    <p:blinds dir="vert"/>
  </p:transition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5" name="" descr=""/>
          <p:cNvPicPr/>
          <p:nvPr/>
        </p:nvPicPr>
        <p:blipFill>
          <a:blip r:embed="rId1"/>
          <a:stretch/>
        </p:blipFill>
        <p:spPr>
          <a:xfrm>
            <a:off x="360" y="0"/>
            <a:ext cx="9141480" cy="6855840"/>
          </a:xfrm>
          <a:prstGeom prst="rect">
            <a:avLst/>
          </a:prstGeom>
          <a:ln w="0">
            <a:noFill/>
          </a:ln>
        </p:spPr>
      </p:pic>
      <p:pic>
        <p:nvPicPr>
          <p:cNvPr id="466" name="Picture 2" descr=""/>
          <p:cNvPicPr/>
          <p:nvPr/>
        </p:nvPicPr>
        <p:blipFill>
          <a:blip r:embed="rId2"/>
          <a:stretch/>
        </p:blipFill>
        <p:spPr>
          <a:xfrm>
            <a:off x="4500000" y="5580000"/>
            <a:ext cx="4374000" cy="1010520"/>
          </a:xfrm>
          <a:prstGeom prst="rect">
            <a:avLst/>
          </a:prstGeom>
          <a:ln w="9525">
            <a:noFill/>
          </a:ln>
        </p:spPr>
      </p:pic>
      <p:sp>
        <p:nvSpPr>
          <p:cNvPr id="467" name="Прямокутник 1"/>
          <p:cNvSpPr/>
          <p:nvPr/>
        </p:nvSpPr>
        <p:spPr>
          <a:xfrm>
            <a:off x="181440" y="1316160"/>
            <a:ext cx="8816400" cy="655380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    </a:t>
            </a: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Мета проєкту - навчити дитину бути успішною в школі та дорослому житті, навчити радіти життю.</a:t>
            </a:r>
            <a:endParaRPr b="0" lang="uk-UA" sz="2000" spc="-1" strike="noStrike"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0"/>
              </a:tabLst>
            </a:pPr>
            <a:endParaRPr b="0" lang="uk-UA" sz="2000" spc="-1" strike="noStrike"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1" lang="ru-RU" sz="2400" spc="-1" strike="noStrike">
                <a:solidFill>
                  <a:srgbClr val="002bc0"/>
                </a:solidFill>
                <a:latin typeface="Times New Roman"/>
                <a:ea typeface="DejaVu Sans"/>
              </a:rPr>
              <a:t>    </a:t>
            </a:r>
            <a:r>
              <a:rPr b="1" lang="ru-RU" sz="2400" spc="-1" strike="noStrike">
                <a:solidFill>
                  <a:srgbClr val="002bc0"/>
                </a:solidFill>
                <a:latin typeface="Times New Roman"/>
                <a:ea typeface="DejaVu Sans"/>
              </a:rPr>
              <a:t>Цінності:</a:t>
            </a:r>
            <a:endParaRPr b="0" lang="uk-UA" sz="2400" spc="-1" strike="noStrike">
              <a:latin typeface="Arial"/>
            </a:endParaRPr>
          </a:p>
          <a:p>
            <a:pPr marL="216000" indent="-216000" algn="just">
              <a:lnSpc>
                <a:spcPct val="100000"/>
              </a:lnSpc>
              <a:buClr>
                <a:srgbClr val="b85c00"/>
              </a:buClr>
              <a:buSzPct val="155000"/>
              <a:buFont typeface="Wingdings" charset="2"/>
              <a:buChar char=""/>
              <a:tabLst>
                <a:tab algn="l" pos="0"/>
              </a:tabLst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Лідерство</a:t>
            </a:r>
            <a:endParaRPr b="0" lang="uk-UA" sz="2000" spc="-1" strike="noStrike">
              <a:latin typeface="Arial"/>
            </a:endParaRPr>
          </a:p>
          <a:p>
            <a:pPr marL="216000" indent="-216000" algn="just">
              <a:lnSpc>
                <a:spcPct val="100000"/>
              </a:lnSpc>
              <a:buClr>
                <a:srgbClr val="b85c00"/>
              </a:buClr>
              <a:buSzPct val="155000"/>
              <a:buFont typeface="Wingdings" charset="2"/>
              <a:buChar char=""/>
              <a:tabLst>
                <a:tab algn="l" pos="0"/>
              </a:tabLst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Інновації та розвиток</a:t>
            </a:r>
            <a:endParaRPr b="0" lang="uk-UA" sz="2000" spc="-1" strike="noStrike">
              <a:latin typeface="Arial"/>
            </a:endParaRPr>
          </a:p>
          <a:p>
            <a:pPr marL="216000" indent="-216000" algn="just">
              <a:lnSpc>
                <a:spcPct val="100000"/>
              </a:lnSpc>
              <a:buClr>
                <a:srgbClr val="b85c00"/>
              </a:buClr>
              <a:buSzPct val="155000"/>
              <a:buFont typeface="Wingdings" charset="2"/>
              <a:buChar char=""/>
              <a:tabLst>
                <a:tab algn="l" pos="0"/>
              </a:tabLst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Професіоналізм та компетентність</a:t>
            </a:r>
            <a:endParaRPr b="0" lang="uk-UA" sz="2000" spc="-1" strike="noStrike">
              <a:latin typeface="Arial"/>
            </a:endParaRPr>
          </a:p>
          <a:p>
            <a:pPr marL="216000" indent="-216000" algn="just">
              <a:lnSpc>
                <a:spcPct val="100000"/>
              </a:lnSpc>
              <a:buClr>
                <a:srgbClr val="b85c00"/>
              </a:buClr>
              <a:buSzPct val="155000"/>
              <a:buFont typeface="Wingdings" charset="2"/>
              <a:buChar char=""/>
              <a:tabLst>
                <a:tab algn="l" pos="0"/>
              </a:tabLst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Ефективність</a:t>
            </a:r>
            <a:endParaRPr b="0" lang="uk-UA" sz="2000" spc="-1" strike="noStrike">
              <a:latin typeface="Arial"/>
            </a:endParaRPr>
          </a:p>
          <a:p>
            <a:pPr marL="216000" indent="-216000" algn="just">
              <a:lnSpc>
                <a:spcPct val="100000"/>
              </a:lnSpc>
              <a:buClr>
                <a:srgbClr val="b85c00"/>
              </a:buClr>
              <a:buSzPct val="155000"/>
              <a:buFont typeface="Wingdings" charset="2"/>
              <a:buChar char=""/>
              <a:tabLst>
                <a:tab algn="l" pos="0"/>
              </a:tabLst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Патріотизм</a:t>
            </a:r>
            <a:endParaRPr b="0" lang="uk-UA" sz="2000" spc="-1" strike="noStrike">
              <a:latin typeface="Arial"/>
            </a:endParaRPr>
          </a:p>
          <a:p>
            <a:pPr marL="216000" indent="-216000" algn="just">
              <a:lnSpc>
                <a:spcPct val="100000"/>
              </a:lnSpc>
              <a:buClr>
                <a:srgbClr val="b85c00"/>
              </a:buClr>
              <a:buSzPct val="155000"/>
              <a:buFont typeface="Wingdings" charset="2"/>
              <a:buChar char=""/>
              <a:tabLst>
                <a:tab algn="l" pos="0"/>
              </a:tabLst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Результативність</a:t>
            </a:r>
            <a:endParaRPr b="0" lang="uk-UA" sz="2000" spc="-1" strike="noStrike">
              <a:latin typeface="Arial"/>
            </a:endParaRPr>
          </a:p>
          <a:p>
            <a:pPr marL="216000" indent="-216000" algn="just">
              <a:lnSpc>
                <a:spcPct val="100000"/>
              </a:lnSpc>
              <a:buClr>
                <a:srgbClr val="b85c00"/>
              </a:buClr>
              <a:buSzPct val="155000"/>
              <a:buFont typeface="Wingdings" charset="2"/>
              <a:buChar char=""/>
              <a:tabLst>
                <a:tab algn="l" pos="0"/>
              </a:tabLst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Творчість</a:t>
            </a:r>
            <a:endParaRPr b="0" lang="uk-UA" sz="2000" spc="-1" strike="noStrike"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0"/>
              </a:tabLst>
            </a:pPr>
            <a:endParaRPr b="0" lang="uk-UA" sz="2000" spc="-1" strike="noStrike"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0"/>
              </a:tabLst>
            </a:pPr>
            <a:endParaRPr b="0" lang="uk-UA" sz="2000" spc="-1" strike="noStrike"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0" lang="uk-UA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    </a:t>
            </a:r>
            <a:endParaRPr b="0" lang="uk-UA" sz="2000" spc="-1" strike="noStrike"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0"/>
              </a:tabLst>
            </a:pPr>
            <a:endParaRPr b="0" lang="uk-UA" sz="2000" spc="-1" strike="noStrike"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0"/>
              </a:tabLst>
            </a:pPr>
            <a:endParaRPr b="0" lang="uk-UA" sz="2000" spc="-1" strike="noStrike"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0"/>
              </a:tabLst>
            </a:pPr>
            <a:endParaRPr b="0" lang="uk-UA" sz="2000" spc="-1" strike="noStrike"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0"/>
              </a:tabLst>
            </a:pPr>
            <a:endParaRPr b="0" lang="uk-UA" sz="2000" spc="-1" strike="noStrike"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0"/>
              </a:tabLst>
            </a:pPr>
            <a:endParaRPr b="0" lang="uk-UA" sz="2000" spc="-1" strike="noStrike"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0"/>
              </a:tabLst>
            </a:pPr>
            <a:endParaRPr b="0" lang="uk-UA" sz="2000" spc="-1" strike="noStrike"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0"/>
              </a:tabLst>
            </a:pPr>
            <a:endParaRPr b="0" lang="uk-UA" sz="2000" spc="-1" strike="noStrike">
              <a:latin typeface="Arial"/>
            </a:endParaRPr>
          </a:p>
        </p:txBody>
      </p:sp>
      <p:sp>
        <p:nvSpPr>
          <p:cNvPr id="468" name=""/>
          <p:cNvSpPr/>
          <p:nvPr/>
        </p:nvSpPr>
        <p:spPr>
          <a:xfrm>
            <a:off x="360000" y="180360"/>
            <a:ext cx="8457840" cy="829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02bc0"/>
                </a:solidFill>
                <a:latin typeface="Verdana"/>
                <a:ea typeface="DejaVu Sans"/>
              </a:rPr>
              <a:t>Всеукраїнський  науково-педагогічний проєкт «Інтелект України» </a:t>
            </a:r>
            <a:endParaRPr b="0" lang="uk-UA" sz="2400" spc="-1" strike="noStrike">
              <a:latin typeface="Arial"/>
            </a:endParaRPr>
          </a:p>
        </p:txBody>
      </p:sp>
    </p:spTree>
  </p:cSld>
  <p:transition spd="slow">
    <p:blinds dir="vert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Pixel</Template>
  <TotalTime>13747</TotalTime>
  <Application>LibreOffice/7.2.2.2$Windows_X86_64 LibreOffice_project/02b2acce88a210515b4a5bb2e46cbfb63fe97d56</Application>
  <AppVersion>15.0000</AppVersion>
  <Words>2902</Words>
  <Paragraphs>499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2012-08-29T13:26:42Z</dcterms:created>
  <dc:creator>vv</dc:creator>
  <dc:description/>
  <dc:language>uk-UA</dc:language>
  <cp:lastModifiedBy/>
  <dcterms:modified xsi:type="dcterms:W3CDTF">2022-06-15T13:32:21Z</dcterms:modified>
  <cp:revision>1074</cp:revision>
  <dc:subject/>
  <dc:title>Слайд 1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1</vt:i4>
  </property>
  <property fmtid="{D5CDD505-2E9C-101B-9397-08002B2CF9AE}" pid="3" name="PresentationFormat">
    <vt:lpwstr>Екран (4:3)</vt:lpwstr>
  </property>
  <property fmtid="{D5CDD505-2E9C-101B-9397-08002B2CF9AE}" pid="4" name="Slides">
    <vt:i4>94</vt:i4>
  </property>
</Properties>
</file>