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25"/>
  </p:notesMasterIdLst>
  <p:handoutMasterIdLst>
    <p:handoutMasterId r:id="rId26"/>
  </p:handoutMasterIdLst>
  <p:sldIdLst>
    <p:sldId id="298" r:id="rId4"/>
    <p:sldId id="308" r:id="rId5"/>
    <p:sldId id="268" r:id="rId6"/>
    <p:sldId id="292" r:id="rId7"/>
    <p:sldId id="299" r:id="rId8"/>
    <p:sldId id="300" r:id="rId9"/>
    <p:sldId id="284" r:id="rId10"/>
    <p:sldId id="293" r:id="rId11"/>
    <p:sldId id="274" r:id="rId12"/>
    <p:sldId id="313" r:id="rId13"/>
    <p:sldId id="323" r:id="rId14"/>
    <p:sldId id="269" r:id="rId15"/>
    <p:sldId id="322" r:id="rId16"/>
    <p:sldId id="270" r:id="rId17"/>
    <p:sldId id="314" r:id="rId18"/>
    <p:sldId id="324" r:id="rId19"/>
    <p:sldId id="303" r:id="rId20"/>
    <p:sldId id="320" r:id="rId21"/>
    <p:sldId id="317" r:id="rId22"/>
    <p:sldId id="325" r:id="rId23"/>
    <p:sldId id="321" r:id="rId24"/>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Автор"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D1B2"/>
    <a:srgbClr val="F2DDCB"/>
    <a:srgbClr val="F4DDC7"/>
    <a:srgbClr val="F3F3F0"/>
    <a:srgbClr val="F2F2F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5" autoAdjust="0"/>
    <p:restoredTop sz="94574" autoAdjust="0"/>
  </p:normalViewPr>
  <p:slideViewPr>
    <p:cSldViewPr snapToGrid="0">
      <p:cViewPr>
        <p:scale>
          <a:sx n="71" d="100"/>
          <a:sy n="71" d="100"/>
        </p:scale>
        <p:origin x="-618" y="6"/>
      </p:cViewPr>
      <p:guideLst>
        <p:guide orient="horz" pos="2160"/>
        <p:guide pos="3840"/>
      </p:guideLst>
    </p:cSldViewPr>
  </p:slideViewPr>
  <p:outlineViewPr>
    <p:cViewPr>
      <p:scale>
        <a:sx n="33" d="100"/>
        <a:sy n="33" d="100"/>
      </p:scale>
      <p:origin x="0" y="-64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2" d="100"/>
          <a:sy n="52" d="100"/>
        </p:scale>
        <p:origin x="2862"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1E1F54-A773-43D8-A819-9AAC44BFDCE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uk-UA"/>
        </a:p>
      </dgm:t>
    </dgm:pt>
    <dgm:pt modelId="{23126DEF-E7EE-485D-AC82-FA82DB0FD91F}">
      <dgm:prSet phldrT="[Текст]" custT="1"/>
      <dgm:spPr/>
      <dgm:t>
        <a:bodyPr/>
        <a:lstStyle/>
        <a:p>
          <a:r>
            <a:rPr lang="uk-UA" sz="2200" b="1" noProof="0" dirty="0">
              <a:solidFill>
                <a:schemeClr val="tx1"/>
              </a:solidFill>
              <a:latin typeface="Georgia" panose="02040502050405020303" pitchFamily="18" charset="0"/>
            </a:rPr>
            <a:t>Поведінкова реакція </a:t>
          </a:r>
          <a:endParaRPr lang="uk-UA" sz="2200" b="1" noProof="0" dirty="0">
            <a:solidFill>
              <a:schemeClr val="tx1"/>
            </a:solidFill>
          </a:endParaRPr>
        </a:p>
      </dgm:t>
    </dgm:pt>
    <dgm:pt modelId="{9635F421-7DE6-45EB-A0E5-6A1B8D326387}" type="parTrans" cxnId="{1EDB3679-BBA1-4609-A626-0C27777975B1}">
      <dgm:prSet/>
      <dgm:spPr/>
      <dgm:t>
        <a:bodyPr/>
        <a:lstStyle/>
        <a:p>
          <a:endParaRPr lang="uk-UA"/>
        </a:p>
      </dgm:t>
    </dgm:pt>
    <dgm:pt modelId="{74DA43EE-A955-4D4D-BE8E-FFDAC151798E}" type="sibTrans" cxnId="{1EDB3679-BBA1-4609-A626-0C27777975B1}">
      <dgm:prSet/>
      <dgm:spPr/>
      <dgm:t>
        <a:bodyPr/>
        <a:lstStyle/>
        <a:p>
          <a:endParaRPr lang="uk-UA"/>
        </a:p>
      </dgm:t>
    </dgm:pt>
    <dgm:pt modelId="{F6213196-88C8-431E-BD82-09BEA4E66CAC}">
      <dgm:prSet phldrT="[Текст]" custT="1"/>
      <dgm:spPr/>
      <dgm:t>
        <a:bodyPr/>
        <a:lstStyle/>
        <a:p>
          <a:r>
            <a:rPr lang="uk-UA" sz="2200" b="1" dirty="0">
              <a:solidFill>
                <a:schemeClr val="tx1"/>
              </a:solidFill>
              <a:latin typeface="Georgia" panose="02040502050405020303" pitchFamily="18" charset="0"/>
            </a:rPr>
            <a:t>Емоційна реакція</a:t>
          </a:r>
        </a:p>
      </dgm:t>
    </dgm:pt>
    <dgm:pt modelId="{937ECC4D-C0AC-45F0-BB29-92BA2592A885}" type="parTrans" cxnId="{8DE6B85B-CD89-4B37-9CC6-6B005E7AFA33}">
      <dgm:prSet/>
      <dgm:spPr/>
      <dgm:t>
        <a:bodyPr/>
        <a:lstStyle/>
        <a:p>
          <a:endParaRPr lang="uk-UA"/>
        </a:p>
      </dgm:t>
    </dgm:pt>
    <dgm:pt modelId="{AFF2ED7C-7ABE-41E9-B9C8-56E63E7D48BA}" type="sibTrans" cxnId="{8DE6B85B-CD89-4B37-9CC6-6B005E7AFA33}">
      <dgm:prSet/>
      <dgm:spPr/>
      <dgm:t>
        <a:bodyPr/>
        <a:lstStyle/>
        <a:p>
          <a:endParaRPr lang="uk-UA"/>
        </a:p>
      </dgm:t>
    </dgm:pt>
    <dgm:pt modelId="{D6C81F8E-3B1D-4556-96D7-EA0E12AF5038}">
      <dgm:prSet phldrT="[Текст]" custT="1"/>
      <dgm:spPr/>
      <dgm:t>
        <a:bodyPr/>
        <a:lstStyle/>
        <a:p>
          <a:r>
            <a:rPr lang="uk-UA" sz="2200" b="1" dirty="0">
              <a:solidFill>
                <a:schemeClr val="tx1"/>
              </a:solidFill>
              <a:latin typeface="Georgia" panose="02040502050405020303" pitchFamily="18" charset="0"/>
            </a:rPr>
            <a:t>Інтелектуальна реакція</a:t>
          </a:r>
        </a:p>
      </dgm:t>
    </dgm:pt>
    <dgm:pt modelId="{0381B7B0-CAD6-4E49-996C-A7B21971349D}" type="parTrans" cxnId="{234547E7-0E80-43F9-A51A-E0F1A71934D3}">
      <dgm:prSet/>
      <dgm:spPr/>
      <dgm:t>
        <a:bodyPr/>
        <a:lstStyle/>
        <a:p>
          <a:endParaRPr lang="uk-UA"/>
        </a:p>
      </dgm:t>
    </dgm:pt>
    <dgm:pt modelId="{78B9B60E-4FA0-4B43-B9B0-BAAAE0256661}" type="sibTrans" cxnId="{234547E7-0E80-43F9-A51A-E0F1A71934D3}">
      <dgm:prSet/>
      <dgm:spPr/>
      <dgm:t>
        <a:bodyPr/>
        <a:lstStyle/>
        <a:p>
          <a:endParaRPr lang="uk-UA"/>
        </a:p>
      </dgm:t>
    </dgm:pt>
    <dgm:pt modelId="{5856C8C4-DEF2-4B2D-BCAF-9CCCD6D29201}" type="pres">
      <dgm:prSet presAssocID="{F91E1F54-A773-43D8-A819-9AAC44BFDCEE}" presName="Name0" presStyleCnt="0">
        <dgm:presLayoutVars>
          <dgm:dir/>
          <dgm:resizeHandles val="exact"/>
        </dgm:presLayoutVars>
      </dgm:prSet>
      <dgm:spPr/>
      <dgm:t>
        <a:bodyPr/>
        <a:lstStyle/>
        <a:p>
          <a:endParaRPr lang="uk-UA"/>
        </a:p>
      </dgm:t>
    </dgm:pt>
    <dgm:pt modelId="{B1CEFCA8-DEF5-4ECB-9449-36E454602088}" type="pres">
      <dgm:prSet presAssocID="{F91E1F54-A773-43D8-A819-9AAC44BFDCEE}" presName="cycle" presStyleCnt="0"/>
      <dgm:spPr/>
    </dgm:pt>
    <dgm:pt modelId="{3A3775EE-87C2-4642-8449-66CBAFF791EF}" type="pres">
      <dgm:prSet presAssocID="{23126DEF-E7EE-485D-AC82-FA82DB0FD91F}" presName="nodeFirstNode" presStyleLbl="node1" presStyleIdx="0" presStyleCnt="3">
        <dgm:presLayoutVars>
          <dgm:bulletEnabled val="1"/>
        </dgm:presLayoutVars>
      </dgm:prSet>
      <dgm:spPr/>
      <dgm:t>
        <a:bodyPr/>
        <a:lstStyle/>
        <a:p>
          <a:endParaRPr lang="uk-UA"/>
        </a:p>
      </dgm:t>
    </dgm:pt>
    <dgm:pt modelId="{A39A5291-7F3A-4D95-AF17-8E13376F37E3}" type="pres">
      <dgm:prSet presAssocID="{74DA43EE-A955-4D4D-BE8E-FFDAC151798E}" presName="sibTransFirstNode" presStyleLbl="bgShp" presStyleIdx="0" presStyleCnt="1"/>
      <dgm:spPr/>
      <dgm:t>
        <a:bodyPr/>
        <a:lstStyle/>
        <a:p>
          <a:endParaRPr lang="uk-UA"/>
        </a:p>
      </dgm:t>
    </dgm:pt>
    <dgm:pt modelId="{2DF9EE6C-AF54-4177-A43F-F55CDC9ABB0C}" type="pres">
      <dgm:prSet presAssocID="{F6213196-88C8-431E-BD82-09BEA4E66CAC}" presName="nodeFollowingNodes" presStyleLbl="node1" presStyleIdx="1" presStyleCnt="3" custRadScaleRad="113890" custRadScaleInc="-33178">
        <dgm:presLayoutVars>
          <dgm:bulletEnabled val="1"/>
        </dgm:presLayoutVars>
      </dgm:prSet>
      <dgm:spPr/>
      <dgm:t>
        <a:bodyPr/>
        <a:lstStyle/>
        <a:p>
          <a:endParaRPr lang="uk-UA"/>
        </a:p>
      </dgm:t>
    </dgm:pt>
    <dgm:pt modelId="{CDC72145-5C05-4903-A248-3D96C46E0518}" type="pres">
      <dgm:prSet presAssocID="{D6C81F8E-3B1D-4556-96D7-EA0E12AF5038}" presName="nodeFollowingNodes" presStyleLbl="node1" presStyleIdx="2" presStyleCnt="3" custScaleX="105928" custRadScaleRad="92893" custRadScaleInc="15023">
        <dgm:presLayoutVars>
          <dgm:bulletEnabled val="1"/>
        </dgm:presLayoutVars>
      </dgm:prSet>
      <dgm:spPr/>
      <dgm:t>
        <a:bodyPr/>
        <a:lstStyle/>
        <a:p>
          <a:endParaRPr lang="uk-UA"/>
        </a:p>
      </dgm:t>
    </dgm:pt>
  </dgm:ptLst>
  <dgm:cxnLst>
    <dgm:cxn modelId="{7AF14581-5156-4AA0-B23C-72643D804337}" type="presOf" srcId="{F91E1F54-A773-43D8-A819-9AAC44BFDCEE}" destId="{5856C8C4-DEF2-4B2D-BCAF-9CCCD6D29201}" srcOrd="0" destOrd="0" presId="urn:microsoft.com/office/officeart/2005/8/layout/cycle3"/>
    <dgm:cxn modelId="{1EDB3679-BBA1-4609-A626-0C27777975B1}" srcId="{F91E1F54-A773-43D8-A819-9AAC44BFDCEE}" destId="{23126DEF-E7EE-485D-AC82-FA82DB0FD91F}" srcOrd="0" destOrd="0" parTransId="{9635F421-7DE6-45EB-A0E5-6A1B8D326387}" sibTransId="{74DA43EE-A955-4D4D-BE8E-FFDAC151798E}"/>
    <dgm:cxn modelId="{6380860E-5D0A-4FAA-9D24-E815FCB03846}" type="presOf" srcId="{74DA43EE-A955-4D4D-BE8E-FFDAC151798E}" destId="{A39A5291-7F3A-4D95-AF17-8E13376F37E3}" srcOrd="0" destOrd="0" presId="urn:microsoft.com/office/officeart/2005/8/layout/cycle3"/>
    <dgm:cxn modelId="{234547E7-0E80-43F9-A51A-E0F1A71934D3}" srcId="{F91E1F54-A773-43D8-A819-9AAC44BFDCEE}" destId="{D6C81F8E-3B1D-4556-96D7-EA0E12AF5038}" srcOrd="2" destOrd="0" parTransId="{0381B7B0-CAD6-4E49-996C-A7B21971349D}" sibTransId="{78B9B60E-4FA0-4B43-B9B0-BAAAE0256661}"/>
    <dgm:cxn modelId="{8DE6B85B-CD89-4B37-9CC6-6B005E7AFA33}" srcId="{F91E1F54-A773-43D8-A819-9AAC44BFDCEE}" destId="{F6213196-88C8-431E-BD82-09BEA4E66CAC}" srcOrd="1" destOrd="0" parTransId="{937ECC4D-C0AC-45F0-BB29-92BA2592A885}" sibTransId="{AFF2ED7C-7ABE-41E9-B9C8-56E63E7D48BA}"/>
    <dgm:cxn modelId="{E2CE4092-E5C4-4A82-910D-C4BC33E6D38A}" type="presOf" srcId="{23126DEF-E7EE-485D-AC82-FA82DB0FD91F}" destId="{3A3775EE-87C2-4642-8449-66CBAFF791EF}" srcOrd="0" destOrd="0" presId="urn:microsoft.com/office/officeart/2005/8/layout/cycle3"/>
    <dgm:cxn modelId="{CE14EF2E-B1B2-45C1-8D8C-8C186AB89F50}" type="presOf" srcId="{F6213196-88C8-431E-BD82-09BEA4E66CAC}" destId="{2DF9EE6C-AF54-4177-A43F-F55CDC9ABB0C}" srcOrd="0" destOrd="0" presId="urn:microsoft.com/office/officeart/2005/8/layout/cycle3"/>
    <dgm:cxn modelId="{20F7DCE5-36B8-44C4-B210-D2E0D5A6FA5B}" type="presOf" srcId="{D6C81F8E-3B1D-4556-96D7-EA0E12AF5038}" destId="{CDC72145-5C05-4903-A248-3D96C46E0518}" srcOrd="0" destOrd="0" presId="urn:microsoft.com/office/officeart/2005/8/layout/cycle3"/>
    <dgm:cxn modelId="{FE884EAA-7932-48ED-B739-60EC306AE67F}" type="presParOf" srcId="{5856C8C4-DEF2-4B2D-BCAF-9CCCD6D29201}" destId="{B1CEFCA8-DEF5-4ECB-9449-36E454602088}" srcOrd="0" destOrd="0" presId="urn:microsoft.com/office/officeart/2005/8/layout/cycle3"/>
    <dgm:cxn modelId="{DB3F440C-C252-48BD-9F53-ECBE7531718D}" type="presParOf" srcId="{B1CEFCA8-DEF5-4ECB-9449-36E454602088}" destId="{3A3775EE-87C2-4642-8449-66CBAFF791EF}" srcOrd="0" destOrd="0" presId="urn:microsoft.com/office/officeart/2005/8/layout/cycle3"/>
    <dgm:cxn modelId="{65FD970B-0398-4FE2-BFDC-92EF9F3EC4FB}" type="presParOf" srcId="{B1CEFCA8-DEF5-4ECB-9449-36E454602088}" destId="{A39A5291-7F3A-4D95-AF17-8E13376F37E3}" srcOrd="1" destOrd="0" presId="urn:microsoft.com/office/officeart/2005/8/layout/cycle3"/>
    <dgm:cxn modelId="{2CB92E5C-7519-472F-B0CB-FEBF7A26067C}" type="presParOf" srcId="{B1CEFCA8-DEF5-4ECB-9449-36E454602088}" destId="{2DF9EE6C-AF54-4177-A43F-F55CDC9ABB0C}" srcOrd="2" destOrd="0" presId="urn:microsoft.com/office/officeart/2005/8/layout/cycle3"/>
    <dgm:cxn modelId="{76BC3537-B41A-4155-BCC7-0B363F34AC3E}" type="presParOf" srcId="{B1CEFCA8-DEF5-4ECB-9449-36E454602088}" destId="{CDC72145-5C05-4903-A248-3D96C46E0518}" srcOrd="3" destOrd="0" presId="urn:microsoft.com/office/officeart/2005/8/layout/cycle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AEC98-182D-44B0-97CD-EE01407396E1}"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uk-UA"/>
        </a:p>
      </dgm:t>
    </dgm:pt>
    <dgm:pt modelId="{47AA9B09-8238-49D6-BC0F-6043A85E711A}">
      <dgm:prSet phldrT="[Текст]" custT="1"/>
      <dgm:spPr/>
      <dgm:t>
        <a:bodyPr/>
        <a:lstStyle/>
        <a:p>
          <a:r>
            <a:rPr lang="uk-UA" sz="2000" b="1" dirty="0">
              <a:latin typeface="Georgia" panose="02040502050405020303" pitchFamily="18" charset="0"/>
            </a:rPr>
            <a:t>Індивідуальні  особливості</a:t>
          </a:r>
          <a:endParaRPr lang="uk-UA" sz="2000" dirty="0"/>
        </a:p>
      </dgm:t>
    </dgm:pt>
    <dgm:pt modelId="{363AC201-96E4-4604-83CA-B144B029561F}" type="parTrans" cxnId="{5C47B6FD-2BB2-47A4-988E-3339EA666033}">
      <dgm:prSet/>
      <dgm:spPr/>
      <dgm:t>
        <a:bodyPr/>
        <a:lstStyle/>
        <a:p>
          <a:endParaRPr lang="uk-UA"/>
        </a:p>
      </dgm:t>
    </dgm:pt>
    <dgm:pt modelId="{1487CAC6-5CBE-4DDC-BFD5-D55E72747331}" type="sibTrans" cxnId="{5C47B6FD-2BB2-47A4-988E-3339EA666033}">
      <dgm:prSet/>
      <dgm:spPr/>
      <dgm:t>
        <a:bodyPr/>
        <a:lstStyle/>
        <a:p>
          <a:endParaRPr lang="uk-UA"/>
        </a:p>
      </dgm:t>
    </dgm:pt>
    <dgm:pt modelId="{8FE6B01D-73DA-4375-9531-598D3D1862BE}">
      <dgm:prSet phldrT="[Текст]" custT="1"/>
      <dgm:spPr/>
      <dgm:t>
        <a:bodyPr/>
        <a:lstStyle/>
        <a:p>
          <a:r>
            <a:rPr lang="uk-UA" sz="2000" b="1" dirty="0">
              <a:latin typeface="Georgia" panose="02040502050405020303" pitchFamily="18" charset="0"/>
            </a:rPr>
            <a:t>Сімейні чинники</a:t>
          </a:r>
        </a:p>
      </dgm:t>
    </dgm:pt>
    <dgm:pt modelId="{B666F387-3B55-4DC9-98AE-CFBFBFFC0D26}" type="parTrans" cxnId="{9721B4CE-DCA7-4CE4-AEF0-961B0F281697}">
      <dgm:prSet/>
      <dgm:spPr/>
      <dgm:t>
        <a:bodyPr/>
        <a:lstStyle/>
        <a:p>
          <a:endParaRPr lang="uk-UA"/>
        </a:p>
      </dgm:t>
    </dgm:pt>
    <dgm:pt modelId="{F475B7BB-741E-491E-A4E9-1A8743A41200}" type="sibTrans" cxnId="{9721B4CE-DCA7-4CE4-AEF0-961B0F281697}">
      <dgm:prSet/>
      <dgm:spPr/>
      <dgm:t>
        <a:bodyPr/>
        <a:lstStyle/>
        <a:p>
          <a:endParaRPr lang="uk-UA"/>
        </a:p>
      </dgm:t>
    </dgm:pt>
    <dgm:pt modelId="{7E0F7C7B-AC2F-4858-8714-43B452F2E8F4}">
      <dgm:prSet phldrT="[Текст]" custT="1"/>
      <dgm:spPr/>
      <dgm:t>
        <a:bodyPr/>
        <a:lstStyle/>
        <a:p>
          <a:r>
            <a:rPr lang="uk-UA" sz="2000" b="1" dirty="0">
              <a:latin typeface="Georgia" panose="02040502050405020303" pitchFamily="18" charset="0"/>
            </a:rPr>
            <a:t>Групові чинники</a:t>
          </a:r>
        </a:p>
      </dgm:t>
    </dgm:pt>
    <dgm:pt modelId="{B3AC2AF9-66EE-46DB-A2F4-1FF744F86F53}" type="parTrans" cxnId="{C9511437-8D5E-44E3-92E4-79A48D2188D2}">
      <dgm:prSet/>
      <dgm:spPr/>
      <dgm:t>
        <a:bodyPr/>
        <a:lstStyle/>
        <a:p>
          <a:endParaRPr lang="uk-UA"/>
        </a:p>
      </dgm:t>
    </dgm:pt>
    <dgm:pt modelId="{BB9C8CDD-B5A1-440B-9D1D-48CB6FF1F2C2}" type="sibTrans" cxnId="{C9511437-8D5E-44E3-92E4-79A48D2188D2}">
      <dgm:prSet/>
      <dgm:spPr/>
      <dgm:t>
        <a:bodyPr/>
        <a:lstStyle/>
        <a:p>
          <a:endParaRPr lang="uk-UA"/>
        </a:p>
      </dgm:t>
    </dgm:pt>
    <dgm:pt modelId="{3E4BAD1C-62E8-4BBB-A8C2-659F1BD76EA8}">
      <dgm:prSet custT="1"/>
      <dgm:spPr/>
      <dgm:t>
        <a:bodyPr/>
        <a:lstStyle/>
        <a:p>
          <a:r>
            <a:rPr lang="uk-UA" sz="2000" b="1" dirty="0">
              <a:latin typeface="Georgia" panose="02040502050405020303" pitchFamily="18" charset="0"/>
            </a:rPr>
            <a:t>Організаційні чинники</a:t>
          </a:r>
        </a:p>
      </dgm:t>
    </dgm:pt>
    <dgm:pt modelId="{473EAD1C-2402-4EC5-AC85-DDB23F00B03E}" type="parTrans" cxnId="{713D4F28-664C-423C-8888-AB811C8201FA}">
      <dgm:prSet/>
      <dgm:spPr/>
      <dgm:t>
        <a:bodyPr/>
        <a:lstStyle/>
        <a:p>
          <a:endParaRPr lang="uk-UA"/>
        </a:p>
      </dgm:t>
    </dgm:pt>
    <dgm:pt modelId="{D58E4C8D-A0B2-455C-87A6-FE5E920F94C0}" type="sibTrans" cxnId="{713D4F28-664C-423C-8888-AB811C8201FA}">
      <dgm:prSet/>
      <dgm:spPr/>
      <dgm:t>
        <a:bodyPr/>
        <a:lstStyle/>
        <a:p>
          <a:endParaRPr lang="uk-UA"/>
        </a:p>
      </dgm:t>
    </dgm:pt>
    <dgm:pt modelId="{7CC7AEA2-A27B-43D2-B583-4FAA37B96F7C}">
      <dgm:prSet phldrT="[Текст]" custT="1"/>
      <dgm:spPr/>
      <dgm:t>
        <a:bodyPr/>
        <a:lstStyle/>
        <a:p>
          <a:r>
            <a:rPr lang="uk-UA" sz="2000" b="1" dirty="0">
              <a:latin typeface="Georgia" panose="02040502050405020303" pitchFamily="18" charset="0"/>
            </a:rPr>
            <a:t>Соціальні</a:t>
          </a:r>
          <a:r>
            <a:rPr lang="uk-UA" sz="2000" b="1" baseline="0" dirty="0">
              <a:latin typeface="Georgia" panose="02040502050405020303" pitchFamily="18" charset="0"/>
            </a:rPr>
            <a:t> чинники суспільства  </a:t>
          </a:r>
          <a:endParaRPr lang="uk-UA" sz="2000" b="1" dirty="0">
            <a:latin typeface="Georgia" panose="02040502050405020303" pitchFamily="18" charset="0"/>
          </a:endParaRPr>
        </a:p>
      </dgm:t>
    </dgm:pt>
    <dgm:pt modelId="{1663A2C3-CA9C-4FF2-812B-CAC21AEC1546}" type="parTrans" cxnId="{A2C34CF3-FEC0-4E22-9A64-4D419C3A67A6}">
      <dgm:prSet/>
      <dgm:spPr/>
      <dgm:t>
        <a:bodyPr/>
        <a:lstStyle/>
        <a:p>
          <a:endParaRPr lang="uk-UA"/>
        </a:p>
      </dgm:t>
    </dgm:pt>
    <dgm:pt modelId="{50F3A20F-61F5-4E43-9D41-5002194C094D}" type="sibTrans" cxnId="{A2C34CF3-FEC0-4E22-9A64-4D419C3A67A6}">
      <dgm:prSet/>
      <dgm:spPr/>
      <dgm:t>
        <a:bodyPr/>
        <a:lstStyle/>
        <a:p>
          <a:endParaRPr lang="uk-UA"/>
        </a:p>
      </dgm:t>
    </dgm:pt>
    <dgm:pt modelId="{55480F52-CA26-4B39-BA41-DB4E02C302E5}" type="pres">
      <dgm:prSet presAssocID="{E46AEC98-182D-44B0-97CD-EE01407396E1}" presName="composite" presStyleCnt="0">
        <dgm:presLayoutVars>
          <dgm:chMax val="5"/>
          <dgm:dir/>
          <dgm:resizeHandles val="exact"/>
        </dgm:presLayoutVars>
      </dgm:prSet>
      <dgm:spPr/>
      <dgm:t>
        <a:bodyPr/>
        <a:lstStyle/>
        <a:p>
          <a:endParaRPr lang="uk-UA"/>
        </a:p>
      </dgm:t>
    </dgm:pt>
    <dgm:pt modelId="{EC9C287E-EBC9-499B-B3C8-26522E7994F3}" type="pres">
      <dgm:prSet presAssocID="{47AA9B09-8238-49D6-BC0F-6043A85E711A}" presName="circle1" presStyleLbl="lnNode1" presStyleIdx="0" presStyleCnt="5" custScaleX="174240" custScaleY="171793"/>
      <dgm:spPr>
        <a:blipFill rotWithShape="0">
          <a:blip xmlns:r="http://schemas.openxmlformats.org/officeDocument/2006/relationships" r:embed="rId1">
            <a:alphaModFix amt="50000"/>
            <a:extLst>
              <a:ext uri="{28A0092B-C50C-407E-A947-70E740481C1C}">
                <a14:useLocalDpi xmlns="" xmlns:a14="http://schemas.microsoft.com/office/drawing/2010/main" val="0"/>
              </a:ext>
            </a:extLst>
          </a:blip>
          <a:srcRect/>
          <a:stretch>
            <a:fillRect t="-13000" b="-13000"/>
          </a:stretch>
        </a:blipFill>
      </dgm:spPr>
    </dgm:pt>
    <dgm:pt modelId="{A64D7C73-3BBB-4C65-BF86-A6220B1FA02B}" type="pres">
      <dgm:prSet presAssocID="{47AA9B09-8238-49D6-BC0F-6043A85E711A}" presName="text1" presStyleLbl="revTx" presStyleIdx="0" presStyleCnt="5" custScaleX="202462" custScaleY="46791" custLinFactNeighborX="9000" custLinFactNeighborY="-19348">
        <dgm:presLayoutVars>
          <dgm:bulletEnabled val="1"/>
        </dgm:presLayoutVars>
      </dgm:prSet>
      <dgm:spPr/>
      <dgm:t>
        <a:bodyPr/>
        <a:lstStyle/>
        <a:p>
          <a:endParaRPr lang="uk-UA"/>
        </a:p>
      </dgm:t>
    </dgm:pt>
    <dgm:pt modelId="{841D20DE-C26B-45C3-A6A2-06CCFCC903AA}" type="pres">
      <dgm:prSet presAssocID="{47AA9B09-8238-49D6-BC0F-6043A85E711A}" presName="line1" presStyleLbl="callout" presStyleIdx="0" presStyleCnt="10"/>
      <dgm:spPr/>
    </dgm:pt>
    <dgm:pt modelId="{10519429-49F3-4330-9CEE-D76DE5FFE026}" type="pres">
      <dgm:prSet presAssocID="{47AA9B09-8238-49D6-BC0F-6043A85E711A}" presName="d1" presStyleLbl="callout" presStyleIdx="1" presStyleCnt="10" custScaleX="77868" custScaleY="82479"/>
      <dgm:spPr/>
    </dgm:pt>
    <dgm:pt modelId="{2015BAD4-77B4-4BDF-B031-03D722DA5FCD}" type="pres">
      <dgm:prSet presAssocID="{8FE6B01D-73DA-4375-9531-598D3D1862BE}" presName="circle2" presStyleLbl="lnNode1" presStyleIdx="1" presStyleCnt="5"/>
      <dgm:spPr/>
    </dgm:pt>
    <dgm:pt modelId="{C888D67C-0857-449B-B6B2-4E106E4271A3}" type="pres">
      <dgm:prSet presAssocID="{8FE6B01D-73DA-4375-9531-598D3D1862BE}" presName="text2" presStyleLbl="revTx" presStyleIdx="1" presStyleCnt="5" custScaleX="169975" custScaleY="29211" custLinFactNeighborX="11667" custLinFactNeighborY="-26110">
        <dgm:presLayoutVars>
          <dgm:bulletEnabled val="1"/>
        </dgm:presLayoutVars>
      </dgm:prSet>
      <dgm:spPr/>
      <dgm:t>
        <a:bodyPr/>
        <a:lstStyle/>
        <a:p>
          <a:endParaRPr lang="uk-UA"/>
        </a:p>
      </dgm:t>
    </dgm:pt>
    <dgm:pt modelId="{A2CFC2A9-E263-4A7D-AC0C-2D685D4C4D74}" type="pres">
      <dgm:prSet presAssocID="{8FE6B01D-73DA-4375-9531-598D3D1862BE}" presName="line2" presStyleLbl="callout" presStyleIdx="2" presStyleCnt="10"/>
      <dgm:spPr/>
    </dgm:pt>
    <dgm:pt modelId="{B3076ECC-386B-4A9C-988B-ED61F3F86EA6}" type="pres">
      <dgm:prSet presAssocID="{8FE6B01D-73DA-4375-9531-598D3D1862BE}" presName="d2" presStyleLbl="callout" presStyleIdx="3" presStyleCnt="10" custScaleX="83136" custScaleY="80902"/>
      <dgm:spPr/>
    </dgm:pt>
    <dgm:pt modelId="{84C54063-9C7F-414F-A855-E1C0601B09A1}" type="pres">
      <dgm:prSet presAssocID="{7E0F7C7B-AC2F-4858-8714-43B452F2E8F4}" presName="circle3" presStyleLbl="lnNode1" presStyleIdx="2" presStyleCnt="5"/>
      <dgm:spPr/>
    </dgm:pt>
    <dgm:pt modelId="{CC67FEB6-8FEA-4368-A351-7350450FE1C5}" type="pres">
      <dgm:prSet presAssocID="{7E0F7C7B-AC2F-4858-8714-43B452F2E8F4}" presName="text3" presStyleLbl="revTx" presStyleIdx="2" presStyleCnt="5" custScaleX="163303" custScaleY="63094" custLinFactNeighborX="26199" custLinFactNeighborY="-6371">
        <dgm:presLayoutVars>
          <dgm:bulletEnabled val="1"/>
        </dgm:presLayoutVars>
      </dgm:prSet>
      <dgm:spPr/>
      <dgm:t>
        <a:bodyPr/>
        <a:lstStyle/>
        <a:p>
          <a:endParaRPr lang="uk-UA"/>
        </a:p>
      </dgm:t>
    </dgm:pt>
    <dgm:pt modelId="{EF105133-8EBA-40C6-8CC8-97BD65127495}" type="pres">
      <dgm:prSet presAssocID="{7E0F7C7B-AC2F-4858-8714-43B452F2E8F4}" presName="line3" presStyleLbl="callout" presStyleIdx="4" presStyleCnt="10"/>
      <dgm:spPr/>
    </dgm:pt>
    <dgm:pt modelId="{86D575B8-1B40-4DAF-B5E9-6B4805440593}" type="pres">
      <dgm:prSet presAssocID="{7E0F7C7B-AC2F-4858-8714-43B452F2E8F4}" presName="d3" presStyleLbl="callout" presStyleIdx="5" presStyleCnt="10" custScaleX="93320" custScaleY="90411"/>
      <dgm:spPr/>
    </dgm:pt>
    <dgm:pt modelId="{F185F05D-1227-45B4-B00A-366799946592}" type="pres">
      <dgm:prSet presAssocID="{3E4BAD1C-62E8-4BBB-A8C2-659F1BD76EA8}" presName="circle4" presStyleLbl="lnNode1" presStyleIdx="3" presStyleCnt="5"/>
      <dgm:spPr/>
    </dgm:pt>
    <dgm:pt modelId="{782044B0-B4F9-41ED-BA67-6473279D0F31}" type="pres">
      <dgm:prSet presAssocID="{3E4BAD1C-62E8-4BBB-A8C2-659F1BD76EA8}" presName="text4" presStyleLbl="revTx" presStyleIdx="3" presStyleCnt="5" custScaleX="174755" custScaleY="60251" custLinFactNeighborX="27749" custLinFactNeighborY="22074">
        <dgm:presLayoutVars>
          <dgm:bulletEnabled val="1"/>
        </dgm:presLayoutVars>
      </dgm:prSet>
      <dgm:spPr/>
      <dgm:t>
        <a:bodyPr/>
        <a:lstStyle/>
        <a:p>
          <a:endParaRPr lang="uk-UA"/>
        </a:p>
      </dgm:t>
    </dgm:pt>
    <dgm:pt modelId="{A304D742-58F0-4729-9E2F-AA2A092FEE86}" type="pres">
      <dgm:prSet presAssocID="{3E4BAD1C-62E8-4BBB-A8C2-659F1BD76EA8}" presName="line4" presStyleLbl="callout" presStyleIdx="6" presStyleCnt="10" custLinFactY="252856" custLinFactNeighborX="-33096" custLinFactNeighborY="300000"/>
      <dgm:spPr/>
    </dgm:pt>
    <dgm:pt modelId="{CF7364E7-170C-473C-BAE9-F0879E907D99}" type="pres">
      <dgm:prSet presAssocID="{3E4BAD1C-62E8-4BBB-A8C2-659F1BD76EA8}" presName="d4" presStyleLbl="callout" presStyleIdx="7" presStyleCnt="10" custScaleX="89354" custScaleY="90812" custLinFactNeighborX="-8624" custLinFactNeighborY="9372"/>
      <dgm:spPr/>
    </dgm:pt>
    <dgm:pt modelId="{772B6ED7-E465-4C08-8486-1AC4B346F80C}" type="pres">
      <dgm:prSet presAssocID="{7CC7AEA2-A27B-43D2-B583-4FAA37B96F7C}" presName="circle5" presStyleLbl="lnNode1" presStyleIdx="4" presStyleCnt="5" custScaleX="115033" custScaleY="118684"/>
      <dgm:spPr/>
    </dgm:pt>
    <dgm:pt modelId="{447965F8-7210-4E34-BF46-AF697C2EA0D8}" type="pres">
      <dgm:prSet presAssocID="{7CC7AEA2-A27B-43D2-B583-4FAA37B96F7C}" presName="text5" presStyleLbl="revTx" presStyleIdx="4" presStyleCnt="5" custScaleX="163303" custScaleY="107452" custLinFactNeighborX="38778" custLinFactNeighborY="34369">
        <dgm:presLayoutVars>
          <dgm:bulletEnabled val="1"/>
        </dgm:presLayoutVars>
      </dgm:prSet>
      <dgm:spPr/>
      <dgm:t>
        <a:bodyPr/>
        <a:lstStyle/>
        <a:p>
          <a:endParaRPr lang="uk-UA"/>
        </a:p>
      </dgm:t>
    </dgm:pt>
    <dgm:pt modelId="{28FBAD86-57E3-448B-9F82-D31755AF3265}" type="pres">
      <dgm:prSet presAssocID="{7CC7AEA2-A27B-43D2-B583-4FAA37B96F7C}" presName="line5" presStyleLbl="callout" presStyleIdx="8" presStyleCnt="10" custLinFactY="557511" custLinFactNeighborX="5129" custLinFactNeighborY="600000"/>
      <dgm:spPr/>
    </dgm:pt>
    <dgm:pt modelId="{974EFA17-7456-4564-BAA8-6C6146A565DC}" type="pres">
      <dgm:prSet presAssocID="{7CC7AEA2-A27B-43D2-B583-4FAA37B96F7C}" presName="d5" presStyleLbl="callout" presStyleIdx="9" presStyleCnt="10" custScaleX="93836" custScaleY="77998" custLinFactNeighborX="4316" custLinFactNeighborY="30167"/>
      <dgm:spPr/>
    </dgm:pt>
  </dgm:ptLst>
  <dgm:cxnLst>
    <dgm:cxn modelId="{60165DD6-2C2F-4EAE-909A-90003893B18C}" type="presOf" srcId="{E46AEC98-182D-44B0-97CD-EE01407396E1}" destId="{55480F52-CA26-4B39-BA41-DB4E02C302E5}" srcOrd="0" destOrd="0" presId="urn:microsoft.com/office/officeart/2005/8/layout/target1"/>
    <dgm:cxn modelId="{713D4F28-664C-423C-8888-AB811C8201FA}" srcId="{E46AEC98-182D-44B0-97CD-EE01407396E1}" destId="{3E4BAD1C-62E8-4BBB-A8C2-659F1BD76EA8}" srcOrd="3" destOrd="0" parTransId="{473EAD1C-2402-4EC5-AC85-DDB23F00B03E}" sibTransId="{D58E4C8D-A0B2-455C-87A6-FE5E920F94C0}"/>
    <dgm:cxn modelId="{FD8FAE32-1721-4DA7-BC17-965385003EB3}" type="presOf" srcId="{47AA9B09-8238-49D6-BC0F-6043A85E711A}" destId="{A64D7C73-3BBB-4C65-BF86-A6220B1FA02B}" srcOrd="0" destOrd="0" presId="urn:microsoft.com/office/officeart/2005/8/layout/target1"/>
    <dgm:cxn modelId="{475D538D-EA8C-461C-9DAC-FB7B08C5F701}" type="presOf" srcId="{7CC7AEA2-A27B-43D2-B583-4FAA37B96F7C}" destId="{447965F8-7210-4E34-BF46-AF697C2EA0D8}" srcOrd="0" destOrd="0" presId="urn:microsoft.com/office/officeart/2005/8/layout/target1"/>
    <dgm:cxn modelId="{C9511437-8D5E-44E3-92E4-79A48D2188D2}" srcId="{E46AEC98-182D-44B0-97CD-EE01407396E1}" destId="{7E0F7C7B-AC2F-4858-8714-43B452F2E8F4}" srcOrd="2" destOrd="0" parTransId="{B3AC2AF9-66EE-46DB-A2F4-1FF744F86F53}" sibTransId="{BB9C8CDD-B5A1-440B-9D1D-48CB6FF1F2C2}"/>
    <dgm:cxn modelId="{A2C34CF3-FEC0-4E22-9A64-4D419C3A67A6}" srcId="{E46AEC98-182D-44B0-97CD-EE01407396E1}" destId="{7CC7AEA2-A27B-43D2-B583-4FAA37B96F7C}" srcOrd="4" destOrd="0" parTransId="{1663A2C3-CA9C-4FF2-812B-CAC21AEC1546}" sibTransId="{50F3A20F-61F5-4E43-9D41-5002194C094D}"/>
    <dgm:cxn modelId="{9721B4CE-DCA7-4CE4-AEF0-961B0F281697}" srcId="{E46AEC98-182D-44B0-97CD-EE01407396E1}" destId="{8FE6B01D-73DA-4375-9531-598D3D1862BE}" srcOrd="1" destOrd="0" parTransId="{B666F387-3B55-4DC9-98AE-CFBFBFFC0D26}" sibTransId="{F475B7BB-741E-491E-A4E9-1A8743A41200}"/>
    <dgm:cxn modelId="{ED595393-7685-454D-9F76-58AD15CFA80F}" type="presOf" srcId="{8FE6B01D-73DA-4375-9531-598D3D1862BE}" destId="{C888D67C-0857-449B-B6B2-4E106E4271A3}" srcOrd="0" destOrd="0" presId="urn:microsoft.com/office/officeart/2005/8/layout/target1"/>
    <dgm:cxn modelId="{03B7F9FD-6E61-4DFA-B0F9-1D558259580A}" type="presOf" srcId="{3E4BAD1C-62E8-4BBB-A8C2-659F1BD76EA8}" destId="{782044B0-B4F9-41ED-BA67-6473279D0F31}" srcOrd="0" destOrd="0" presId="urn:microsoft.com/office/officeart/2005/8/layout/target1"/>
    <dgm:cxn modelId="{5C47B6FD-2BB2-47A4-988E-3339EA666033}" srcId="{E46AEC98-182D-44B0-97CD-EE01407396E1}" destId="{47AA9B09-8238-49D6-BC0F-6043A85E711A}" srcOrd="0" destOrd="0" parTransId="{363AC201-96E4-4604-83CA-B144B029561F}" sibTransId="{1487CAC6-5CBE-4DDC-BFD5-D55E72747331}"/>
    <dgm:cxn modelId="{8C2CCD73-88CD-4862-B7BA-0DD51C1F957F}" type="presOf" srcId="{7E0F7C7B-AC2F-4858-8714-43B452F2E8F4}" destId="{CC67FEB6-8FEA-4368-A351-7350450FE1C5}" srcOrd="0" destOrd="0" presId="urn:microsoft.com/office/officeart/2005/8/layout/target1"/>
    <dgm:cxn modelId="{09A38F5D-E1CF-4634-89AA-D8BE8511CA82}" type="presParOf" srcId="{55480F52-CA26-4B39-BA41-DB4E02C302E5}" destId="{EC9C287E-EBC9-499B-B3C8-26522E7994F3}" srcOrd="0" destOrd="0" presId="urn:microsoft.com/office/officeart/2005/8/layout/target1"/>
    <dgm:cxn modelId="{6352900B-8E2C-4FF2-ABBB-4F49CAF1F743}" type="presParOf" srcId="{55480F52-CA26-4B39-BA41-DB4E02C302E5}" destId="{A64D7C73-3BBB-4C65-BF86-A6220B1FA02B}" srcOrd="1" destOrd="0" presId="urn:microsoft.com/office/officeart/2005/8/layout/target1"/>
    <dgm:cxn modelId="{3E761FCE-54FA-408C-BEBE-C4D79AD04B8C}" type="presParOf" srcId="{55480F52-CA26-4B39-BA41-DB4E02C302E5}" destId="{841D20DE-C26B-45C3-A6A2-06CCFCC903AA}" srcOrd="2" destOrd="0" presId="urn:microsoft.com/office/officeart/2005/8/layout/target1"/>
    <dgm:cxn modelId="{960D0088-F2D9-4643-B37D-EB60A12BF590}" type="presParOf" srcId="{55480F52-CA26-4B39-BA41-DB4E02C302E5}" destId="{10519429-49F3-4330-9CEE-D76DE5FFE026}" srcOrd="3" destOrd="0" presId="urn:microsoft.com/office/officeart/2005/8/layout/target1"/>
    <dgm:cxn modelId="{E15D4A37-F89C-4590-80F9-2ED54FF2E6A6}" type="presParOf" srcId="{55480F52-CA26-4B39-BA41-DB4E02C302E5}" destId="{2015BAD4-77B4-4BDF-B031-03D722DA5FCD}" srcOrd="4" destOrd="0" presId="urn:microsoft.com/office/officeart/2005/8/layout/target1"/>
    <dgm:cxn modelId="{06A7A16B-F0AC-48E3-A13F-CB0B7FAC2BFF}" type="presParOf" srcId="{55480F52-CA26-4B39-BA41-DB4E02C302E5}" destId="{C888D67C-0857-449B-B6B2-4E106E4271A3}" srcOrd="5" destOrd="0" presId="urn:microsoft.com/office/officeart/2005/8/layout/target1"/>
    <dgm:cxn modelId="{31A0DDA2-E98B-465F-A0A2-FBB1B2755719}" type="presParOf" srcId="{55480F52-CA26-4B39-BA41-DB4E02C302E5}" destId="{A2CFC2A9-E263-4A7D-AC0C-2D685D4C4D74}" srcOrd="6" destOrd="0" presId="urn:microsoft.com/office/officeart/2005/8/layout/target1"/>
    <dgm:cxn modelId="{AE9677AD-84BD-4934-A095-2D58E0C70500}" type="presParOf" srcId="{55480F52-CA26-4B39-BA41-DB4E02C302E5}" destId="{B3076ECC-386B-4A9C-988B-ED61F3F86EA6}" srcOrd="7" destOrd="0" presId="urn:microsoft.com/office/officeart/2005/8/layout/target1"/>
    <dgm:cxn modelId="{54234980-DA05-43CF-B5D4-33F6B9B5465B}" type="presParOf" srcId="{55480F52-CA26-4B39-BA41-DB4E02C302E5}" destId="{84C54063-9C7F-414F-A855-E1C0601B09A1}" srcOrd="8" destOrd="0" presId="urn:microsoft.com/office/officeart/2005/8/layout/target1"/>
    <dgm:cxn modelId="{0B0E92C1-8150-46EF-AFF3-2FEC0DDFEECA}" type="presParOf" srcId="{55480F52-CA26-4B39-BA41-DB4E02C302E5}" destId="{CC67FEB6-8FEA-4368-A351-7350450FE1C5}" srcOrd="9" destOrd="0" presId="urn:microsoft.com/office/officeart/2005/8/layout/target1"/>
    <dgm:cxn modelId="{26022DB9-6157-4CAB-8BB3-D2E0C0B2669E}" type="presParOf" srcId="{55480F52-CA26-4B39-BA41-DB4E02C302E5}" destId="{EF105133-8EBA-40C6-8CC8-97BD65127495}" srcOrd="10" destOrd="0" presId="urn:microsoft.com/office/officeart/2005/8/layout/target1"/>
    <dgm:cxn modelId="{A2B076A0-3255-40E9-BF10-082BBD25DA6A}" type="presParOf" srcId="{55480F52-CA26-4B39-BA41-DB4E02C302E5}" destId="{86D575B8-1B40-4DAF-B5E9-6B4805440593}" srcOrd="11" destOrd="0" presId="urn:microsoft.com/office/officeart/2005/8/layout/target1"/>
    <dgm:cxn modelId="{73C70DA4-9543-497D-AB23-39254CBE69F2}" type="presParOf" srcId="{55480F52-CA26-4B39-BA41-DB4E02C302E5}" destId="{F185F05D-1227-45B4-B00A-366799946592}" srcOrd="12" destOrd="0" presId="urn:microsoft.com/office/officeart/2005/8/layout/target1"/>
    <dgm:cxn modelId="{4CE896C5-A597-4E6A-8972-25E7DDB42F29}" type="presParOf" srcId="{55480F52-CA26-4B39-BA41-DB4E02C302E5}" destId="{782044B0-B4F9-41ED-BA67-6473279D0F31}" srcOrd="13" destOrd="0" presId="urn:microsoft.com/office/officeart/2005/8/layout/target1"/>
    <dgm:cxn modelId="{4305C49B-3B4D-4C30-A6EA-0284A9B29417}" type="presParOf" srcId="{55480F52-CA26-4B39-BA41-DB4E02C302E5}" destId="{A304D742-58F0-4729-9E2F-AA2A092FEE86}" srcOrd="14" destOrd="0" presId="urn:microsoft.com/office/officeart/2005/8/layout/target1"/>
    <dgm:cxn modelId="{FF44059F-DD70-4E91-AB5B-59DFAE7830B8}" type="presParOf" srcId="{55480F52-CA26-4B39-BA41-DB4E02C302E5}" destId="{CF7364E7-170C-473C-BAE9-F0879E907D99}" srcOrd="15" destOrd="0" presId="urn:microsoft.com/office/officeart/2005/8/layout/target1"/>
    <dgm:cxn modelId="{554BC5D1-6E65-4C94-92A4-EECDA414DC6B}" type="presParOf" srcId="{55480F52-CA26-4B39-BA41-DB4E02C302E5}" destId="{772B6ED7-E465-4C08-8486-1AC4B346F80C}" srcOrd="16" destOrd="0" presId="urn:microsoft.com/office/officeart/2005/8/layout/target1"/>
    <dgm:cxn modelId="{C18A420C-8F97-4A8B-91D4-515AD4FD892E}" type="presParOf" srcId="{55480F52-CA26-4B39-BA41-DB4E02C302E5}" destId="{447965F8-7210-4E34-BF46-AF697C2EA0D8}" srcOrd="17" destOrd="0" presId="urn:microsoft.com/office/officeart/2005/8/layout/target1"/>
    <dgm:cxn modelId="{9C2FC884-8242-48AE-8CE1-298F0C37D922}" type="presParOf" srcId="{55480F52-CA26-4B39-BA41-DB4E02C302E5}" destId="{28FBAD86-57E3-448B-9F82-D31755AF3265}" srcOrd="18" destOrd="0" presId="urn:microsoft.com/office/officeart/2005/8/layout/target1"/>
    <dgm:cxn modelId="{B37A93FF-97A1-4AF6-878E-8C651DED8162}" type="presParOf" srcId="{55480F52-CA26-4B39-BA41-DB4E02C302E5}" destId="{974EFA17-7456-4564-BAA8-6C6146A565DC}" srcOrd="19" destOrd="0" presId="urn:microsoft.com/office/officeart/2005/8/layout/targe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A5291-7F3A-4D95-AF17-8E13376F37E3}">
      <dsp:nvSpPr>
        <dsp:cNvPr id="0" name=""/>
        <dsp:cNvSpPr/>
      </dsp:nvSpPr>
      <dsp:spPr>
        <a:xfrm>
          <a:off x="2066004" y="-326872"/>
          <a:ext cx="5301119" cy="5301119"/>
        </a:xfrm>
        <a:prstGeom prst="circularArrow">
          <a:avLst>
            <a:gd name="adj1" fmla="val 5689"/>
            <a:gd name="adj2" fmla="val 340510"/>
            <a:gd name="adj3" fmla="val 12335699"/>
            <a:gd name="adj4" fmla="val 18331620"/>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3775EE-87C2-4642-8449-66CBAFF791EF}">
      <dsp:nvSpPr>
        <dsp:cNvPr id="0" name=""/>
        <dsp:cNvSpPr/>
      </dsp:nvSpPr>
      <dsp:spPr>
        <a:xfrm>
          <a:off x="2818761" y="463"/>
          <a:ext cx="3795607" cy="18978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uk-UA" sz="2200" b="1" kern="1200" noProof="0" dirty="0">
              <a:solidFill>
                <a:schemeClr val="tx1"/>
              </a:solidFill>
              <a:latin typeface="Georgia" panose="02040502050405020303" pitchFamily="18" charset="0"/>
            </a:rPr>
            <a:t>Поведінкова реакція </a:t>
          </a:r>
          <a:endParaRPr lang="uk-UA" sz="2200" b="1" kern="1200" noProof="0" dirty="0">
            <a:solidFill>
              <a:schemeClr val="tx1"/>
            </a:solidFill>
          </a:endParaRPr>
        </a:p>
      </dsp:txBody>
      <dsp:txXfrm>
        <a:off x="2911404" y="93106"/>
        <a:ext cx="3610321" cy="1712517"/>
      </dsp:txXfrm>
    </dsp:sp>
    <dsp:sp modelId="{2DF9EE6C-AF54-4177-A43F-F55CDC9ABB0C}">
      <dsp:nvSpPr>
        <dsp:cNvPr id="0" name=""/>
        <dsp:cNvSpPr/>
      </dsp:nvSpPr>
      <dsp:spPr>
        <a:xfrm>
          <a:off x="5460961" y="2326875"/>
          <a:ext cx="3795607" cy="18978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uk-UA" sz="2200" b="1" kern="1200" dirty="0">
              <a:solidFill>
                <a:schemeClr val="tx1"/>
              </a:solidFill>
              <a:latin typeface="Georgia" panose="02040502050405020303" pitchFamily="18" charset="0"/>
            </a:rPr>
            <a:t>Емоційна реакція</a:t>
          </a:r>
        </a:p>
      </dsp:txBody>
      <dsp:txXfrm>
        <a:off x="5553604" y="2419518"/>
        <a:ext cx="3610321" cy="1712517"/>
      </dsp:txXfrm>
    </dsp:sp>
    <dsp:sp modelId="{CDC72145-5C05-4903-A248-3D96C46E0518}">
      <dsp:nvSpPr>
        <dsp:cNvPr id="0" name=""/>
        <dsp:cNvSpPr/>
      </dsp:nvSpPr>
      <dsp:spPr>
        <a:xfrm>
          <a:off x="639700" y="2931759"/>
          <a:ext cx="4020610" cy="18978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uk-UA" sz="2200" b="1" kern="1200" dirty="0">
              <a:solidFill>
                <a:schemeClr val="tx1"/>
              </a:solidFill>
              <a:latin typeface="Georgia" panose="02040502050405020303" pitchFamily="18" charset="0"/>
            </a:rPr>
            <a:t>Інтелектуальна реакція</a:t>
          </a:r>
        </a:p>
      </dsp:txBody>
      <dsp:txXfrm>
        <a:off x="732343" y="3024402"/>
        <a:ext cx="3835324" cy="1712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B6ED7-E465-4C08-8486-1AC4B346F80C}">
      <dsp:nvSpPr>
        <dsp:cNvPr id="0" name=""/>
        <dsp:cNvSpPr/>
      </dsp:nvSpPr>
      <dsp:spPr>
        <a:xfrm>
          <a:off x="572152" y="558097"/>
          <a:ext cx="5047648" cy="52078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5F05D-1227-45B4-B00A-366799946592}">
      <dsp:nvSpPr>
        <dsp:cNvPr id="0" name=""/>
        <dsp:cNvSpPr/>
      </dsp:nvSpPr>
      <dsp:spPr>
        <a:xfrm>
          <a:off x="1389410" y="1455457"/>
          <a:ext cx="3413132" cy="34131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C54063-9C7F-414F-A855-E1C0601B09A1}">
      <dsp:nvSpPr>
        <dsp:cNvPr id="0" name=""/>
        <dsp:cNvSpPr/>
      </dsp:nvSpPr>
      <dsp:spPr>
        <a:xfrm>
          <a:off x="1876843" y="1942891"/>
          <a:ext cx="2438265" cy="24382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5BAD4-77B4-4BDF-B031-03D722DA5FCD}">
      <dsp:nvSpPr>
        <dsp:cNvPr id="0" name=""/>
        <dsp:cNvSpPr/>
      </dsp:nvSpPr>
      <dsp:spPr>
        <a:xfrm>
          <a:off x="2364643" y="2430690"/>
          <a:ext cx="1462666" cy="14626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9C287E-EBC9-499B-B3C8-26522E7994F3}">
      <dsp:nvSpPr>
        <dsp:cNvPr id="0" name=""/>
        <dsp:cNvSpPr/>
      </dsp:nvSpPr>
      <dsp:spPr>
        <a:xfrm>
          <a:off x="2671005" y="2743021"/>
          <a:ext cx="849941" cy="838005"/>
        </a:xfrm>
        <a:prstGeom prst="ellipse">
          <a:avLst/>
        </a:prstGeom>
        <a:blipFill rotWithShape="0">
          <a:blip xmlns:r="http://schemas.openxmlformats.org/officeDocument/2006/relationships" r:embed="rId1">
            <a:alphaModFix amt="50000"/>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D7C73-3BBB-4C65-BF86-A6220B1FA02B}">
      <dsp:nvSpPr>
        <dsp:cNvPr id="0" name=""/>
        <dsp:cNvSpPr/>
      </dsp:nvSpPr>
      <dsp:spPr>
        <a:xfrm>
          <a:off x="5094761" y="0"/>
          <a:ext cx="4442016" cy="36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uk-UA" sz="2000" b="1" kern="1200" dirty="0">
              <a:latin typeface="Georgia" panose="02040502050405020303" pitchFamily="18" charset="0"/>
            </a:rPr>
            <a:t>Індивідуальні  особливості</a:t>
          </a:r>
          <a:endParaRPr lang="uk-UA" sz="2000" kern="1200" dirty="0"/>
        </a:p>
      </dsp:txBody>
      <dsp:txXfrm>
        <a:off x="5094761" y="0"/>
        <a:ext cx="4442016" cy="362456"/>
      </dsp:txXfrm>
    </dsp:sp>
    <dsp:sp modelId="{841D20DE-C26B-45C3-A6A2-06CCFCC903AA}">
      <dsp:nvSpPr>
        <dsp:cNvPr id="0" name=""/>
        <dsp:cNvSpPr/>
      </dsp:nvSpPr>
      <dsp:spPr>
        <a:xfrm>
          <a:off x="5472810" y="265943"/>
          <a:ext cx="5485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519429-49F3-4330-9CEE-D76DE5FFE026}">
      <dsp:nvSpPr>
        <dsp:cNvPr id="0" name=""/>
        <dsp:cNvSpPr/>
      </dsp:nvSpPr>
      <dsp:spPr>
        <a:xfrm rot="5400000">
          <a:off x="3088236" y="790011"/>
          <a:ext cx="2388657" cy="184794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88D67C-0857-449B-B6B2-4E106E4271A3}">
      <dsp:nvSpPr>
        <dsp:cNvPr id="0" name=""/>
        <dsp:cNvSpPr/>
      </dsp:nvSpPr>
      <dsp:spPr>
        <a:xfrm>
          <a:off x="5509658" y="769643"/>
          <a:ext cx="3729251" cy="22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uk-UA" sz="2000" b="1" kern="1200" dirty="0">
              <a:latin typeface="Georgia" panose="02040502050405020303" pitchFamily="18" charset="0"/>
            </a:rPr>
            <a:t>Сімейні чинники</a:t>
          </a:r>
        </a:p>
      </dsp:txBody>
      <dsp:txXfrm>
        <a:off x="5509658" y="769643"/>
        <a:ext cx="3729251" cy="226276"/>
      </dsp:txXfrm>
    </dsp:sp>
    <dsp:sp modelId="{A2CFC2A9-E263-4A7D-AC0C-2D685D4C4D74}">
      <dsp:nvSpPr>
        <dsp:cNvPr id="0" name=""/>
        <dsp:cNvSpPr/>
      </dsp:nvSpPr>
      <dsp:spPr>
        <a:xfrm>
          <a:off x="5472810" y="1085037"/>
          <a:ext cx="5485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076ECC-386B-4A9C-988B-ED61F3F86EA6}">
      <dsp:nvSpPr>
        <dsp:cNvPr id="0" name=""/>
        <dsp:cNvSpPr/>
      </dsp:nvSpPr>
      <dsp:spPr>
        <a:xfrm rot="5400000">
          <a:off x="3490347" y="1453834"/>
          <a:ext cx="1950832" cy="167200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67FEB6-8FEA-4368-A351-7350450FE1C5}">
      <dsp:nvSpPr>
        <dsp:cNvPr id="0" name=""/>
        <dsp:cNvSpPr/>
      </dsp:nvSpPr>
      <dsp:spPr>
        <a:xfrm>
          <a:off x="5901682" y="1610407"/>
          <a:ext cx="3582868" cy="488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uk-UA" sz="2000" b="1" kern="1200" dirty="0">
              <a:latin typeface="Georgia" panose="02040502050405020303" pitchFamily="18" charset="0"/>
            </a:rPr>
            <a:t>Групові чинники</a:t>
          </a:r>
        </a:p>
      </dsp:txBody>
      <dsp:txXfrm>
        <a:off x="5901682" y="1610407"/>
        <a:ext cx="3582868" cy="488743"/>
      </dsp:txXfrm>
    </dsp:sp>
    <dsp:sp modelId="{EF105133-8EBA-40C6-8CC8-97BD65127495}">
      <dsp:nvSpPr>
        <dsp:cNvPr id="0" name=""/>
        <dsp:cNvSpPr/>
      </dsp:nvSpPr>
      <dsp:spPr>
        <a:xfrm>
          <a:off x="5472810" y="1904130"/>
          <a:ext cx="5485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D575B8-1B40-4DAF-B5E9-6B4805440593}">
      <dsp:nvSpPr>
        <dsp:cNvPr id="0" name=""/>
        <dsp:cNvSpPr/>
      </dsp:nvSpPr>
      <dsp:spPr>
        <a:xfrm rot="5400000">
          <a:off x="3768552" y="2066599"/>
          <a:ext cx="1719135" cy="1576529"/>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2044B0-B4F9-41ED-BA67-6473279D0F31}">
      <dsp:nvSpPr>
        <dsp:cNvPr id="0" name=""/>
        <dsp:cNvSpPr/>
      </dsp:nvSpPr>
      <dsp:spPr>
        <a:xfrm>
          <a:off x="5810060" y="2643302"/>
          <a:ext cx="3834124" cy="466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uk-UA" sz="2000" b="1" kern="1200" dirty="0">
              <a:latin typeface="Georgia" panose="02040502050405020303" pitchFamily="18" charset="0"/>
            </a:rPr>
            <a:t>Організаційні чинники</a:t>
          </a:r>
        </a:p>
      </dsp:txBody>
      <dsp:txXfrm>
        <a:off x="5810060" y="2643302"/>
        <a:ext cx="3834124" cy="466721"/>
      </dsp:txXfrm>
    </dsp:sp>
    <dsp:sp modelId="{A304D742-58F0-4729-9E2F-AA2A092FEE86}">
      <dsp:nvSpPr>
        <dsp:cNvPr id="0" name=""/>
        <dsp:cNvSpPr/>
      </dsp:nvSpPr>
      <dsp:spPr>
        <a:xfrm>
          <a:off x="5291278" y="2904700"/>
          <a:ext cx="5485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7364E7-170C-473C-BAE9-F0879E907D99}">
      <dsp:nvSpPr>
        <dsp:cNvPr id="0" name=""/>
        <dsp:cNvSpPr/>
      </dsp:nvSpPr>
      <dsp:spPr>
        <a:xfrm rot="5400000">
          <a:off x="4046545" y="2982278"/>
          <a:ext cx="1317650" cy="116972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965F8-7210-4E34-BF46-AF697C2EA0D8}">
      <dsp:nvSpPr>
        <dsp:cNvPr id="0" name=""/>
        <dsp:cNvSpPr/>
      </dsp:nvSpPr>
      <dsp:spPr>
        <a:xfrm>
          <a:off x="6177665" y="3333865"/>
          <a:ext cx="3582868" cy="832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uk-UA" sz="2000" b="1" kern="1200" dirty="0">
              <a:latin typeface="Georgia" panose="02040502050405020303" pitchFamily="18" charset="0"/>
            </a:rPr>
            <a:t>Соціальні</a:t>
          </a:r>
          <a:r>
            <a:rPr lang="uk-UA" sz="2000" b="1" kern="1200" baseline="0" dirty="0">
              <a:latin typeface="Georgia" panose="02040502050405020303" pitchFamily="18" charset="0"/>
            </a:rPr>
            <a:t> чинники суспільства  </a:t>
          </a:r>
          <a:endParaRPr lang="uk-UA" sz="2000" b="1" kern="1200" dirty="0">
            <a:latin typeface="Georgia" panose="02040502050405020303" pitchFamily="18" charset="0"/>
          </a:endParaRPr>
        </a:p>
      </dsp:txBody>
      <dsp:txXfrm>
        <a:off x="6177665" y="3333865"/>
        <a:ext cx="3582868" cy="832353"/>
      </dsp:txXfrm>
    </dsp:sp>
    <dsp:sp modelId="{28FBAD86-57E3-448B-9F82-D31755AF3265}">
      <dsp:nvSpPr>
        <dsp:cNvPr id="0" name=""/>
        <dsp:cNvSpPr/>
      </dsp:nvSpPr>
      <dsp:spPr>
        <a:xfrm>
          <a:off x="5500942" y="3900514"/>
          <a:ext cx="5485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4EFA17-7456-4564-BAA8-6C6146A565DC}">
      <dsp:nvSpPr>
        <dsp:cNvPr id="0" name=""/>
        <dsp:cNvSpPr/>
      </dsp:nvSpPr>
      <dsp:spPr>
        <a:xfrm rot="5400000">
          <a:off x="4639179" y="3858548"/>
          <a:ext cx="798595" cy="89213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dirty="0"/>
          </a:p>
        </p:txBody>
      </p:sp>
      <p:sp>
        <p:nvSpPr>
          <p:cNvPr id="3" name="Місце для дати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5846703-0FFE-4D11-B929-694D09759C37}" type="datetime1">
              <a:rPr lang="uk-UA" smtClean="0"/>
              <a:pPr rtl="0"/>
              <a:t>26.03.2019</a:t>
            </a:fld>
            <a:endParaRPr lang="uk-UA" dirty="0"/>
          </a:p>
        </p:txBody>
      </p:sp>
      <p:sp>
        <p:nvSpPr>
          <p:cNvPr id="4" name="Місце для нижнього колонтитула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dirty="0"/>
          </a:p>
        </p:txBody>
      </p:sp>
      <p:sp>
        <p:nvSpPr>
          <p:cNvPr id="5" name="Місце для номера слайда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uk-UA" smtClean="0"/>
              <a:pPr rtl="0"/>
              <a:t>‹#›</a:t>
            </a:fld>
            <a:endParaRPr lang="uk-UA" dirty="0"/>
          </a:p>
        </p:txBody>
      </p:sp>
    </p:spTree>
    <p:extLst>
      <p:ext uri="{BB962C8B-B14F-4D97-AF65-F5344CB8AC3E}">
        <p14:creationId xmlns=""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28F1F-4B06-4C1D-A821-196CAE912283}" type="datetime1">
              <a:rPr lang="uk-UA" smtClean="0"/>
              <a:pPr/>
              <a:t>26.03.2019</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uk-UA" smtClean="0"/>
              <a:pPr rtl="0"/>
              <a:t>‹#›</a:t>
            </a:fld>
            <a:endParaRPr lang="uk-UA" dirty="0"/>
          </a:p>
        </p:txBody>
      </p:sp>
    </p:spTree>
    <p:extLst>
      <p:ext uri="{BB962C8B-B14F-4D97-AF65-F5344CB8AC3E}">
        <p14:creationId xmlns=""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1</a:t>
            </a:fld>
            <a:endParaRPr lang="uk-UA" dirty="0"/>
          </a:p>
        </p:txBody>
      </p:sp>
    </p:spTree>
    <p:extLst>
      <p:ext uri="{BB962C8B-B14F-4D97-AF65-F5344CB8AC3E}">
        <p14:creationId xmlns="" xmlns:p14="http://schemas.microsoft.com/office/powerpoint/2010/main" val="101057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2</a:t>
            </a:fld>
            <a:endParaRPr lang="uk-UA" dirty="0"/>
          </a:p>
        </p:txBody>
      </p:sp>
    </p:spTree>
    <p:extLst>
      <p:ext uri="{BB962C8B-B14F-4D97-AF65-F5344CB8AC3E}">
        <p14:creationId xmlns="" xmlns:p14="http://schemas.microsoft.com/office/powerpoint/2010/main" val="248491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4</a:t>
            </a:fld>
            <a:endParaRPr lang="uk-UA" dirty="0"/>
          </a:p>
        </p:txBody>
      </p:sp>
    </p:spTree>
    <p:extLst>
      <p:ext uri="{BB962C8B-B14F-4D97-AF65-F5344CB8AC3E}">
        <p14:creationId xmlns="" xmlns:p14="http://schemas.microsoft.com/office/powerpoint/2010/main" val="142142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7</a:t>
            </a:fld>
            <a:endParaRPr lang="uk-UA" dirty="0"/>
          </a:p>
        </p:txBody>
      </p:sp>
    </p:spTree>
    <p:extLst>
      <p:ext uri="{BB962C8B-B14F-4D97-AF65-F5344CB8AC3E}">
        <p14:creationId xmlns="" xmlns:p14="http://schemas.microsoft.com/office/powerpoint/2010/main" val="260567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8</a:t>
            </a:fld>
            <a:endParaRPr lang="uk-UA" dirty="0"/>
          </a:p>
        </p:txBody>
      </p:sp>
    </p:spTree>
    <p:extLst>
      <p:ext uri="{BB962C8B-B14F-4D97-AF65-F5344CB8AC3E}">
        <p14:creationId xmlns="" xmlns:p14="http://schemas.microsoft.com/office/powerpoint/2010/main" val="202476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17</a:t>
            </a:fld>
            <a:endParaRPr lang="uk-UA" dirty="0"/>
          </a:p>
        </p:txBody>
      </p:sp>
    </p:spTree>
    <p:extLst>
      <p:ext uri="{BB962C8B-B14F-4D97-AF65-F5344CB8AC3E}">
        <p14:creationId xmlns="" xmlns:p14="http://schemas.microsoft.com/office/powerpoint/2010/main" val="53785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21</a:t>
            </a:fld>
            <a:endParaRPr lang="uk-UA" dirty="0"/>
          </a:p>
        </p:txBody>
      </p:sp>
    </p:spTree>
    <p:extLst>
      <p:ext uri="{BB962C8B-B14F-4D97-AF65-F5344CB8AC3E}">
        <p14:creationId xmlns="" xmlns:p14="http://schemas.microsoft.com/office/powerpoint/2010/main" val="263267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и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Місце для зображення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dirty="0"/>
              <a:t>Вставте або перетягніть фотографію сюди.</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800" b="1" spc="-100" baseline="0" dirty="0"/>
            </a:lvl1pPr>
          </a:lstStyle>
          <a:p>
            <a:pPr lvl="0" algn="r" rtl="0"/>
            <a:r>
              <a:rPr lang="uk-UA" dirty="0"/>
              <a:t>Клацніть, щоб змінити заголовок презентації.</a:t>
            </a:r>
          </a:p>
        </p:txBody>
      </p:sp>
      <p:sp>
        <p:nvSpPr>
          <p:cNvPr id="3" name="Підзаголовок 2">
            <a:extLst>
              <a:ext uri="{FF2B5EF4-FFF2-40B4-BE49-F238E27FC236}">
                <a16:creationId xmlns="" xmlns:a16="http://schemas.microsoft.com/office/drawing/2014/main" id="{C9980B88-3F4A-4688-9ED0-17EF37E62D93}"/>
              </a:ext>
            </a:extLst>
          </p:cNvPr>
          <p:cNvSpPr>
            <a:spLocks noGrp="1"/>
          </p:cNvSpPr>
          <p:nvPr>
            <p:ph type="subTitle" idx="1" hasCustomPrompt="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uk-UA" dirty="0"/>
              <a:t>Клацніть, щоб змінити стиль зразка підзаголовка</a:t>
            </a:r>
          </a:p>
        </p:txBody>
      </p:sp>
      <p:sp>
        <p:nvSpPr>
          <p:cNvPr id="13" name="Прямокут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14" name="Прямокут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15" name="Прямокут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8" name="Прямокутник 7">
            <a:extLst>
              <a:ext uri="{FF2B5EF4-FFF2-40B4-BE49-F238E27FC236}">
                <a16:creationId xmlns=""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Tree>
    <p:extLst>
      <p:ext uri="{BB962C8B-B14F-4D97-AF65-F5344CB8AC3E}">
        <p14:creationId xmlns=""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Два елементи вмісту">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7" name="Підзаголовок 2">
            <a:extLst>
              <a:ext uri="{FF2B5EF4-FFF2-40B4-BE49-F238E27FC236}">
                <a16:creationId xmlns=""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6" name="Місце для тексту 4">
            <a:extLst>
              <a:ext uri="{FF2B5EF4-FFF2-40B4-BE49-F238E27FC236}">
                <a16:creationId xmlns=""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uk-UA" dirty="0"/>
              <a:t>Додайте нижній колонтитул</a:t>
            </a:r>
          </a:p>
        </p:txBody>
      </p:sp>
      <p:sp>
        <p:nvSpPr>
          <p:cNvPr id="5" name="Місце для номера слайда 4">
            <a:extLst>
              <a:ext uri="{FF2B5EF4-FFF2-40B4-BE49-F238E27FC236}">
                <a16:creationId xmlns=""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uk-UA" smtClean="0"/>
              <a:pPr rtl="0"/>
              <a:t>‹#›</a:t>
            </a:fld>
            <a:endParaRPr lang="uk-UA" dirty="0"/>
          </a:p>
        </p:txBody>
      </p:sp>
    </p:spTree>
    <p:extLst>
      <p:ext uri="{BB962C8B-B14F-4D97-AF65-F5344CB8AC3E}">
        <p14:creationId xmlns=""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Стовпець 3">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9" name="Підзаголовок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5" name="Місце для тексту 4">
            <a:extLst>
              <a:ext uri="{FF2B5EF4-FFF2-40B4-BE49-F238E27FC236}">
                <a16:creationId xmlns=""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11" name="Місце для тексту 5">
            <a:extLst>
              <a:ext uri="{FF2B5EF4-FFF2-40B4-BE49-F238E27FC236}">
                <a16:creationId xmlns=""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rtlCol="0"/>
          <a:lstStyle/>
          <a:p>
            <a:pPr rtl="0"/>
            <a:r>
              <a:rPr lang="uk-UA" dirty="0"/>
              <a:t>Додайте нижній колонтитул.</a:t>
            </a:r>
          </a:p>
        </p:txBody>
      </p:sp>
      <p:sp>
        <p:nvSpPr>
          <p:cNvPr id="6" name="Місце для номера слайда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uk-UA" smtClean="0"/>
              <a:pPr rtl="0"/>
              <a:t>‹#›</a:t>
            </a:fld>
            <a:endParaRPr lang="uk-UA" dirty="0"/>
          </a:p>
        </p:txBody>
      </p:sp>
    </p:spTree>
    <p:extLst>
      <p:ext uri="{BB962C8B-B14F-4D97-AF65-F5344CB8AC3E}">
        <p14:creationId xmlns=""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товпець 5">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10" name="Підзаголовок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5" name="Місце для тексту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13" name="Місце для тексту 5">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15" name="Місце для тексту 6">
            <a:extLst>
              <a:ext uri="{FF2B5EF4-FFF2-40B4-BE49-F238E27FC236}">
                <a16:creationId xmlns=""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17" name="Місце для тексту 7">
            <a:extLst>
              <a:ext uri="{FF2B5EF4-FFF2-40B4-BE49-F238E27FC236}">
                <a16:creationId xmlns=""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rtlCol="0"/>
          <a:lstStyle/>
          <a:p>
            <a:pPr rtl="0"/>
            <a:r>
              <a:rPr lang="uk-UA" dirty="0"/>
              <a:t>Додайте нижній колонтитул.</a:t>
            </a:r>
          </a:p>
        </p:txBody>
      </p:sp>
      <p:sp>
        <p:nvSpPr>
          <p:cNvPr id="6" name="Місце для номера слайда 5">
            <a:extLst>
              <a:ext uri="{FF2B5EF4-FFF2-40B4-BE49-F238E27FC236}">
                <a16:creationId xmlns=""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uk-UA" smtClean="0"/>
              <a:pPr rtl="0"/>
              <a:t>‹#›</a:t>
            </a:fld>
            <a:endParaRPr lang="uk-UA" dirty="0"/>
          </a:p>
        </p:txBody>
      </p:sp>
    </p:spTree>
    <p:extLst>
      <p:ext uri="{BB962C8B-B14F-4D97-AF65-F5344CB8AC3E}">
        <p14:creationId xmlns=""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5" name="Підзаголовок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нижнього колонтитула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rtlCol="0"/>
          <a:lstStyle/>
          <a:p>
            <a:pPr rtl="0"/>
            <a:r>
              <a:rPr lang="uk-UA" dirty="0"/>
              <a:t>Додайте нижній колонтитул</a:t>
            </a:r>
          </a:p>
        </p:txBody>
      </p:sp>
      <p:sp>
        <p:nvSpPr>
          <p:cNvPr id="4" name="Місце для номера слайда 3">
            <a:extLst>
              <a:ext uri="{FF2B5EF4-FFF2-40B4-BE49-F238E27FC236}">
                <a16:creationId xmlns=""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uk-UA" smtClean="0"/>
              <a:pPr rtl="0"/>
              <a:t>‹#›</a:t>
            </a:fld>
            <a:endParaRPr lang="uk-UA" dirty="0"/>
          </a:p>
        </p:txBody>
      </p:sp>
    </p:spTree>
    <p:extLst>
      <p:ext uri="{BB962C8B-B14F-4D97-AF65-F5344CB8AC3E}">
        <p14:creationId xmlns=""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Пусто">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rtlCol="0"/>
          <a:lstStyle/>
          <a:p>
            <a:pPr rtl="0"/>
            <a:r>
              <a:rPr lang="uk-UA" dirty="0"/>
              <a:t>Додайте нижній колонтитул.</a:t>
            </a:r>
          </a:p>
        </p:txBody>
      </p:sp>
      <p:sp>
        <p:nvSpPr>
          <p:cNvPr id="3" name="Місце для номера слайда 2">
            <a:extLst>
              <a:ext uri="{FF2B5EF4-FFF2-40B4-BE49-F238E27FC236}">
                <a16:creationId xmlns=""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uk-UA" smtClean="0"/>
              <a:pPr rtl="0"/>
              <a:t>‹#›</a:t>
            </a:fld>
            <a:endParaRPr lang="uk-UA" dirty="0"/>
          </a:p>
        </p:txBody>
      </p:sp>
      <p:sp>
        <p:nvSpPr>
          <p:cNvPr id="4" name="Заголовок 3">
            <a:extLst>
              <a:ext uri="{FF2B5EF4-FFF2-40B4-BE49-F238E27FC236}">
                <a16:creationId xmlns="" xmlns:a16="http://schemas.microsoft.com/office/drawing/2014/main" id="{90694D9D-C633-4D52-965E-E5BBD9883037}"/>
              </a:ext>
            </a:extLst>
          </p:cNvPr>
          <p:cNvSpPr>
            <a:spLocks noGrp="1"/>
          </p:cNvSpPr>
          <p:nvPr>
            <p:ph type="title" hasCustomPrompt="1"/>
          </p:nvPr>
        </p:nvSpPr>
        <p:spPr/>
        <p:txBody>
          <a:bodyPr rtlCol="0"/>
          <a:lstStyle/>
          <a:p>
            <a:pPr rtl="0"/>
            <a:r>
              <a:rPr lang="uk-UA" dirty="0"/>
              <a:t>Зразок заголовка</a:t>
            </a:r>
          </a:p>
        </p:txBody>
      </p:sp>
    </p:spTree>
    <p:extLst>
      <p:ext uri="{BB962C8B-B14F-4D97-AF65-F5344CB8AC3E}">
        <p14:creationId xmlns=""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4E466BCE-C9A9-41C3-BD08-480204341AA4}"/>
              </a:ext>
            </a:extLst>
          </p:cNvPr>
          <p:cNvSpPr>
            <a:spLocks noGrp="1"/>
          </p:cNvSpPr>
          <p:nvPr>
            <p:ph type="dt" sz="half" idx="10"/>
          </p:nvPr>
        </p:nvSpPr>
        <p:spPr/>
        <p:txBody>
          <a:bodyPr/>
          <a:lstStyle>
            <a:lvl1pPr>
              <a:defRPr/>
            </a:lvl1pPr>
          </a:lstStyle>
          <a:p>
            <a:pPr>
              <a:defRPr/>
            </a:pPr>
            <a:fld id="{48D8B3F3-FF58-4161-B4F5-C792399068F8}" type="datetimeFigureOut">
              <a:rPr lang="en-US"/>
              <a:pPr>
                <a:defRPr/>
              </a:pPr>
              <a:t>3/26/2019</a:t>
            </a:fld>
            <a:endParaRPr lang="en-US"/>
          </a:p>
        </p:txBody>
      </p:sp>
      <p:sp>
        <p:nvSpPr>
          <p:cNvPr id="3" name="Footer Placeholder 4">
            <a:extLst>
              <a:ext uri="{FF2B5EF4-FFF2-40B4-BE49-F238E27FC236}">
                <a16:creationId xmlns="" xmlns:a16="http://schemas.microsoft.com/office/drawing/2014/main" id="{ECCB2DB2-E4B7-40ED-9F5B-41860811287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087AD14A-D76B-43BD-8C3B-DFD7C9A4FAE5}"/>
              </a:ext>
            </a:extLst>
          </p:cNvPr>
          <p:cNvSpPr>
            <a:spLocks noGrp="1"/>
          </p:cNvSpPr>
          <p:nvPr>
            <p:ph type="sldNum" sz="quarter" idx="12"/>
          </p:nvPr>
        </p:nvSpPr>
        <p:spPr/>
        <p:txBody>
          <a:bodyPr/>
          <a:lstStyle>
            <a:lvl1pPr>
              <a:defRPr/>
            </a:lvl1pPr>
          </a:lstStyle>
          <a:p>
            <a:pPr>
              <a:defRPr/>
            </a:pPr>
            <a:fld id="{DA68ED44-7E5B-496A-B8F6-8AB2E1AD57F8}" type="slidenum">
              <a:rPr lang="en-US" altLang="uk-UA"/>
              <a:pPr>
                <a:defRPr/>
              </a:pPr>
              <a:t>‹#›</a:t>
            </a:fld>
            <a:endParaRPr lang="en-US" altLang="uk-UA"/>
          </a:p>
        </p:txBody>
      </p:sp>
    </p:spTree>
    <p:extLst>
      <p:ext uri="{BB962C8B-B14F-4D97-AF65-F5344CB8AC3E}">
        <p14:creationId xmlns="" xmlns:p14="http://schemas.microsoft.com/office/powerpoint/2010/main" val="137178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Слайд-роздільник 1">
    <p:bg>
      <p:bgPr>
        <a:solidFill>
          <a:schemeClr val="bg1">
            <a:lumMod val="95000"/>
          </a:schemeClr>
        </a:solidFill>
        <a:effectLst/>
      </p:bgPr>
    </p:bg>
    <p:spTree>
      <p:nvGrpSpPr>
        <p:cNvPr id="1" name=""/>
        <p:cNvGrpSpPr/>
        <p:nvPr/>
      </p:nvGrpSpPr>
      <p:grpSpPr>
        <a:xfrm>
          <a:off x="0" y="0"/>
          <a:ext cx="0" cy="0"/>
          <a:chOff x="0" y="0"/>
          <a:chExt cx="0" cy="0"/>
        </a:xfrm>
      </p:grpSpPr>
      <p:sp>
        <p:nvSpPr>
          <p:cNvPr id="41" name="Місце для зображення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dirty="0"/>
              <a:t>Вставте або перетягніть </a:t>
            </a:r>
            <a:br>
              <a:rPr lang="uk-UA" dirty="0"/>
            </a:br>
            <a:r>
              <a:rPr lang="uk-UA" dirty="0"/>
              <a:t>фотографію сюди.</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70000"/>
              </a:lnSpc>
              <a:defRPr lang="en-ZA" sz="5400" b="1" spc="-300" dirty="0"/>
            </a:lvl1pPr>
          </a:lstStyle>
          <a:p>
            <a:pPr lvl="0" algn="r" rtl="0"/>
            <a:r>
              <a:rPr lang="uk-UA" dirty="0"/>
              <a:t>Клацніть, щоб змінити роздільник розділів.</a:t>
            </a:r>
          </a:p>
        </p:txBody>
      </p:sp>
      <p:sp>
        <p:nvSpPr>
          <p:cNvPr id="7" name="Підзаголовок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uk-UA" dirty="0"/>
              <a:t>Клацніть, щоб змінити стиль зразка підзаголовка</a:t>
            </a:r>
          </a:p>
        </p:txBody>
      </p:sp>
      <p:sp>
        <p:nvSpPr>
          <p:cNvPr id="4" name="Місце для нижнього колонтитула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pPr rtl="0"/>
            <a:r>
              <a:rPr lang="uk-UA" dirty="0"/>
              <a:t>Додайте нижній колонтитул</a:t>
            </a:r>
          </a:p>
        </p:txBody>
      </p:sp>
      <p:sp>
        <p:nvSpPr>
          <p:cNvPr id="8" name="Прямокутник 7">
            <a:extLst>
              <a:ext uri="{FF2B5EF4-FFF2-40B4-BE49-F238E27FC236}">
                <a16:creationId xmlns=""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13" name="Прямокут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14" name="Прямокут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15" name="Прямокут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5" name="Місце для номера слайда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uk-UA" smtClean="0"/>
              <a:pPr rtl="0"/>
              <a:t>‹#›</a:t>
            </a:fld>
            <a:endParaRPr lang="uk-UA" dirty="0"/>
          </a:p>
        </p:txBody>
      </p:sp>
    </p:spTree>
    <p:extLst>
      <p:ext uri="{BB962C8B-B14F-4D97-AF65-F5344CB8AC3E}">
        <p14:creationId xmlns=""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роздільник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Місце для зображення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dirty="0"/>
              <a:t>Вставте або перетягніть </a:t>
            </a:r>
            <a:br>
              <a:rPr lang="uk-UA" dirty="0"/>
            </a:br>
            <a:r>
              <a:rPr lang="uk-UA" dirty="0"/>
              <a:t>фотографію сюди.</a:t>
            </a:r>
          </a:p>
        </p:txBody>
      </p:sp>
      <p:sp>
        <p:nvSpPr>
          <p:cNvPr id="3" name="Заголовок 1">
            <a:extLst>
              <a:ext uri="{FF2B5EF4-FFF2-40B4-BE49-F238E27FC236}">
                <a16:creationId xmlns=""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800" b="1" spc="-300">
                <a:solidFill>
                  <a:schemeClr val="tx1">
                    <a:lumMod val="75000"/>
                    <a:lumOff val="25000"/>
                  </a:schemeClr>
                </a:solidFill>
                <a:latin typeface="+mj-lt"/>
              </a:defRPr>
            </a:lvl1pPr>
          </a:lstStyle>
          <a:p>
            <a:pPr rtl="0"/>
            <a:r>
              <a:rPr lang="uk-UA" dirty="0"/>
              <a:t>Клацніть, щоб змінити роздільник розділів.</a:t>
            </a:r>
          </a:p>
        </p:txBody>
      </p:sp>
      <p:sp>
        <p:nvSpPr>
          <p:cNvPr id="7" name="Підзаголовок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uk-UA" dirty="0"/>
              <a:t>Клацніть, щоб змінити стиль зразка підзаголовка</a:t>
            </a:r>
          </a:p>
        </p:txBody>
      </p:sp>
      <p:sp>
        <p:nvSpPr>
          <p:cNvPr id="4" name="Місце для нижнього колонтитула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pPr rtl="0"/>
            <a:r>
              <a:rPr lang="uk-UA" dirty="0"/>
              <a:t>Додайте нижній колонтитул</a:t>
            </a:r>
          </a:p>
        </p:txBody>
      </p:sp>
      <p:sp>
        <p:nvSpPr>
          <p:cNvPr id="8" name="Прямокутник 7">
            <a:extLst>
              <a:ext uri="{FF2B5EF4-FFF2-40B4-BE49-F238E27FC236}">
                <a16:creationId xmlns=""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uk-UA" dirty="0"/>
          </a:p>
        </p:txBody>
      </p:sp>
      <p:sp>
        <p:nvSpPr>
          <p:cNvPr id="13" name="Прямокут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14" name="Прямокут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15" name="Прямокут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5" name="Місце для номера слайда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uk-UA" smtClean="0"/>
              <a:pPr rtl="0"/>
              <a:t>‹#›</a:t>
            </a:fld>
            <a:endParaRPr lang="uk-UA" dirty="0"/>
          </a:p>
        </p:txBody>
      </p:sp>
    </p:spTree>
    <p:extLst>
      <p:ext uri="{BB962C8B-B14F-4D97-AF65-F5344CB8AC3E}">
        <p14:creationId xmlns=""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Макет зображення тексту 1">
    <p:spTree>
      <p:nvGrpSpPr>
        <p:cNvPr id="1" name=""/>
        <p:cNvGrpSpPr/>
        <p:nvPr/>
      </p:nvGrpSpPr>
      <p:grpSpPr>
        <a:xfrm>
          <a:off x="0" y="0"/>
          <a:ext cx="0" cy="0"/>
          <a:chOff x="0" y="0"/>
          <a:chExt cx="0" cy="0"/>
        </a:xfrm>
      </p:grpSpPr>
      <p:sp>
        <p:nvSpPr>
          <p:cNvPr id="7" name="Місце для зображення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dirty="0"/>
              <a:t>Вставте або перетягніть фотографію.</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000" b="1" spc="-300">
                <a:solidFill>
                  <a:schemeClr val="tx1">
                    <a:lumMod val="75000"/>
                    <a:lumOff val="25000"/>
                  </a:schemeClr>
                </a:solidFill>
              </a:defRPr>
            </a:lvl1pPr>
          </a:lstStyle>
          <a:p>
            <a:pPr rtl="0"/>
            <a:r>
              <a:rPr lang="uk-UA" dirty="0"/>
              <a:t>Змінити заголовок сторінки</a:t>
            </a:r>
          </a:p>
        </p:txBody>
      </p:sp>
      <p:sp>
        <p:nvSpPr>
          <p:cNvPr id="10" name="Пі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uk-UA" dirty="0"/>
              <a:t>Додайте нижній колонтитул</a:t>
            </a:r>
          </a:p>
        </p:txBody>
      </p:sp>
      <p:sp>
        <p:nvSpPr>
          <p:cNvPr id="5" name="Місце для номера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uk-UA" smtClean="0"/>
              <a:pPr rtl="0"/>
              <a:t>‹#›</a:t>
            </a:fld>
            <a:endParaRPr lang="uk-UA" dirty="0"/>
          </a:p>
        </p:txBody>
      </p:sp>
      <p:sp>
        <p:nvSpPr>
          <p:cNvPr id="8" name="Прямокутник 7">
            <a:extLst>
              <a:ext uri="{FF2B5EF4-FFF2-40B4-BE49-F238E27FC236}">
                <a16:creationId xmlns=""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uk-UA" dirty="0"/>
          </a:p>
        </p:txBody>
      </p:sp>
    </p:spTree>
    <p:extLst>
      <p:ext uri="{BB962C8B-B14F-4D97-AF65-F5344CB8AC3E}">
        <p14:creationId xmlns=""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Макет зображення тексту 2">
    <p:spTree>
      <p:nvGrpSpPr>
        <p:cNvPr id="1" name=""/>
        <p:cNvGrpSpPr/>
        <p:nvPr/>
      </p:nvGrpSpPr>
      <p:grpSpPr>
        <a:xfrm>
          <a:off x="0" y="0"/>
          <a:ext cx="0" cy="0"/>
          <a:chOff x="0" y="0"/>
          <a:chExt cx="0" cy="0"/>
        </a:xfrm>
      </p:grpSpPr>
      <p:sp>
        <p:nvSpPr>
          <p:cNvPr id="7" name="Місце для зображення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dirty="0"/>
              <a:t>Вставте або перетягніть фотографію.</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400" b="1" spc="-300">
                <a:solidFill>
                  <a:schemeClr val="tx1">
                    <a:lumMod val="75000"/>
                    <a:lumOff val="25000"/>
                  </a:schemeClr>
                </a:solidFill>
              </a:defRPr>
            </a:lvl1pPr>
          </a:lstStyle>
          <a:p>
            <a:pPr rtl="0"/>
            <a:r>
              <a:rPr lang="uk-UA" dirty="0"/>
              <a:t>Клацніть, щоб змінити заголовок сторінки.</a:t>
            </a:r>
          </a:p>
        </p:txBody>
      </p:sp>
      <p:sp>
        <p:nvSpPr>
          <p:cNvPr id="10" name="Пі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uk-UA" dirty="0"/>
              <a:t>Додайте нижній колонтитул</a:t>
            </a:r>
          </a:p>
        </p:txBody>
      </p:sp>
      <p:sp>
        <p:nvSpPr>
          <p:cNvPr id="5" name="Місце для номера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uk-UA" smtClean="0"/>
              <a:pPr rtl="0"/>
              <a:t>‹#›</a:t>
            </a:fld>
            <a:endParaRPr lang="uk-UA" dirty="0"/>
          </a:p>
        </p:txBody>
      </p:sp>
      <p:sp>
        <p:nvSpPr>
          <p:cNvPr id="8" name="Прямокутник 7">
            <a:extLst>
              <a:ext uri="{FF2B5EF4-FFF2-40B4-BE49-F238E27FC236}">
                <a16:creationId xmlns=""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uk-UA" dirty="0"/>
          </a:p>
        </p:txBody>
      </p:sp>
    </p:spTree>
    <p:extLst>
      <p:ext uri="{BB962C8B-B14F-4D97-AF65-F5344CB8AC3E}">
        <p14:creationId xmlns=""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9" name="Підзаголовок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Покажчик місця заповнення для порівняння ліворуч 1">
            <a:extLst>
              <a:ext uri="{FF2B5EF4-FFF2-40B4-BE49-F238E27FC236}">
                <a16:creationId xmlns=""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dirty="0"/>
              <a:t>Зразок тексту</a:t>
            </a:r>
          </a:p>
        </p:txBody>
      </p:sp>
      <p:sp>
        <p:nvSpPr>
          <p:cNvPr id="4" name="Місце для вмісту 2">
            <a:extLst>
              <a:ext uri="{FF2B5EF4-FFF2-40B4-BE49-F238E27FC236}">
                <a16:creationId xmlns=""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12" name="Покажчик місця заповнення для порівняння ліворуч 2">
            <a:extLst>
              <a:ext uri="{FF2B5EF4-FFF2-40B4-BE49-F238E27FC236}">
                <a16:creationId xmlns=""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uk-UA" dirty="0"/>
              <a:t>Зразок тексту</a:t>
            </a:r>
          </a:p>
        </p:txBody>
      </p:sp>
      <p:sp>
        <p:nvSpPr>
          <p:cNvPr id="8" name="Місце для тексту 4">
            <a:extLst>
              <a:ext uri="{FF2B5EF4-FFF2-40B4-BE49-F238E27FC236}">
                <a16:creationId xmlns=""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5" name="Місце для нижнього колонтитула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rtlCol="0"/>
          <a:lstStyle/>
          <a:p>
            <a:pPr rtl="0"/>
            <a:r>
              <a:rPr lang="uk-UA" dirty="0"/>
              <a:t>Додайте нижній колонтитул</a:t>
            </a:r>
          </a:p>
        </p:txBody>
      </p:sp>
      <p:sp>
        <p:nvSpPr>
          <p:cNvPr id="6" name="Місце для номера слайда 5">
            <a:extLst>
              <a:ext uri="{FF2B5EF4-FFF2-40B4-BE49-F238E27FC236}">
                <a16:creationId xmlns=""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uk-UA" smtClean="0"/>
              <a:pPr rtl="0"/>
              <a:t>‹#›</a:t>
            </a:fld>
            <a:endParaRPr lang="uk-UA" dirty="0"/>
          </a:p>
        </p:txBody>
      </p:sp>
    </p:spTree>
    <p:extLst>
      <p:ext uri="{BB962C8B-B14F-4D97-AF65-F5344CB8AC3E}">
        <p14:creationId xmlns=""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Велике фото">
    <p:spTree>
      <p:nvGrpSpPr>
        <p:cNvPr id="1" name=""/>
        <p:cNvGrpSpPr/>
        <p:nvPr/>
      </p:nvGrpSpPr>
      <p:grpSpPr>
        <a:xfrm>
          <a:off x="0" y="0"/>
          <a:ext cx="0" cy="0"/>
          <a:chOff x="0" y="0"/>
          <a:chExt cx="0" cy="0"/>
        </a:xfrm>
      </p:grpSpPr>
      <p:sp>
        <p:nvSpPr>
          <p:cNvPr id="7" name="Місце для зображення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dirty="0"/>
              <a:t>Вставте або перетягніть фотографію.</a:t>
            </a:r>
          </a:p>
        </p:txBody>
      </p:sp>
      <p:sp>
        <p:nvSpPr>
          <p:cNvPr id="3" name="Місце для вмісту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Введіть підпис.</a:t>
            </a:r>
          </a:p>
        </p:txBody>
      </p:sp>
      <p:sp>
        <p:nvSpPr>
          <p:cNvPr id="4" name="Місце для нижнього колонтитула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uk-UA" dirty="0"/>
              <a:t>Додайте нижній колонтитул.</a:t>
            </a:r>
          </a:p>
        </p:txBody>
      </p:sp>
      <p:sp>
        <p:nvSpPr>
          <p:cNvPr id="2" name="Місце для номера слайда 1">
            <a:extLst>
              <a:ext uri="{FF2B5EF4-FFF2-40B4-BE49-F238E27FC236}">
                <a16:creationId xmlns=""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uk-UA" smtClean="0"/>
              <a:pPr rtl="0"/>
              <a:t>‹#›</a:t>
            </a:fld>
            <a:endParaRPr lang="uk-UA" dirty="0"/>
          </a:p>
        </p:txBody>
      </p:sp>
      <p:sp>
        <p:nvSpPr>
          <p:cNvPr id="5" name="Заголовок 4">
            <a:extLst>
              <a:ext uri="{FF2B5EF4-FFF2-40B4-BE49-F238E27FC236}">
                <a16:creationId xmlns="" xmlns:a16="http://schemas.microsoft.com/office/drawing/2014/main" id="{7F8E7C83-06D7-4C5B-85B7-0E5713B4FAB3}"/>
              </a:ext>
            </a:extLst>
          </p:cNvPr>
          <p:cNvSpPr>
            <a:spLocks noGrp="1"/>
          </p:cNvSpPr>
          <p:nvPr>
            <p:ph type="title" hasCustomPrompt="1"/>
          </p:nvPr>
        </p:nvSpPr>
        <p:spPr/>
        <p:txBody>
          <a:bodyPr rtlCol="0"/>
          <a:lstStyle/>
          <a:p>
            <a:pPr rtl="0"/>
            <a:r>
              <a:rPr lang="uk-UA" dirty="0"/>
              <a:t>Зразок заголовка</a:t>
            </a:r>
          </a:p>
        </p:txBody>
      </p:sp>
    </p:spTree>
    <p:extLst>
      <p:ext uri="{BB962C8B-B14F-4D97-AF65-F5344CB8AC3E}">
        <p14:creationId xmlns=""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якуємо!">
    <p:bg>
      <p:bgPr>
        <a:solidFill>
          <a:schemeClr val="bg1">
            <a:lumMod val="95000"/>
          </a:schemeClr>
        </a:solidFill>
        <a:effectLst/>
      </p:bgPr>
    </p:bg>
    <p:spTree>
      <p:nvGrpSpPr>
        <p:cNvPr id="1" name=""/>
        <p:cNvGrpSpPr/>
        <p:nvPr/>
      </p:nvGrpSpPr>
      <p:grpSpPr>
        <a:xfrm>
          <a:off x="0" y="0"/>
          <a:ext cx="0" cy="0"/>
          <a:chOff x="0" y="0"/>
          <a:chExt cx="0" cy="0"/>
        </a:xfrm>
      </p:grpSpPr>
      <p:sp>
        <p:nvSpPr>
          <p:cNvPr id="41" name="Місце для зображення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dirty="0"/>
              <a:t>Вставте або перетягніть фотографію сюди.</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rtl="0"/>
            <a:r>
              <a:rPr lang="uk-UA" dirty="0"/>
              <a:t>Дякуємо!</a:t>
            </a:r>
          </a:p>
        </p:txBody>
      </p:sp>
      <p:sp>
        <p:nvSpPr>
          <p:cNvPr id="9" name="Місце для тексту 5">
            <a:extLst>
              <a:ext uri="{FF2B5EF4-FFF2-40B4-BE49-F238E27FC236}">
                <a16:creationId xmlns=""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Повне ім’я</a:t>
            </a:r>
          </a:p>
        </p:txBody>
      </p:sp>
      <p:sp>
        <p:nvSpPr>
          <p:cNvPr id="10" name="Місце для тексту 6">
            <a:extLst>
              <a:ext uri="{FF2B5EF4-FFF2-40B4-BE49-F238E27FC236}">
                <a16:creationId xmlns=""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Номер телефону</a:t>
            </a:r>
          </a:p>
        </p:txBody>
      </p:sp>
      <p:sp>
        <p:nvSpPr>
          <p:cNvPr id="11" name="Місце для тексту 7">
            <a:extLst>
              <a:ext uri="{FF2B5EF4-FFF2-40B4-BE49-F238E27FC236}">
                <a16:creationId xmlns=""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70000"/>
              </a:lnSpc>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Адреса електронної пошти або ім’я користувача соціальної мережі</a:t>
            </a:r>
          </a:p>
        </p:txBody>
      </p:sp>
      <p:sp>
        <p:nvSpPr>
          <p:cNvPr id="12" name="Місце для тексту 8">
            <a:extLst>
              <a:ext uri="{FF2B5EF4-FFF2-40B4-BE49-F238E27FC236}">
                <a16:creationId xmlns=""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Веб-сайт компанії</a:t>
            </a:r>
          </a:p>
        </p:txBody>
      </p:sp>
      <p:sp>
        <p:nvSpPr>
          <p:cNvPr id="15" name="Прямокут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14" name="Прямокут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13" name="Прямокут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8" name="Прямокутник 7">
            <a:extLst>
              <a:ext uri="{FF2B5EF4-FFF2-40B4-BE49-F238E27FC236}">
                <a16:creationId xmlns=""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5" name="Місце для номера слайда 4">
            <a:extLst>
              <a:ext uri="{FF2B5EF4-FFF2-40B4-BE49-F238E27FC236}">
                <a16:creationId xmlns=""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uk-UA" smtClean="0"/>
              <a:pPr rtl="0"/>
              <a:t>‹#›</a:t>
            </a:fld>
            <a:endParaRPr lang="uk-UA" dirty="0"/>
          </a:p>
        </p:txBody>
      </p:sp>
    </p:spTree>
    <p:extLst>
      <p:ext uri="{BB962C8B-B14F-4D97-AF65-F5344CB8AC3E}">
        <p14:creationId xmlns=""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і об’є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7" name="Підзаголовок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rtlCol="0"/>
          <a:lstStyle/>
          <a:p>
            <a:pPr rtl="0"/>
            <a:r>
              <a:rPr lang="uk-UA" dirty="0"/>
              <a:t>Додайте нижній колонтитул</a:t>
            </a:r>
          </a:p>
        </p:txBody>
      </p:sp>
      <p:sp>
        <p:nvSpPr>
          <p:cNvPr id="5" name="Місце для номера слайда 4">
            <a:extLst>
              <a:ext uri="{FF2B5EF4-FFF2-40B4-BE49-F238E27FC236}">
                <a16:creationId xmlns=""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uk-UA" smtClean="0"/>
              <a:pPr rtl="0"/>
              <a:t>‹#›</a:t>
            </a:fld>
            <a:endParaRPr lang="uk-UA" dirty="0"/>
          </a:p>
        </p:txBody>
      </p:sp>
    </p:spTree>
    <p:extLst>
      <p:ext uri="{BB962C8B-B14F-4D97-AF65-F5344CB8AC3E}">
        <p14:creationId xmlns=""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кутник 6">
            <a:extLst>
              <a:ext uri="{FF2B5EF4-FFF2-40B4-BE49-F238E27FC236}">
                <a16:creationId xmlns=""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28" name="Прямокутник 27">
            <a:extLst>
              <a:ext uri="{FF2B5EF4-FFF2-40B4-BE49-F238E27FC236}">
                <a16:creationId xmlns=""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31" name="Полілінія: фігура 30">
            <a:extLst>
              <a:ext uri="{FF2B5EF4-FFF2-40B4-BE49-F238E27FC236}">
                <a16:creationId xmlns=""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2" name="Місце для заголовка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uk-UA" dirty="0"/>
              <a:t>Клацніть, щоб змінити заголовок сторінки.</a:t>
            </a:r>
          </a:p>
        </p:txBody>
      </p:sp>
      <p:sp>
        <p:nvSpPr>
          <p:cNvPr id="3" name="Місце для тексту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5" name="Місце для нижнього колонтитула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uk-UA" dirty="0"/>
              <a:t>Додайте нижній колонтитул.</a:t>
            </a:r>
          </a:p>
        </p:txBody>
      </p:sp>
      <p:sp>
        <p:nvSpPr>
          <p:cNvPr id="6" name="Місце для номера слайда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uk-UA" smtClean="0"/>
              <a:pPr rtl="0"/>
              <a:t>‹#›</a:t>
            </a:fld>
            <a:endParaRPr lang="uk-UA" dirty="0"/>
          </a:p>
        </p:txBody>
      </p:sp>
      <p:sp>
        <p:nvSpPr>
          <p:cNvPr id="4" name="Текстове поле 3">
            <a:extLst>
              <a:ext uri="{FF2B5EF4-FFF2-40B4-BE49-F238E27FC236}">
                <a16:creationId xmlns="" xmlns:a16="http://schemas.microsoft.com/office/drawing/2014/main" id="{34FDC6F9-37F9-4E25-AECA-D307B8421C73}"/>
              </a:ext>
            </a:extLst>
          </p:cNvPr>
          <p:cNvSpPr txBox="1"/>
          <p:nvPr userDrawn="1"/>
        </p:nvSpPr>
        <p:spPr>
          <a:xfrm>
            <a:off x="10118121" y="6403416"/>
            <a:ext cx="1303858" cy="419011"/>
          </a:xfrm>
          <a:prstGeom prst="rect">
            <a:avLst/>
          </a:prstGeom>
          <a:noFill/>
        </p:spPr>
        <p:txBody>
          <a:bodyPr wrap="square" tIns="108000" bIns="0" rtlCol="0" anchor="ctr">
            <a:spAutoFit/>
          </a:bodyPr>
          <a:lstStyle/>
          <a:p>
            <a:pPr algn="ctr" rtl="0">
              <a:lnSpc>
                <a:spcPts val="1200"/>
              </a:lnSpc>
            </a:pPr>
            <a:r>
              <a:rPr lang="uk-UA" sz="2000" b="1" i="0" spc="-100">
                <a:solidFill>
                  <a:schemeClr val="accent1"/>
                </a:solidFill>
                <a:latin typeface="+mj-lt"/>
              </a:rPr>
              <a:t>ДОМЕНИ</a:t>
            </a:r>
            <a:r>
              <a:rPr lang="uk-UA" sz="2000" b="1" i="0" spc="-100" baseline="0">
                <a:solidFill>
                  <a:schemeClr val="accent1"/>
                </a:solidFill>
                <a:latin typeface="+mj-lt"/>
              </a:rPr>
              <a:t/>
            </a:r>
            <a:br>
              <a:rPr lang="uk-UA" sz="2000" b="1" i="0" spc="-100" baseline="0">
                <a:solidFill>
                  <a:schemeClr val="accent1"/>
                </a:solidFill>
                <a:latin typeface="+mj-lt"/>
              </a:rPr>
            </a:br>
            <a:r>
              <a:rPr lang="uk-UA" sz="1200" b="0" i="0" spc="140">
                <a:solidFill>
                  <a:schemeClr val="tx1">
                    <a:lumMod val="75000"/>
                    <a:lumOff val="25000"/>
                  </a:schemeClr>
                </a:solidFill>
                <a:latin typeface="+mj-lt"/>
              </a:rPr>
              <a:t>України</a:t>
            </a:r>
            <a:endParaRPr lang="uk-UA" sz="1200" b="0" i="0" spc="140" dirty="0">
              <a:solidFill>
                <a:schemeClr val="tx1">
                  <a:lumMod val="75000"/>
                  <a:lumOff val="25000"/>
                </a:schemeClr>
              </a:solidFill>
              <a:latin typeface="+mj-lt"/>
            </a:endParaRPr>
          </a:p>
        </p:txBody>
      </p:sp>
      <p:sp>
        <p:nvSpPr>
          <p:cNvPr id="9" name="Прямокутник 8">
            <a:extLst>
              <a:ext uri="{FF2B5EF4-FFF2-40B4-BE49-F238E27FC236}">
                <a16:creationId xmlns=""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sp>
        <p:nvSpPr>
          <p:cNvPr id="29" name="Прямокутник 28">
            <a:extLst>
              <a:ext uri="{FF2B5EF4-FFF2-40B4-BE49-F238E27FC236}">
                <a16:creationId xmlns=""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dirty="0"/>
          </a:p>
        </p:txBody>
      </p:sp>
      <p:cxnSp>
        <p:nvCxnSpPr>
          <p:cNvPr id="18" name="Пряма сполучна лінія 17">
            <a:extLst>
              <a:ext uri="{FF2B5EF4-FFF2-40B4-BE49-F238E27FC236}">
                <a16:creationId xmlns=""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 id="2147483667" r:id="rId15"/>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_____Microsoft_Office_Excel_97-20033.xls"/><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facebook.com/community.policing.ua/videos/185341969050674/"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7.png"/><Relationship Id="rId5" Type="http://schemas.microsoft.com/office/2007/relationships/hdphoto" Target="../media/hdphoto7.wdp"/><Relationship Id="rId4" Type="http://schemas.openxmlformats.org/officeDocument/2006/relationships/image" Target="../media/image26.png"/><Relationship Id="rId9"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don.kyivcity.gov.ua/files/2018/5/22/mon.pdf" TargetMode="Externa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s://zakon.rada.gov.ua/laws/show/2661-19#n2" TargetMode="External"/><Relationship Id="rId2" Type="http://schemas.openxmlformats.org/officeDocument/2006/relationships/hyperlink" Target="https://zakon.rada.gov.ua/laws/show/2657-19#n23"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11.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2" name="Місце для зображення 11" descr="Руки, які поєднуються в коло">
            <a:extLst>
              <a:ext uri="{FF2B5EF4-FFF2-40B4-BE49-F238E27FC236}">
                <a16:creationId xmlns=""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 xmlns:a14="http://schemas.microsoft.com/office/drawing/2010/main"/>
              </a:ext>
            </a:extLst>
          </a:blip>
          <a:srcRect/>
          <a:stretch>
            <a:fillRect/>
          </a:stretch>
        </p:blipFill>
        <p:spPr/>
      </p:pic>
      <p:sp>
        <p:nvSpPr>
          <p:cNvPr id="3" name="Заголовок 2">
            <a:extLst>
              <a:ext uri="{FF2B5EF4-FFF2-40B4-BE49-F238E27FC236}">
                <a16:creationId xmlns="" xmlns:a16="http://schemas.microsoft.com/office/drawing/2014/main" id="{200B3D2B-613A-41BE-987D-E6A1324B456D}"/>
              </a:ext>
            </a:extLst>
          </p:cNvPr>
          <p:cNvSpPr>
            <a:spLocks noGrp="1"/>
          </p:cNvSpPr>
          <p:nvPr>
            <p:ph type="ctrTitle"/>
          </p:nvPr>
        </p:nvSpPr>
        <p:spPr>
          <a:xfrm>
            <a:off x="3200400" y="2796960"/>
            <a:ext cx="7705165" cy="1479617"/>
          </a:xfrm>
        </p:spPr>
        <p:txBody>
          <a:bodyPr rtlCol="0">
            <a:noAutofit/>
          </a:bodyPr>
          <a:lstStyle/>
          <a:p>
            <a:pPr>
              <a:lnSpc>
                <a:spcPct val="100000"/>
              </a:lnSpc>
            </a:pPr>
            <a:r>
              <a:rPr lang="uk-UA" sz="4000" dirty="0">
                <a:solidFill>
                  <a:schemeClr val="tx1"/>
                </a:solidFill>
                <a:latin typeface="Georgia" panose="02040502050405020303" pitchFamily="18" charset="0"/>
              </a:rPr>
              <a:t>Бу</a:t>
            </a:r>
            <a:r>
              <a:rPr lang="ru-RU" sz="4000" dirty="0" err="1">
                <a:solidFill>
                  <a:schemeClr val="tx1"/>
                </a:solidFill>
                <a:latin typeface="Georgia" panose="02040502050405020303" pitchFamily="18" charset="0"/>
              </a:rPr>
              <a:t>лінг</a:t>
            </a:r>
            <a:r>
              <a:rPr lang="ru-RU" sz="4000" dirty="0">
                <a:solidFill>
                  <a:schemeClr val="tx1"/>
                </a:solidFill>
                <a:latin typeface="Georgia" panose="02040502050405020303" pitchFamily="18" charset="0"/>
              </a:rPr>
              <a:t> в </a:t>
            </a:r>
            <a:r>
              <a:rPr lang="ru-RU" sz="4000" dirty="0" err="1">
                <a:solidFill>
                  <a:schemeClr val="tx1"/>
                </a:solidFill>
                <a:latin typeface="Georgia" panose="02040502050405020303" pitchFamily="18" charset="0"/>
              </a:rPr>
              <a:t>школі</a:t>
            </a:r>
            <a:r>
              <a:rPr lang="uk-UA" sz="4000" dirty="0">
                <a:solidFill>
                  <a:schemeClr val="tx1"/>
                </a:solidFill>
                <a:latin typeface="Georgia" panose="02040502050405020303" pitchFamily="18" charset="0"/>
              </a:rPr>
              <a:t>. </a:t>
            </a:r>
            <a:br>
              <a:rPr lang="uk-UA" sz="4000" dirty="0">
                <a:solidFill>
                  <a:schemeClr val="tx1"/>
                </a:solidFill>
                <a:latin typeface="Georgia" panose="02040502050405020303" pitchFamily="18" charset="0"/>
              </a:rPr>
            </a:br>
            <a:r>
              <a:rPr lang="uk-UA" sz="4000" dirty="0">
                <a:solidFill>
                  <a:schemeClr val="tx1"/>
                </a:solidFill>
                <a:latin typeface="Georgia" panose="02040502050405020303" pitchFamily="18" charset="0"/>
              </a:rPr>
              <a:t>Що ми можемо зробити</a:t>
            </a:r>
            <a:r>
              <a:rPr lang="ru-RU" sz="4000" dirty="0">
                <a:solidFill>
                  <a:schemeClr val="tx1"/>
                </a:solidFill>
                <a:latin typeface="Georgia" panose="02040502050405020303" pitchFamily="18" charset="0"/>
              </a:rPr>
              <a:t>?!</a:t>
            </a:r>
            <a:r>
              <a:rPr lang="en-US" sz="4000" dirty="0">
                <a:solidFill>
                  <a:schemeClr val="tx1"/>
                </a:solidFill>
                <a:latin typeface="Georgia" panose="02040502050405020303" pitchFamily="18" charset="0"/>
              </a:rPr>
              <a:t/>
            </a:r>
            <a:br>
              <a:rPr lang="en-US" sz="4000" dirty="0">
                <a:solidFill>
                  <a:schemeClr val="tx1"/>
                </a:solidFill>
                <a:latin typeface="Georgia" panose="02040502050405020303" pitchFamily="18" charset="0"/>
              </a:rPr>
            </a:br>
            <a:r>
              <a:rPr lang="uk-UA" sz="2400" dirty="0">
                <a:solidFill>
                  <a:schemeClr val="tx1"/>
                </a:solidFill>
                <a:latin typeface="Georgia" panose="02040502050405020303" pitchFamily="18" charset="0"/>
              </a:rPr>
              <a:t/>
            </a:r>
            <a:br>
              <a:rPr lang="uk-UA" sz="2400" dirty="0">
                <a:solidFill>
                  <a:schemeClr val="tx1"/>
                </a:solidFill>
                <a:latin typeface="Georgia" panose="02040502050405020303" pitchFamily="18" charset="0"/>
              </a:rPr>
            </a:br>
            <a:endParaRPr lang="uk-UA" sz="1800" spc="100" dirty="0">
              <a:solidFill>
                <a:schemeClr val="tx1">
                  <a:lumMod val="95000"/>
                  <a:lumOff val="5000"/>
                </a:schemeClr>
              </a:solidFill>
              <a:latin typeface="Georgia" panose="02040502050405020303" pitchFamily="18" charset="0"/>
            </a:endParaRPr>
          </a:p>
        </p:txBody>
      </p:sp>
      <p:sp>
        <p:nvSpPr>
          <p:cNvPr id="4" name="Підзаголовок 3">
            <a:extLst>
              <a:ext uri="{FF2B5EF4-FFF2-40B4-BE49-F238E27FC236}">
                <a16:creationId xmlns="" xmlns:a16="http://schemas.microsoft.com/office/drawing/2014/main" id="{4772945D-CA91-4CFE-8EB7-941C7618C994}"/>
              </a:ext>
            </a:extLst>
          </p:cNvPr>
          <p:cNvSpPr>
            <a:spLocks noGrp="1"/>
          </p:cNvSpPr>
          <p:nvPr>
            <p:ph type="subTitle" idx="1"/>
          </p:nvPr>
        </p:nvSpPr>
        <p:spPr>
          <a:xfrm>
            <a:off x="3200400" y="4276577"/>
            <a:ext cx="6580188" cy="1376620"/>
          </a:xfrm>
        </p:spPr>
        <p:txBody>
          <a:bodyPr rtlCol="0"/>
          <a:lstStyle/>
          <a:p>
            <a:pPr algn="ctr">
              <a:lnSpc>
                <a:spcPct val="100000"/>
              </a:lnSpc>
              <a:spcBef>
                <a:spcPts val="0"/>
              </a:spcBef>
            </a:pPr>
            <a:r>
              <a:rPr lang="uk-UA" dirty="0">
                <a:latin typeface="Georgia" panose="02040502050405020303" pitchFamily="18" charset="0"/>
              </a:rPr>
              <a:t>Чітка позиція дорослих у неприйнятті булінгу, систематичність і несуперечливість, </a:t>
            </a:r>
          </a:p>
          <a:p>
            <a:pPr algn="ctr">
              <a:lnSpc>
                <a:spcPct val="100000"/>
              </a:lnSpc>
              <a:spcBef>
                <a:spcPts val="0"/>
              </a:spcBef>
            </a:pPr>
            <a:r>
              <a:rPr lang="uk-UA" dirty="0">
                <a:latin typeface="Georgia" panose="02040502050405020303" pitchFamily="18" charset="0"/>
              </a:rPr>
              <a:t>системність у профілактиці та реагуванні </a:t>
            </a:r>
          </a:p>
          <a:p>
            <a:pPr algn="ctr">
              <a:lnSpc>
                <a:spcPct val="100000"/>
              </a:lnSpc>
              <a:spcBef>
                <a:spcPts val="0"/>
              </a:spcBef>
            </a:pPr>
            <a:r>
              <a:rPr lang="uk-UA" dirty="0">
                <a:latin typeface="Georgia" panose="02040502050405020303" pitchFamily="18" charset="0"/>
              </a:rPr>
              <a:t>можуть змінити ситуацію у школі.</a:t>
            </a:r>
          </a:p>
        </p:txBody>
      </p:sp>
    </p:spTree>
    <p:extLst>
      <p:ext uri="{BB962C8B-B14F-4D97-AF65-F5344CB8AC3E}">
        <p14:creationId xmlns=""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a:extLst>
              <a:ext uri="{FF2B5EF4-FFF2-40B4-BE49-F238E27FC236}">
                <a16:creationId xmlns="" xmlns:a16="http://schemas.microsoft.com/office/drawing/2014/main" id="{CA3BDFDA-6DF3-4F83-9579-BA3836D9ED14}"/>
              </a:ext>
            </a:extLst>
          </p:cNvPr>
          <p:cNvPicPr>
            <a:picLocks noGrp="1" noChangeAspect="1"/>
          </p:cNvPicPr>
          <p:nvPr>
            <p:ph type="pic" sz="quarter" idx="10"/>
          </p:nvPr>
        </p:nvPicPr>
        <p:blipFill rotWithShape="1">
          <a:blip r:embed="rId2">
            <a:lum bright="-19000" contrast="31000"/>
          </a:blip>
          <a:srcRect t="6186" r="1438" b="7058"/>
          <a:stretch/>
        </p:blipFill>
        <p:spPr>
          <a:xfrm>
            <a:off x="914400" y="486060"/>
            <a:ext cx="7826188" cy="5773347"/>
          </a:xfrm>
          <a:prstGeom prst="rect">
            <a:avLst/>
          </a:prstGeom>
        </p:spPr>
      </p:pic>
      <p:sp>
        <p:nvSpPr>
          <p:cNvPr id="3" name="Заголовок 2">
            <a:extLst>
              <a:ext uri="{FF2B5EF4-FFF2-40B4-BE49-F238E27FC236}">
                <a16:creationId xmlns="" xmlns:a16="http://schemas.microsoft.com/office/drawing/2014/main" id="{FBB56E67-91E6-47B6-B1D1-4168E138A459}"/>
              </a:ext>
            </a:extLst>
          </p:cNvPr>
          <p:cNvSpPr>
            <a:spLocks noGrp="1"/>
          </p:cNvSpPr>
          <p:nvPr>
            <p:ph type="ctrTitle"/>
          </p:nvPr>
        </p:nvSpPr>
        <p:spPr>
          <a:xfrm>
            <a:off x="8579224" y="2191871"/>
            <a:ext cx="3079376" cy="1367606"/>
          </a:xfrm>
        </p:spPr>
        <p:txBody>
          <a:bodyPr/>
          <a:lstStyle/>
          <a:p>
            <a:pPr algn="ctr">
              <a:lnSpc>
                <a:spcPct val="100000"/>
              </a:lnSpc>
            </a:pPr>
            <a:r>
              <a:rPr lang="uk-UA" sz="3200" dirty="0">
                <a:solidFill>
                  <a:schemeClr val="tx1"/>
                </a:solidFill>
                <a:latin typeface="Georgia" panose="02040502050405020303" pitchFamily="18" charset="0"/>
              </a:rPr>
              <a:t>Учасники </a:t>
            </a:r>
            <a:r>
              <a:rPr lang="uk-UA" sz="3200" dirty="0" err="1">
                <a:solidFill>
                  <a:schemeClr val="tx1"/>
                </a:solidFill>
                <a:latin typeface="Georgia" panose="02040502050405020303" pitchFamily="18" charset="0"/>
              </a:rPr>
              <a:t>булінгу</a:t>
            </a:r>
            <a:endParaRPr lang="uk-UA" sz="3200" dirty="0">
              <a:solidFill>
                <a:schemeClr val="tx1"/>
              </a:solidFill>
              <a:latin typeface="Georgia" panose="02040502050405020303" pitchFamily="18" charset="0"/>
            </a:endParaRPr>
          </a:p>
        </p:txBody>
      </p:sp>
      <p:sp>
        <p:nvSpPr>
          <p:cNvPr id="4" name="Підзаголовок 3">
            <a:extLst>
              <a:ext uri="{FF2B5EF4-FFF2-40B4-BE49-F238E27FC236}">
                <a16:creationId xmlns="" xmlns:a16="http://schemas.microsoft.com/office/drawing/2014/main" id="{54505993-211B-4F23-8630-EBF0697E5EC3}"/>
              </a:ext>
            </a:extLst>
          </p:cNvPr>
          <p:cNvSpPr>
            <a:spLocks noGrp="1"/>
          </p:cNvSpPr>
          <p:nvPr>
            <p:ph type="subTitle" idx="1"/>
          </p:nvPr>
        </p:nvSpPr>
        <p:spPr>
          <a:xfrm>
            <a:off x="8915400" y="3559477"/>
            <a:ext cx="2097742" cy="1025970"/>
          </a:xfrm>
        </p:spPr>
        <p:txBody>
          <a:bodyPr/>
          <a:lstStyle/>
          <a:p>
            <a:pPr algn="ctr"/>
            <a:r>
              <a:rPr lang="uk-UA" sz="2000" dirty="0">
                <a:latin typeface="Georgia" panose="02040502050405020303" pitchFamily="18" charset="0"/>
              </a:rPr>
              <a:t>Суб’єкти й об’єкти</a:t>
            </a:r>
          </a:p>
        </p:txBody>
      </p:sp>
      <p:sp>
        <p:nvSpPr>
          <p:cNvPr id="6" name="Прямокутник 5">
            <a:extLst>
              <a:ext uri="{FF2B5EF4-FFF2-40B4-BE49-F238E27FC236}">
                <a16:creationId xmlns="" xmlns:a16="http://schemas.microsoft.com/office/drawing/2014/main" id="{123B5492-4B78-4B8D-AD7D-C7E413FB2B99}"/>
              </a:ext>
            </a:extLst>
          </p:cNvPr>
          <p:cNvSpPr/>
          <p:nvPr/>
        </p:nvSpPr>
        <p:spPr>
          <a:xfrm>
            <a:off x="1425387" y="4323099"/>
            <a:ext cx="1680883" cy="746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latin typeface="Georgia" panose="02040502050405020303" pitchFamily="18" charset="0"/>
              </a:rPr>
              <a:t>Батьки учнів</a:t>
            </a:r>
          </a:p>
        </p:txBody>
      </p:sp>
      <p:sp>
        <p:nvSpPr>
          <p:cNvPr id="7" name="Прямокутник 6">
            <a:extLst>
              <a:ext uri="{FF2B5EF4-FFF2-40B4-BE49-F238E27FC236}">
                <a16:creationId xmlns="" xmlns:a16="http://schemas.microsoft.com/office/drawing/2014/main" id="{CD560EA8-374F-4E86-A929-86BF0D9B041A}"/>
              </a:ext>
            </a:extLst>
          </p:cNvPr>
          <p:cNvSpPr/>
          <p:nvPr/>
        </p:nvSpPr>
        <p:spPr>
          <a:xfrm>
            <a:off x="5606303" y="4323099"/>
            <a:ext cx="2619212" cy="746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latin typeface="Georgia" panose="02040502050405020303" pitchFamily="18" charset="0"/>
              </a:rPr>
              <a:t>Працівники освітнього закладу</a:t>
            </a:r>
          </a:p>
        </p:txBody>
      </p:sp>
      <p:sp>
        <p:nvSpPr>
          <p:cNvPr id="8" name="Прямокутник 7">
            <a:extLst>
              <a:ext uri="{FF2B5EF4-FFF2-40B4-BE49-F238E27FC236}">
                <a16:creationId xmlns="" xmlns:a16="http://schemas.microsoft.com/office/drawing/2014/main" id="{6947948F-5172-4BE4-88AB-B9D0A8FB2C8F}"/>
              </a:ext>
            </a:extLst>
          </p:cNvPr>
          <p:cNvSpPr/>
          <p:nvPr/>
        </p:nvSpPr>
        <p:spPr>
          <a:xfrm>
            <a:off x="2987091" y="4323099"/>
            <a:ext cx="2619212" cy="746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latin typeface="Georgia" panose="02040502050405020303" pitchFamily="18" charset="0"/>
              </a:rPr>
              <a:t>Учень чи група учнів</a:t>
            </a:r>
          </a:p>
        </p:txBody>
      </p:sp>
      <p:sp>
        <p:nvSpPr>
          <p:cNvPr id="10" name="Прямокутник 9">
            <a:extLst>
              <a:ext uri="{FF2B5EF4-FFF2-40B4-BE49-F238E27FC236}">
                <a16:creationId xmlns="" xmlns:a16="http://schemas.microsoft.com/office/drawing/2014/main" id="{4558EBB9-A839-4625-902F-1C15851E3360}"/>
              </a:ext>
            </a:extLst>
          </p:cNvPr>
          <p:cNvSpPr/>
          <p:nvPr/>
        </p:nvSpPr>
        <p:spPr>
          <a:xfrm>
            <a:off x="1089212" y="403412"/>
            <a:ext cx="8565776" cy="55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latin typeface="Georgia" panose="02040502050405020303" pitchFamily="18" charset="0"/>
              </a:rPr>
              <a:t>Суб’єкти</a:t>
            </a:r>
            <a:r>
              <a:rPr lang="uk-UA" sz="2000" dirty="0">
                <a:solidFill>
                  <a:schemeClr val="tx1"/>
                </a:solidFill>
                <a:latin typeface="Georgia" panose="02040502050405020303" pitchFamily="18" charset="0"/>
              </a:rPr>
              <a:t> (ініціатори насильства, кривдники, спостерігачі)</a:t>
            </a:r>
          </a:p>
        </p:txBody>
      </p:sp>
      <p:sp>
        <p:nvSpPr>
          <p:cNvPr id="11" name="Прямокутник 10">
            <a:extLst>
              <a:ext uri="{FF2B5EF4-FFF2-40B4-BE49-F238E27FC236}">
                <a16:creationId xmlns="" xmlns:a16="http://schemas.microsoft.com/office/drawing/2014/main" id="{30ECDFC5-80CC-4CA8-B64D-7E6E842D8F71}"/>
              </a:ext>
            </a:extLst>
          </p:cNvPr>
          <p:cNvSpPr/>
          <p:nvPr/>
        </p:nvSpPr>
        <p:spPr>
          <a:xfrm>
            <a:off x="24331" y="5701553"/>
            <a:ext cx="8544732" cy="1043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eorgia" panose="02040502050405020303" pitchFamily="18" charset="0"/>
              </a:rPr>
              <a:t>                    </a:t>
            </a:r>
            <a:r>
              <a:rPr lang="uk-UA" sz="2000" b="1" dirty="0" smtClean="0">
                <a:solidFill>
                  <a:schemeClr val="tx1"/>
                </a:solidFill>
                <a:latin typeface="Georgia" panose="02040502050405020303" pitchFamily="18" charset="0"/>
              </a:rPr>
              <a:t>Об’єкти </a:t>
            </a:r>
            <a:r>
              <a:rPr lang="uk-UA" sz="2000" b="1" dirty="0">
                <a:solidFill>
                  <a:schemeClr val="tx1"/>
                </a:solidFill>
                <a:latin typeface="Georgia" panose="02040502050405020303" pitchFamily="18" charset="0"/>
              </a:rPr>
              <a:t>насильства </a:t>
            </a:r>
            <a:r>
              <a:rPr lang="uk-UA" sz="2000" dirty="0">
                <a:solidFill>
                  <a:schemeClr val="tx1"/>
                </a:solidFill>
                <a:latin typeface="Georgia" panose="02040502050405020303" pitchFamily="18" charset="0"/>
              </a:rPr>
              <a:t>(жертви, спостерігачі)</a:t>
            </a:r>
          </a:p>
        </p:txBody>
      </p:sp>
      <p:pic>
        <p:nvPicPr>
          <p:cNvPr id="12" name="Рисунок 11">
            <a:extLst>
              <a:ext uri="{FF2B5EF4-FFF2-40B4-BE49-F238E27FC236}">
                <a16:creationId xmlns="" xmlns:a16="http://schemas.microsoft.com/office/drawing/2014/main" id="{E677E90B-03F8-4C13-921B-D416E9C20CE4}"/>
              </a:ext>
            </a:extLst>
          </p:cNvPr>
          <p:cNvPicPr>
            <a:picLocks noChangeAspect="1"/>
          </p:cNvPicPr>
          <p:nvPr/>
        </p:nvPicPr>
        <p:blipFill>
          <a:blip r:embed="rId3"/>
          <a:stretch>
            <a:fillRect/>
          </a:stretch>
        </p:blipFill>
        <p:spPr>
          <a:xfrm>
            <a:off x="9861412" y="6371351"/>
            <a:ext cx="1898548" cy="453552"/>
          </a:xfrm>
          <a:prstGeom prst="rect">
            <a:avLst/>
          </a:prstGeom>
        </p:spPr>
      </p:pic>
      <p:sp>
        <p:nvSpPr>
          <p:cNvPr id="13" name="Місце для номера слайда 4">
            <a:extLst>
              <a:ext uri="{FF2B5EF4-FFF2-40B4-BE49-F238E27FC236}">
                <a16:creationId xmlns="" xmlns:a16="http://schemas.microsoft.com/office/drawing/2014/main" id="{1F27FEAC-EC61-406D-8376-22448C3947F6}"/>
              </a:ext>
            </a:extLst>
          </p:cNvPr>
          <p:cNvSpPr txBox="1">
            <a:spLocks/>
          </p:cNvSpPr>
          <p:nvPr/>
        </p:nvSpPr>
        <p:spPr>
          <a:xfrm>
            <a:off x="11760000" y="6371351"/>
            <a:ext cx="432000" cy="432000"/>
          </a:xfrm>
          <a:prstGeom prst="rect">
            <a:avLst/>
          </a:prstGeom>
          <a:solidFill>
            <a:schemeClr val="tx1"/>
          </a:solidFill>
        </p:spPr>
        <p:txBody>
          <a:bodyPr rtlCol="0"/>
          <a:ls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uk-UA" sz="1200" dirty="0">
                <a:solidFill>
                  <a:schemeClr val="bg1"/>
                </a:solidFill>
                <a:latin typeface="+mj-lt"/>
              </a:rPr>
              <a:t> </a:t>
            </a:r>
            <a:fld id="{19B51A1E-902D-48AF-9020-955120F399B6}" type="slidenum">
              <a:rPr lang="uk-UA" sz="1200" smtClean="0">
                <a:solidFill>
                  <a:schemeClr val="bg1"/>
                </a:solidFill>
                <a:latin typeface="+mj-lt"/>
              </a:rPr>
              <a:pPr algn="ctr"/>
              <a:t>10</a:t>
            </a:fld>
            <a:endParaRPr lang="uk-UA" dirty="0">
              <a:solidFill>
                <a:schemeClr val="bg1"/>
              </a:solidFill>
              <a:latin typeface="+mj-lt"/>
            </a:endParaRPr>
          </a:p>
        </p:txBody>
      </p:sp>
    </p:spTree>
    <p:extLst>
      <p:ext uri="{BB962C8B-B14F-4D97-AF65-F5344CB8AC3E}">
        <p14:creationId xmlns="" xmlns:p14="http://schemas.microsoft.com/office/powerpoint/2010/main" val="178807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D8769625-A430-48E6-A6E5-91F4E232C2E7}"/>
              </a:ext>
            </a:extLst>
          </p:cNvPr>
          <p:cNvSpPr>
            <a:spLocks noGrp="1"/>
          </p:cNvSpPr>
          <p:nvPr>
            <p:ph type="title"/>
          </p:nvPr>
        </p:nvSpPr>
        <p:spPr>
          <a:xfrm>
            <a:off x="6440840" y="430307"/>
            <a:ext cx="5751160" cy="1021976"/>
          </a:xfrm>
        </p:spPr>
        <p:txBody>
          <a:bodyPr/>
          <a:lstStyle/>
          <a:p>
            <a:pPr algn="ctr"/>
            <a:r>
              <a:rPr lang="uk-UA" sz="3600" dirty="0">
                <a:solidFill>
                  <a:schemeClr val="tx1"/>
                </a:solidFill>
                <a:latin typeface="Georgia" panose="02040502050405020303" pitchFamily="18" charset="0"/>
              </a:rPr>
              <a:t>Кривдник</a:t>
            </a:r>
          </a:p>
        </p:txBody>
      </p:sp>
      <p:sp>
        <p:nvSpPr>
          <p:cNvPr id="4" name="Місце для тексту 3">
            <a:extLst>
              <a:ext uri="{FF2B5EF4-FFF2-40B4-BE49-F238E27FC236}">
                <a16:creationId xmlns="" xmlns:a16="http://schemas.microsoft.com/office/drawing/2014/main" id="{3DBB5EB9-5444-4618-817D-400172B22023}"/>
              </a:ext>
            </a:extLst>
          </p:cNvPr>
          <p:cNvSpPr>
            <a:spLocks noGrp="1"/>
          </p:cNvSpPr>
          <p:nvPr>
            <p:ph type="body" sz="quarter" idx="32"/>
          </p:nvPr>
        </p:nvSpPr>
        <p:spPr>
          <a:xfrm flipV="1">
            <a:off x="6327109" y="2755560"/>
            <a:ext cx="5751160" cy="45719"/>
          </a:xfrm>
        </p:spPr>
        <p:txBody>
          <a:bodyPr/>
          <a:lstStyle/>
          <a:p>
            <a:endParaRPr lang="uk-UA" dirty="0"/>
          </a:p>
        </p:txBody>
      </p:sp>
      <p:sp>
        <p:nvSpPr>
          <p:cNvPr id="5" name="Місце для вмісту 4">
            <a:extLst>
              <a:ext uri="{FF2B5EF4-FFF2-40B4-BE49-F238E27FC236}">
                <a16:creationId xmlns="" xmlns:a16="http://schemas.microsoft.com/office/drawing/2014/main" id="{FFA5E5DF-02A1-4A0D-9B8A-E568EC52FB27}"/>
              </a:ext>
            </a:extLst>
          </p:cNvPr>
          <p:cNvSpPr>
            <a:spLocks noGrp="1"/>
          </p:cNvSpPr>
          <p:nvPr>
            <p:ph sz="half" idx="1"/>
          </p:nvPr>
        </p:nvSpPr>
        <p:spPr>
          <a:xfrm>
            <a:off x="1183340" y="282388"/>
            <a:ext cx="6024283" cy="6266330"/>
          </a:xfrm>
        </p:spPr>
        <p:txBody>
          <a:bodyPr/>
          <a:lstStyle/>
          <a:p>
            <a:endParaRPr lang="uk-UA" sz="2000" dirty="0">
              <a:solidFill>
                <a:schemeClr val="tx1"/>
              </a:solidFill>
              <a:latin typeface="Georgia" panose="02040502050405020303" pitchFamily="18" charset="0"/>
            </a:endParaRPr>
          </a:p>
          <a:p>
            <a:r>
              <a:rPr lang="uk-UA" sz="2000" b="1" dirty="0">
                <a:solidFill>
                  <a:schemeClr val="tx1"/>
                </a:solidFill>
                <a:latin typeface="Georgia" panose="02040502050405020303" pitchFamily="18" charset="0"/>
              </a:rPr>
              <a:t>Впевнена в собі особа, схильна до домінування і підпорядкування інших, морально і фізично сильна, </a:t>
            </a:r>
            <a:r>
              <a:rPr lang="uk-UA" sz="2000" b="1" dirty="0" err="1">
                <a:solidFill>
                  <a:schemeClr val="tx1"/>
                </a:solidFill>
                <a:latin typeface="Georgia" panose="02040502050405020303" pitchFamily="18" charset="0"/>
              </a:rPr>
              <a:t>емоційно</a:t>
            </a:r>
            <a:r>
              <a:rPr lang="uk-UA" sz="2000" b="1" dirty="0">
                <a:solidFill>
                  <a:schemeClr val="tx1"/>
                </a:solidFill>
                <a:latin typeface="Georgia" panose="02040502050405020303" pitchFamily="18" charset="0"/>
              </a:rPr>
              <a:t> імпульсивна, легко входить в стан гніву, агресії, з низьким рівнем емпатії до своїх жертв, маніпулятор.</a:t>
            </a:r>
          </a:p>
          <a:p>
            <a:r>
              <a:rPr lang="uk-UA" sz="2000" b="1" dirty="0">
                <a:solidFill>
                  <a:schemeClr val="tx1"/>
                </a:solidFill>
                <a:latin typeface="Georgia" panose="02040502050405020303" pitchFamily="18" charset="0"/>
              </a:rPr>
              <a:t>Характеризується проявами девіантної поведінки, часто «задирається» не тільки до своїх однолітків і молодших, але і до старших та дорослих (вчителів, батьків). </a:t>
            </a:r>
          </a:p>
          <a:p>
            <a:r>
              <a:rPr lang="uk-UA" sz="2000" b="1" dirty="0">
                <a:solidFill>
                  <a:schemeClr val="tx1"/>
                </a:solidFill>
                <a:latin typeface="Georgia" panose="02040502050405020303" pitchFamily="18" charset="0"/>
              </a:rPr>
              <a:t>Тривожна дитина, що обумовлено ​​сімейним неблагополуччям, напруженими відносинами з батьками, навчальною неуспішністю і заздрістю до більш успішних учнів з благополучних сімей.</a:t>
            </a:r>
          </a:p>
          <a:p>
            <a:r>
              <a:rPr lang="uk-UA" sz="2000" b="1" dirty="0">
                <a:solidFill>
                  <a:schemeClr val="tx1"/>
                </a:solidFill>
                <a:latin typeface="Georgia" panose="02040502050405020303" pitchFamily="18" charset="0"/>
              </a:rPr>
              <a:t>Невпевнена дитина, яка за допомогою насильства утверджує свій статус в класі чи групі, школі.</a:t>
            </a:r>
          </a:p>
        </p:txBody>
      </p:sp>
      <p:sp>
        <p:nvSpPr>
          <p:cNvPr id="6" name="Місце для нижнього колонтитула 5">
            <a:extLst>
              <a:ext uri="{FF2B5EF4-FFF2-40B4-BE49-F238E27FC236}">
                <a16:creationId xmlns="" xmlns:a16="http://schemas.microsoft.com/office/drawing/2014/main" id="{78D6EF69-B18D-44BC-A646-0B6404B761CA}"/>
              </a:ext>
            </a:extLst>
          </p:cNvPr>
          <p:cNvSpPr>
            <a:spLocks noGrp="1"/>
          </p:cNvSpPr>
          <p:nvPr>
            <p:ph type="ftr" sz="quarter" idx="13"/>
          </p:nvPr>
        </p:nvSpPr>
        <p:spPr/>
        <p:txBody>
          <a:bodyPr/>
          <a:lstStyle/>
          <a:p>
            <a:r>
              <a:rPr lang="en-US" dirty="0" err="1"/>
              <a:t>ht</a:t>
            </a:r>
            <a:r>
              <a:rPr lang="en-US" dirty="0" err="1">
                <a:solidFill>
                  <a:schemeClr val="tx2">
                    <a:lumMod val="50000"/>
                  </a:schemeClr>
                </a:solidFill>
                <a:latin typeface="Georgia" panose="02040502050405020303" pitchFamily="18" charset="0"/>
              </a:rPr>
              <a:t>Dan</a:t>
            </a:r>
            <a:r>
              <a:rPr lang="en-US" dirty="0">
                <a:solidFill>
                  <a:schemeClr val="tx2">
                    <a:lumMod val="50000"/>
                  </a:schemeClr>
                </a:solidFill>
                <a:latin typeface="Georgia" panose="02040502050405020303" pitchFamily="18" charset="0"/>
              </a:rPr>
              <a:t> Olweus. Bullying in schools: facts and intervention</a:t>
            </a:r>
            <a:r>
              <a:rPr lang="uk-UA" dirty="0">
                <a:solidFill>
                  <a:schemeClr val="tx2">
                    <a:lumMod val="50000"/>
                  </a:schemeClr>
                </a:solidFill>
                <a:latin typeface="Georgia" panose="02040502050405020303" pitchFamily="18" charset="0"/>
              </a:rPr>
              <a:t>. Взято з </a:t>
            </a:r>
            <a:r>
              <a:rPr lang="en-US" dirty="0">
                <a:solidFill>
                  <a:schemeClr val="tx2">
                    <a:lumMod val="50000"/>
                  </a:schemeClr>
                </a:solidFill>
                <a:latin typeface="Georgia" panose="02040502050405020303" pitchFamily="18" charset="0"/>
              </a:rPr>
              <a:t>https://www.researchgate.net/publication/228654357</a:t>
            </a:r>
            <a:endParaRPr lang="uk-UA" dirty="0">
              <a:solidFill>
                <a:schemeClr val="tx2">
                  <a:lumMod val="50000"/>
                </a:schemeClr>
              </a:solidFill>
              <a:latin typeface="Georgia" panose="02040502050405020303" pitchFamily="18" charset="0"/>
            </a:endParaRPr>
          </a:p>
        </p:txBody>
      </p:sp>
      <p:sp>
        <p:nvSpPr>
          <p:cNvPr id="7" name="Місце для номера слайда 6">
            <a:extLst>
              <a:ext uri="{FF2B5EF4-FFF2-40B4-BE49-F238E27FC236}">
                <a16:creationId xmlns="" xmlns:a16="http://schemas.microsoft.com/office/drawing/2014/main" id="{E9F837FA-CAA3-4DDB-B7DB-B1933B71BB4C}"/>
              </a:ext>
            </a:extLst>
          </p:cNvPr>
          <p:cNvSpPr>
            <a:spLocks noGrp="1"/>
          </p:cNvSpPr>
          <p:nvPr>
            <p:ph type="sldNum" sz="quarter" idx="33"/>
          </p:nvPr>
        </p:nvSpPr>
        <p:spPr/>
        <p:txBody>
          <a:bodyPr/>
          <a:lstStyle/>
          <a:p>
            <a:pPr rtl="0"/>
            <a:fld id="{19B51A1E-902D-48AF-9020-955120F399B6}" type="slidenum">
              <a:rPr lang="uk-UA" smtClean="0"/>
              <a:pPr rtl="0"/>
              <a:t>11</a:t>
            </a:fld>
            <a:endParaRPr lang="uk-UA" dirty="0"/>
          </a:p>
        </p:txBody>
      </p:sp>
      <p:pic>
        <p:nvPicPr>
          <p:cNvPr id="5124" name="Picture 4" descr="ÐÐ¾Ð²âÑÐ·Ð°Ð½Ðµ Ð·Ð¾Ð±ÑÐ°Ð¶ÐµÐ½Ð½Ñ">
            <a:extLst>
              <a:ext uri="{FF2B5EF4-FFF2-40B4-BE49-F238E27FC236}">
                <a16:creationId xmlns="" xmlns:a16="http://schemas.microsoft.com/office/drawing/2014/main" id="{A923547E-1434-445B-9035-98A4B9724117}"/>
              </a:ext>
            </a:extLst>
          </p:cNvPr>
          <p:cNvPicPr>
            <a:picLocks noGrp="1" noChangeAspect="1" noChangeArrowheads="1"/>
          </p:cNvPicPr>
          <p:nvPr>
            <p:ph type="pic" sz="quarter" idx="14"/>
          </p:nvPr>
        </p:nvPicPr>
        <p:blipFill rotWithShape="1">
          <a:blip r:embed="rId2">
            <a:extLst>
              <a:ext uri="{28A0092B-C50C-407E-A947-70E740481C1C}">
                <a14:useLocalDpi xmlns="" xmlns:a14="http://schemas.microsoft.com/office/drawing/2010/main" val="0"/>
              </a:ext>
            </a:extLst>
          </a:blip>
          <a:srcRect t="-2293" r="3657" b="-1727"/>
          <a:stretch/>
        </p:blipFill>
        <p:spPr bwMode="auto">
          <a:xfrm>
            <a:off x="7261412" y="1653988"/>
            <a:ext cx="4235823" cy="46077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8891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a:extLst>
              <a:ext uri="{FF2B5EF4-FFF2-40B4-BE49-F238E27FC236}">
                <a16:creationId xmlns="" xmlns:a16="http://schemas.microsoft.com/office/drawing/2014/main" id="{8DC4F454-2745-4569-8CFF-A5F0D8B97653}"/>
              </a:ext>
            </a:extLst>
          </p:cNvPr>
          <p:cNvSpPr txBox="1">
            <a:spLocks noChangeArrowheads="1"/>
          </p:cNvSpPr>
          <p:nvPr/>
        </p:nvSpPr>
        <p:spPr bwMode="auto">
          <a:xfrm>
            <a:off x="1175982" y="241111"/>
            <a:ext cx="10058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400" b="1" dirty="0">
                <a:latin typeface="Georgia" panose="02040502050405020303" pitchFamily="18" charset="0"/>
              </a:rPr>
              <a:t>Хто як правило чинив насильство?</a:t>
            </a:r>
          </a:p>
        </p:txBody>
      </p:sp>
      <p:graphicFrame>
        <p:nvGraphicFramePr>
          <p:cNvPr id="23555" name="Діаграма 4">
            <a:extLst>
              <a:ext uri="{FF2B5EF4-FFF2-40B4-BE49-F238E27FC236}">
                <a16:creationId xmlns="" xmlns:a16="http://schemas.microsoft.com/office/drawing/2014/main" id="{827C8774-9A1D-4F0C-8ED1-53737E5A43DE}"/>
              </a:ext>
            </a:extLst>
          </p:cNvPr>
          <p:cNvGraphicFramePr>
            <a:graphicFrameLocks/>
          </p:cNvGraphicFramePr>
          <p:nvPr>
            <p:extLst>
              <p:ext uri="{D42A27DB-BD31-4B8C-83A1-F6EECF244321}">
                <p14:modId xmlns="" xmlns:p14="http://schemas.microsoft.com/office/powerpoint/2010/main" val="143335234"/>
              </p:ext>
            </p:extLst>
          </p:nvPr>
        </p:nvGraphicFramePr>
        <p:xfrm>
          <a:off x="177800" y="703074"/>
          <a:ext cx="11836400" cy="5554662"/>
        </p:xfrm>
        <a:graphic>
          <a:graphicData uri="http://schemas.openxmlformats.org/presentationml/2006/ole">
            <p:oleObj spid="_x0000_s2053" name="Chart" r:id="rId3" imgW="11845555" imgH="5560034" progId="Excel.Sheet.8">
              <p:embed/>
            </p:oleObj>
          </a:graphicData>
        </a:graphic>
      </p:graphicFrame>
      <p:pic>
        <p:nvPicPr>
          <p:cNvPr id="4" name="Рисунок 3">
            <a:extLst>
              <a:ext uri="{FF2B5EF4-FFF2-40B4-BE49-F238E27FC236}">
                <a16:creationId xmlns="" xmlns:a16="http://schemas.microsoft.com/office/drawing/2014/main" id="{2BB298F6-A730-4008-A9FD-375D407015E0}"/>
              </a:ext>
            </a:extLst>
          </p:cNvPr>
          <p:cNvPicPr>
            <a:picLocks noChangeAspect="1"/>
          </p:cNvPicPr>
          <p:nvPr/>
        </p:nvPicPr>
        <p:blipFill>
          <a:blip r:embed="rId4"/>
          <a:stretch>
            <a:fillRect/>
          </a:stretch>
        </p:blipFill>
        <p:spPr>
          <a:xfrm>
            <a:off x="9861412" y="6371351"/>
            <a:ext cx="1898548" cy="453552"/>
          </a:xfrm>
          <a:prstGeom prst="rect">
            <a:avLst/>
          </a:prstGeom>
        </p:spPr>
      </p:pic>
      <p:sp>
        <p:nvSpPr>
          <p:cNvPr id="7" name="Місце для номера слайда 6">
            <a:extLst>
              <a:ext uri="{FF2B5EF4-FFF2-40B4-BE49-F238E27FC236}">
                <a16:creationId xmlns="" xmlns:a16="http://schemas.microsoft.com/office/drawing/2014/main" id="{94830E75-1083-4512-BB27-12AECD519E18}"/>
              </a:ext>
            </a:extLst>
          </p:cNvPr>
          <p:cNvSpPr txBox="1">
            <a:spLocks/>
          </p:cNvSpPr>
          <p:nvPr/>
        </p:nvSpPr>
        <p:spPr>
          <a:xfrm>
            <a:off x="11774904" y="6371351"/>
            <a:ext cx="417095" cy="432000"/>
          </a:xfrm>
          <a:prstGeom prst="rect">
            <a:avLst/>
          </a:prstGeom>
          <a:solidFill>
            <a:schemeClr val="tx1"/>
          </a:solidFill>
        </p:spPr>
        <p:txBody>
          <a:bodyPr/>
          <a:ls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9B51A1E-902D-48AF-9020-955120F399B6}" type="slidenum">
              <a:rPr lang="uk-UA" sz="1400" smtClean="0">
                <a:solidFill>
                  <a:schemeClr val="bg1"/>
                </a:solidFill>
                <a:latin typeface="+mj-lt"/>
              </a:rPr>
              <a:pPr algn="ctr"/>
              <a:t>12</a:t>
            </a:fld>
            <a:endParaRPr lang="uk-UA" dirty="0">
              <a:solidFill>
                <a:schemeClr val="bg1"/>
              </a:solidFill>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D8769625-A430-48E6-A6E5-91F4E232C2E7}"/>
              </a:ext>
            </a:extLst>
          </p:cNvPr>
          <p:cNvSpPr>
            <a:spLocks noGrp="1"/>
          </p:cNvSpPr>
          <p:nvPr>
            <p:ph type="title"/>
          </p:nvPr>
        </p:nvSpPr>
        <p:spPr>
          <a:xfrm>
            <a:off x="6605515" y="1869796"/>
            <a:ext cx="5336275" cy="886824"/>
          </a:xfrm>
        </p:spPr>
        <p:txBody>
          <a:bodyPr/>
          <a:lstStyle/>
          <a:p>
            <a:pPr algn="ctr"/>
            <a:r>
              <a:rPr lang="uk-UA" sz="3600" dirty="0">
                <a:solidFill>
                  <a:schemeClr val="tx1"/>
                </a:solidFill>
                <a:latin typeface="Georgia" panose="02040502050405020303" pitchFamily="18" charset="0"/>
              </a:rPr>
              <a:t>Жертва </a:t>
            </a:r>
            <a:r>
              <a:rPr lang="uk-UA" sz="3600" dirty="0" err="1">
                <a:solidFill>
                  <a:schemeClr val="tx1"/>
                </a:solidFill>
                <a:latin typeface="Georgia" panose="02040502050405020303" pitchFamily="18" charset="0"/>
              </a:rPr>
              <a:t>булінгу</a:t>
            </a:r>
            <a:endParaRPr lang="uk-UA" sz="3600" dirty="0">
              <a:solidFill>
                <a:schemeClr val="tx1"/>
              </a:solidFill>
              <a:latin typeface="Georgia" panose="02040502050405020303" pitchFamily="18" charset="0"/>
            </a:endParaRPr>
          </a:p>
        </p:txBody>
      </p:sp>
      <p:sp>
        <p:nvSpPr>
          <p:cNvPr id="4" name="Місце для тексту 3">
            <a:extLst>
              <a:ext uri="{FF2B5EF4-FFF2-40B4-BE49-F238E27FC236}">
                <a16:creationId xmlns="" xmlns:a16="http://schemas.microsoft.com/office/drawing/2014/main" id="{3DBB5EB9-5444-4618-817D-400172B22023}"/>
              </a:ext>
            </a:extLst>
          </p:cNvPr>
          <p:cNvSpPr>
            <a:spLocks noGrp="1"/>
          </p:cNvSpPr>
          <p:nvPr>
            <p:ph type="body" sz="quarter" idx="32"/>
          </p:nvPr>
        </p:nvSpPr>
        <p:spPr>
          <a:xfrm>
            <a:off x="6605516" y="2756620"/>
            <a:ext cx="5336274" cy="104639"/>
          </a:xfrm>
        </p:spPr>
        <p:txBody>
          <a:bodyPr/>
          <a:lstStyle/>
          <a:p>
            <a:endParaRPr lang="uk-UA" dirty="0"/>
          </a:p>
        </p:txBody>
      </p:sp>
      <p:sp>
        <p:nvSpPr>
          <p:cNvPr id="5" name="Місце для вмісту 4">
            <a:extLst>
              <a:ext uri="{FF2B5EF4-FFF2-40B4-BE49-F238E27FC236}">
                <a16:creationId xmlns="" xmlns:a16="http://schemas.microsoft.com/office/drawing/2014/main" id="{FFA5E5DF-02A1-4A0D-9B8A-E568EC52FB27}"/>
              </a:ext>
            </a:extLst>
          </p:cNvPr>
          <p:cNvSpPr>
            <a:spLocks noGrp="1"/>
          </p:cNvSpPr>
          <p:nvPr>
            <p:ph sz="half" idx="1"/>
          </p:nvPr>
        </p:nvSpPr>
        <p:spPr>
          <a:xfrm>
            <a:off x="138661" y="1241208"/>
            <a:ext cx="6466854" cy="5007033"/>
          </a:xfrm>
        </p:spPr>
        <p:txBody>
          <a:bodyPr/>
          <a:lstStyle/>
          <a:p>
            <a:r>
              <a:rPr lang="uk-UA" sz="2000" dirty="0">
                <a:solidFill>
                  <a:schemeClr val="tx1"/>
                </a:solidFill>
                <a:latin typeface="Georgia" panose="02040502050405020303" pitchFamily="18" charset="0"/>
              </a:rPr>
              <a:t>Часто це фізично слабка або полохлива дитина, яка не вміє демонструвати впевненість і приховувати тривогу і страх.</a:t>
            </a:r>
          </a:p>
          <a:p>
            <a:r>
              <a:rPr lang="uk-UA" sz="2000" dirty="0">
                <a:solidFill>
                  <a:schemeClr val="tx1"/>
                </a:solidFill>
                <a:latin typeface="Georgia" panose="02040502050405020303" pitchFamily="18" charset="0"/>
              </a:rPr>
              <a:t>Може вирізнятись характерними особливостями «</a:t>
            </a:r>
            <a:r>
              <a:rPr lang="uk-UA" sz="2000" dirty="0" err="1">
                <a:solidFill>
                  <a:schemeClr val="tx1"/>
                </a:solidFill>
                <a:latin typeface="Georgia" panose="02040502050405020303" pitchFamily="18" charset="0"/>
              </a:rPr>
              <a:t>інакшістю</a:t>
            </a:r>
            <a:r>
              <a:rPr lang="uk-UA" sz="2000" dirty="0">
                <a:solidFill>
                  <a:schemeClr val="tx1"/>
                </a:solidFill>
                <a:latin typeface="Georgia" panose="02040502050405020303" pitchFamily="18" charset="0"/>
              </a:rPr>
              <a:t>»: ростом, кольором волосся, шкіри, фізичними вадами, релігійною та етнічною приналежністю </a:t>
            </a:r>
            <a:r>
              <a:rPr lang="uk-UA" sz="2000" dirty="0" err="1">
                <a:solidFill>
                  <a:schemeClr val="tx1"/>
                </a:solidFill>
                <a:latin typeface="Georgia" panose="02040502050405020303" pitchFamily="18" charset="0"/>
              </a:rPr>
              <a:t>т.п</a:t>
            </a:r>
            <a:r>
              <a:rPr lang="uk-UA" sz="2000" dirty="0">
                <a:solidFill>
                  <a:schemeClr val="tx1"/>
                </a:solidFill>
                <a:latin typeface="Georgia" panose="02040502050405020303" pitchFamily="18" charset="0"/>
              </a:rPr>
              <a:t>.</a:t>
            </a:r>
          </a:p>
          <a:p>
            <a:r>
              <a:rPr lang="uk-UA" sz="2000" dirty="0">
                <a:solidFill>
                  <a:schemeClr val="tx1"/>
                </a:solidFill>
                <a:latin typeface="Georgia" panose="02040502050405020303" pitchFamily="18" charset="0"/>
              </a:rPr>
              <a:t>Не має в класі або групі близьких друзів і природної соціальної підтримки з боку більш сильних і </a:t>
            </a:r>
            <a:r>
              <a:rPr lang="uk-UA" sz="2000" dirty="0" err="1">
                <a:solidFill>
                  <a:schemeClr val="tx1"/>
                </a:solidFill>
                <a:latin typeface="Georgia" panose="02040502050405020303" pitchFamily="18" charset="0"/>
              </a:rPr>
              <a:t>високостатусних</a:t>
            </a:r>
            <a:r>
              <a:rPr lang="uk-UA" sz="2000" dirty="0">
                <a:solidFill>
                  <a:schemeClr val="tx1"/>
                </a:solidFill>
                <a:latin typeface="Georgia" panose="02040502050405020303" pitchFamily="18" charset="0"/>
              </a:rPr>
              <a:t> членів учнівського колективу.</a:t>
            </a:r>
          </a:p>
          <a:p>
            <a:r>
              <a:rPr lang="uk-UA" sz="2000" dirty="0">
                <a:solidFill>
                  <a:schemeClr val="tx1"/>
                </a:solidFill>
                <a:latin typeface="Georgia" panose="02040502050405020303" pitchFamily="18" charset="0"/>
              </a:rPr>
              <a:t>До неї у</a:t>
            </a:r>
            <a:r>
              <a:rPr lang="ru-RU" sz="2000" dirty="0" err="1">
                <a:solidFill>
                  <a:schemeClr val="tx1"/>
                </a:solidFill>
                <a:latin typeface="Georgia" panose="02040502050405020303" pitchFamily="18" charset="0"/>
              </a:rPr>
              <a:t>переджено</a:t>
            </a:r>
            <a:r>
              <a:rPr lang="ru-RU" sz="2000" dirty="0">
                <a:solidFill>
                  <a:schemeClr val="tx1"/>
                </a:solidFill>
                <a:latin typeface="Georgia" panose="02040502050405020303" pitchFamily="18" charset="0"/>
              </a:rPr>
              <a:t> </a:t>
            </a:r>
            <a:r>
              <a:rPr lang="ru-RU" sz="2000" dirty="0" err="1">
                <a:solidFill>
                  <a:schemeClr val="tx1"/>
                </a:solidFill>
                <a:latin typeface="Georgia" panose="02040502050405020303" pitchFamily="18" charset="0"/>
              </a:rPr>
              <a:t>ставляться</a:t>
            </a:r>
            <a:r>
              <a:rPr lang="ru-RU" sz="2000" dirty="0">
                <a:solidFill>
                  <a:schemeClr val="tx1"/>
                </a:solidFill>
                <a:latin typeface="Georgia" panose="02040502050405020303" pitchFamily="18" charset="0"/>
              </a:rPr>
              <a:t> </a:t>
            </a:r>
            <a:r>
              <a:rPr lang="ru-RU" sz="2000" dirty="0" err="1">
                <a:solidFill>
                  <a:schemeClr val="tx1"/>
                </a:solidFill>
                <a:latin typeface="Georgia" panose="02040502050405020303" pitchFamily="18" charset="0"/>
              </a:rPr>
              <a:t>вчителі</a:t>
            </a:r>
            <a:r>
              <a:rPr lang="ru-RU" sz="2000" dirty="0">
                <a:solidFill>
                  <a:schemeClr val="tx1"/>
                </a:solidFill>
                <a:latin typeface="Georgia" panose="02040502050405020303" pitchFamily="18" charset="0"/>
              </a:rPr>
              <a:t> та </a:t>
            </a:r>
            <a:r>
              <a:rPr lang="ru-RU" sz="2000" dirty="0" err="1">
                <a:solidFill>
                  <a:schemeClr val="tx1"/>
                </a:solidFill>
                <a:latin typeface="Georgia" panose="02040502050405020303" pitchFamily="18" charset="0"/>
              </a:rPr>
              <a:t>інші</a:t>
            </a:r>
            <a:r>
              <a:rPr lang="ru-RU" sz="2000" dirty="0">
                <a:solidFill>
                  <a:schemeClr val="tx1"/>
                </a:solidFill>
                <a:latin typeface="Georgia" panose="02040502050405020303" pitchFamily="18" charset="0"/>
              </a:rPr>
              <a:t> </a:t>
            </a:r>
            <a:r>
              <a:rPr lang="ru-RU" sz="2000" dirty="0" err="1">
                <a:solidFill>
                  <a:schemeClr val="tx1"/>
                </a:solidFill>
                <a:latin typeface="Georgia" panose="02040502050405020303" pitchFamily="18" charset="0"/>
              </a:rPr>
              <a:t>працівники</a:t>
            </a:r>
            <a:r>
              <a:rPr lang="ru-RU" sz="2000" dirty="0">
                <a:solidFill>
                  <a:schemeClr val="tx1"/>
                </a:solidFill>
                <a:latin typeface="Georgia" panose="02040502050405020303" pitchFamily="18" charset="0"/>
              </a:rPr>
              <a:t> </a:t>
            </a:r>
            <a:r>
              <a:rPr lang="ru-RU" sz="2000" dirty="0" err="1">
                <a:solidFill>
                  <a:schemeClr val="tx1"/>
                </a:solidFill>
                <a:latin typeface="Georgia" panose="02040502050405020303" pitchFamily="18" charset="0"/>
              </a:rPr>
              <a:t>освітньої</a:t>
            </a:r>
            <a:r>
              <a:rPr lang="ru-RU" sz="2000" dirty="0">
                <a:solidFill>
                  <a:schemeClr val="tx1"/>
                </a:solidFill>
                <a:latin typeface="Georgia" panose="02040502050405020303" pitchFamily="18" charset="0"/>
              </a:rPr>
              <a:t> установи.</a:t>
            </a:r>
          </a:p>
          <a:p>
            <a:pPr marL="273050" indent="-273050"/>
            <a:r>
              <a:rPr lang="uk-UA" sz="2000" dirty="0">
                <a:solidFill>
                  <a:schemeClr val="tx1"/>
                </a:solidFill>
                <a:latin typeface="Georgia" panose="02040502050405020303" pitchFamily="18" charset="0"/>
                <a:cs typeface="Arial" pitchFamily="34" charset="0"/>
              </a:rPr>
              <a:t>Дитина з недостатнім рівнем навичок </a:t>
            </a:r>
          </a:p>
          <a:p>
            <a:pPr marL="273050" indent="-273050">
              <a:spcBef>
                <a:spcPts val="0"/>
              </a:spcBef>
              <a:buFontTx/>
              <a:buNone/>
              <a:defRPr/>
            </a:pPr>
            <a:r>
              <a:rPr lang="uk-UA" sz="2000" dirty="0">
                <a:solidFill>
                  <a:schemeClr val="tx1"/>
                </a:solidFill>
                <a:latin typeface="Georgia" panose="02040502050405020303" pitchFamily="18" charset="0"/>
                <a:cs typeface="Arial" pitchFamily="34" charset="0"/>
              </a:rPr>
              <a:t>    взаємодії з іншими дітьми, з психологічними та поведінковими особливостями, що є провокуючими чинниками. </a:t>
            </a:r>
          </a:p>
          <a:p>
            <a:endParaRPr lang="uk-UA" sz="2000" dirty="0">
              <a:solidFill>
                <a:schemeClr val="tx1"/>
              </a:solidFill>
              <a:latin typeface="Georgia" panose="02040502050405020303" pitchFamily="18" charset="0"/>
            </a:endParaRPr>
          </a:p>
          <a:p>
            <a:pPr marL="0" indent="0">
              <a:buNone/>
            </a:pPr>
            <a:endParaRPr lang="uk-UA" dirty="0"/>
          </a:p>
        </p:txBody>
      </p:sp>
      <p:sp>
        <p:nvSpPr>
          <p:cNvPr id="6" name="Місце для нижнього колонтитула 5">
            <a:extLst>
              <a:ext uri="{FF2B5EF4-FFF2-40B4-BE49-F238E27FC236}">
                <a16:creationId xmlns="" xmlns:a16="http://schemas.microsoft.com/office/drawing/2014/main" id="{78D6EF69-B18D-44BC-A646-0B6404B761CA}"/>
              </a:ext>
            </a:extLst>
          </p:cNvPr>
          <p:cNvSpPr>
            <a:spLocks noGrp="1"/>
          </p:cNvSpPr>
          <p:nvPr>
            <p:ph type="ftr" sz="quarter" idx="13"/>
          </p:nvPr>
        </p:nvSpPr>
        <p:spPr>
          <a:xfrm>
            <a:off x="432040" y="6503416"/>
            <a:ext cx="7396548" cy="197684"/>
          </a:xfrm>
        </p:spPr>
        <p:txBody>
          <a:bodyPr/>
          <a:lstStyle/>
          <a:p>
            <a:r>
              <a:rPr lang="en-US" dirty="0">
                <a:solidFill>
                  <a:schemeClr val="tx2">
                    <a:lumMod val="50000"/>
                  </a:schemeClr>
                </a:solidFill>
                <a:latin typeface="Georgia" panose="02040502050405020303" pitchFamily="18" charset="0"/>
              </a:rPr>
              <a:t>Dan Olweus. Bullying in schools: facts and intervention</a:t>
            </a:r>
            <a:r>
              <a:rPr lang="uk-UA" dirty="0">
                <a:solidFill>
                  <a:schemeClr val="tx2">
                    <a:lumMod val="50000"/>
                  </a:schemeClr>
                </a:solidFill>
                <a:latin typeface="Georgia" panose="02040502050405020303" pitchFamily="18" charset="0"/>
              </a:rPr>
              <a:t>. Взято з </a:t>
            </a:r>
            <a:r>
              <a:rPr lang="en-US" dirty="0">
                <a:solidFill>
                  <a:schemeClr val="tx2">
                    <a:lumMod val="50000"/>
                  </a:schemeClr>
                </a:solidFill>
                <a:latin typeface="Georgia" panose="02040502050405020303" pitchFamily="18" charset="0"/>
              </a:rPr>
              <a:t>https://www.researchgate.net/publication/228654357</a:t>
            </a:r>
            <a:endParaRPr lang="uk-UA" dirty="0">
              <a:solidFill>
                <a:schemeClr val="tx2">
                  <a:lumMod val="50000"/>
                </a:schemeClr>
              </a:solidFill>
              <a:latin typeface="Georgia" panose="02040502050405020303" pitchFamily="18" charset="0"/>
            </a:endParaRPr>
          </a:p>
        </p:txBody>
      </p:sp>
      <p:sp>
        <p:nvSpPr>
          <p:cNvPr id="7" name="Місце для номера слайда 6">
            <a:extLst>
              <a:ext uri="{FF2B5EF4-FFF2-40B4-BE49-F238E27FC236}">
                <a16:creationId xmlns="" xmlns:a16="http://schemas.microsoft.com/office/drawing/2014/main" id="{E9F837FA-CAA3-4DDB-B7DB-B1933B71BB4C}"/>
              </a:ext>
            </a:extLst>
          </p:cNvPr>
          <p:cNvSpPr>
            <a:spLocks noGrp="1"/>
          </p:cNvSpPr>
          <p:nvPr>
            <p:ph type="sldNum" sz="quarter" idx="33"/>
          </p:nvPr>
        </p:nvSpPr>
        <p:spPr/>
        <p:txBody>
          <a:bodyPr/>
          <a:lstStyle/>
          <a:p>
            <a:pPr rtl="0"/>
            <a:fld id="{19B51A1E-902D-48AF-9020-955120F399B6}" type="slidenum">
              <a:rPr lang="uk-UA" smtClean="0"/>
              <a:pPr rtl="0"/>
              <a:t>13</a:t>
            </a:fld>
            <a:endParaRPr lang="uk-UA" dirty="0"/>
          </a:p>
        </p:txBody>
      </p:sp>
      <p:pic>
        <p:nvPicPr>
          <p:cNvPr id="4098" name="Picture 2" descr="Ð ÐµÐ·ÑÐ»ÑÑÐ°Ñ Ð¿Ð¾ÑÑÐºÑ Ð·Ð¾Ð±ÑÐ°Ð¶ÐµÐ½Ñ Ð·Ð° Ð·Ð°Ð¿Ð¸ÑÐ¾Ð¼ &quot;Ð¶ÐµÑÑÐ²Ð° Ð±ÑÐ»ÑÐ½Ð³Ñ&quot;">
            <a:extLst>
              <a:ext uri="{FF2B5EF4-FFF2-40B4-BE49-F238E27FC236}">
                <a16:creationId xmlns="" xmlns:a16="http://schemas.microsoft.com/office/drawing/2014/main" id="{186DAEA6-6755-47F6-BB41-C1AA2ED16C8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05516" y="3054515"/>
            <a:ext cx="5336275" cy="328509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Прямокутник 7">
            <a:extLst>
              <a:ext uri="{FF2B5EF4-FFF2-40B4-BE49-F238E27FC236}">
                <a16:creationId xmlns="" xmlns:a16="http://schemas.microsoft.com/office/drawing/2014/main" id="{AD9B2DFB-C3D9-446C-9A05-B221AA89633B}"/>
              </a:ext>
            </a:extLst>
          </p:cNvPr>
          <p:cNvSpPr/>
          <p:nvPr/>
        </p:nvSpPr>
        <p:spPr>
          <a:xfrm>
            <a:off x="1" y="40879"/>
            <a:ext cx="11627892" cy="1200329"/>
          </a:xfrm>
          <a:prstGeom prst="rect">
            <a:avLst/>
          </a:prstGeom>
        </p:spPr>
        <p:txBody>
          <a:bodyPr wrap="square">
            <a:spAutoFit/>
          </a:bodyPr>
          <a:lstStyle/>
          <a:p>
            <a:pPr marL="285750" indent="-285750">
              <a:lnSpc>
                <a:spcPct val="90000"/>
              </a:lnSpc>
              <a:buFont typeface="Arial" panose="020B0604020202020204" pitchFamily="34" charset="0"/>
              <a:buChar char="•"/>
            </a:pPr>
            <a:r>
              <a:rPr lang="uk-UA" sz="2000" dirty="0">
                <a:latin typeface="Georgia" panose="02040502050405020303" pitchFamily="18" charset="0"/>
              </a:rPr>
              <a:t>Невпевнена в собі особа, з низькою самооцінкою, підвищеною чутливістю до життєвих труднощів і стресів, підвищеною особистісною і ситуативною тривожністю, нездатністю чинити опір насильству, яка не вміє постояти за себе і ефективно спілкуватися з однолітками. </a:t>
            </a:r>
          </a:p>
        </p:txBody>
      </p:sp>
      <p:pic>
        <p:nvPicPr>
          <p:cNvPr id="10" name="Рисунок 9">
            <a:extLst>
              <a:ext uri="{FF2B5EF4-FFF2-40B4-BE49-F238E27FC236}">
                <a16:creationId xmlns="" xmlns:a16="http://schemas.microsoft.com/office/drawing/2014/main" id="{237A44A5-EDFB-4575-A8E5-3DDD0C05C5EC}"/>
              </a:ext>
            </a:extLst>
          </p:cNvPr>
          <p:cNvPicPr>
            <a:picLocks noChangeAspect="1"/>
          </p:cNvPicPr>
          <p:nvPr/>
        </p:nvPicPr>
        <p:blipFill>
          <a:blip r:embed="rId3"/>
          <a:stretch>
            <a:fillRect/>
          </a:stretch>
        </p:blipFill>
        <p:spPr>
          <a:xfrm>
            <a:off x="9861412" y="6371351"/>
            <a:ext cx="1898548" cy="453552"/>
          </a:xfrm>
          <a:prstGeom prst="rect">
            <a:avLst/>
          </a:prstGeom>
        </p:spPr>
      </p:pic>
    </p:spTree>
    <p:extLst>
      <p:ext uri="{BB962C8B-B14F-4D97-AF65-F5344CB8AC3E}">
        <p14:creationId xmlns="" xmlns:p14="http://schemas.microsoft.com/office/powerpoint/2010/main" val="150346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Діаграма 3">
            <a:extLst>
              <a:ext uri="{FF2B5EF4-FFF2-40B4-BE49-F238E27FC236}">
                <a16:creationId xmlns="" xmlns:a16="http://schemas.microsoft.com/office/drawing/2014/main" id="{8AE42C78-0CCA-46E0-9457-056AC6284D0A}"/>
              </a:ext>
            </a:extLst>
          </p:cNvPr>
          <p:cNvGraphicFramePr>
            <a:graphicFrameLocks/>
          </p:cNvGraphicFramePr>
          <p:nvPr>
            <p:extLst>
              <p:ext uri="{D42A27DB-BD31-4B8C-83A1-F6EECF244321}">
                <p14:modId xmlns="" xmlns:p14="http://schemas.microsoft.com/office/powerpoint/2010/main" val="3832016080"/>
              </p:ext>
            </p:extLst>
          </p:nvPr>
        </p:nvGraphicFramePr>
        <p:xfrm>
          <a:off x="392752" y="143680"/>
          <a:ext cx="10845800" cy="6121400"/>
        </p:xfrm>
        <a:graphic>
          <a:graphicData uri="http://schemas.openxmlformats.org/presentationml/2006/ole">
            <p:oleObj spid="_x0000_s3077" name="Chart" r:id="rId3" imgW="10851820" imgH="6127011" progId="Excel.Sheet.8">
              <p:embed/>
            </p:oleObj>
          </a:graphicData>
        </a:graphic>
      </p:graphicFrame>
      <p:sp>
        <p:nvSpPr>
          <p:cNvPr id="24579" name="TextBox 4">
            <a:extLst>
              <a:ext uri="{FF2B5EF4-FFF2-40B4-BE49-F238E27FC236}">
                <a16:creationId xmlns="" xmlns:a16="http://schemas.microsoft.com/office/drawing/2014/main" id="{9A3CC1A6-0EB4-4ACB-9F69-CB7995FB17D5}"/>
              </a:ext>
            </a:extLst>
          </p:cNvPr>
          <p:cNvSpPr txBox="1">
            <a:spLocks noChangeArrowheads="1"/>
          </p:cNvSpPr>
          <p:nvPr/>
        </p:nvSpPr>
        <p:spPr bwMode="auto">
          <a:xfrm>
            <a:off x="2514600" y="404018"/>
            <a:ext cx="7700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uk-UA" altLang="uk-UA" sz="2400" b="1" dirty="0">
                <a:latin typeface="Georgia" panose="02040502050405020303" pitchFamily="18" charset="0"/>
              </a:rPr>
              <a:t>Чому знущаються над цим учнем/ученицею?</a:t>
            </a:r>
          </a:p>
        </p:txBody>
      </p:sp>
      <p:pic>
        <p:nvPicPr>
          <p:cNvPr id="4" name="Рисунок 3">
            <a:extLst>
              <a:ext uri="{FF2B5EF4-FFF2-40B4-BE49-F238E27FC236}">
                <a16:creationId xmlns="" xmlns:a16="http://schemas.microsoft.com/office/drawing/2014/main" id="{CD51CC4C-6438-485C-BA01-738AD99A8296}"/>
              </a:ext>
            </a:extLst>
          </p:cNvPr>
          <p:cNvPicPr>
            <a:picLocks noChangeAspect="1"/>
          </p:cNvPicPr>
          <p:nvPr/>
        </p:nvPicPr>
        <p:blipFill>
          <a:blip r:embed="rId4"/>
          <a:stretch>
            <a:fillRect/>
          </a:stretch>
        </p:blipFill>
        <p:spPr>
          <a:xfrm>
            <a:off x="9861412" y="6371351"/>
            <a:ext cx="1898548" cy="453552"/>
          </a:xfrm>
          <a:prstGeom prst="rect">
            <a:avLst/>
          </a:prstGeom>
        </p:spPr>
      </p:pic>
      <p:sp>
        <p:nvSpPr>
          <p:cNvPr id="6" name="Місце для номера слайда 6">
            <a:extLst>
              <a:ext uri="{FF2B5EF4-FFF2-40B4-BE49-F238E27FC236}">
                <a16:creationId xmlns="" xmlns:a16="http://schemas.microsoft.com/office/drawing/2014/main" id="{892BBDB4-4CD6-467B-9B1A-4ED8E0470513}"/>
              </a:ext>
            </a:extLst>
          </p:cNvPr>
          <p:cNvSpPr txBox="1">
            <a:spLocks/>
          </p:cNvSpPr>
          <p:nvPr/>
        </p:nvSpPr>
        <p:spPr>
          <a:xfrm>
            <a:off x="11760000" y="6371351"/>
            <a:ext cx="432000" cy="432000"/>
          </a:xfrm>
          <a:prstGeom prst="rect">
            <a:avLst/>
          </a:prstGeom>
          <a:solidFill>
            <a:schemeClr val="tx2">
              <a:lumMod val="75000"/>
            </a:schemeClr>
          </a:solidFill>
        </p:spPr>
        <p:txBody>
          <a:bodyPr/>
          <a:ls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9B51A1E-902D-48AF-9020-955120F399B6}" type="slidenum">
              <a:rPr lang="uk-UA" sz="1200" smtClean="0">
                <a:solidFill>
                  <a:schemeClr val="bg1"/>
                </a:solidFill>
                <a:latin typeface="+mj-lt"/>
              </a:rPr>
              <a:pPr algn="ctr"/>
              <a:t>14</a:t>
            </a:fld>
            <a:endParaRPr lang="uk-UA" sz="1200" dirty="0">
              <a:solidFill>
                <a:schemeClr val="bg1"/>
              </a:solidFill>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 xmlns:a16="http://schemas.microsoft.com/office/drawing/2014/main" id="{35815838-3468-4235-9E28-0DACDFB3A943}"/>
              </a:ext>
            </a:extLst>
          </p:cNvPr>
          <p:cNvSpPr>
            <a:spLocks noGrp="1"/>
          </p:cNvSpPr>
          <p:nvPr>
            <p:ph type="ftr" sz="quarter" idx="12"/>
          </p:nvPr>
        </p:nvSpPr>
        <p:spPr>
          <a:xfrm>
            <a:off x="347593" y="6411277"/>
            <a:ext cx="8669797" cy="362625"/>
          </a:xfrm>
        </p:spPr>
        <p:txBody>
          <a:bodyPr/>
          <a:lstStyle/>
          <a:p>
            <a:r>
              <a:rPr lang="uk-UA" b="1" dirty="0" err="1">
                <a:solidFill>
                  <a:schemeClr val="tx1"/>
                </a:solidFill>
                <a:latin typeface="Georgia" panose="02040502050405020303" pitchFamily="18" charset="0"/>
              </a:rPr>
              <a:t>Предотвращение</a:t>
            </a:r>
            <a:r>
              <a:rPr lang="uk-UA" b="1" dirty="0">
                <a:solidFill>
                  <a:schemeClr val="tx1"/>
                </a:solidFill>
                <a:latin typeface="Georgia" panose="02040502050405020303" pitchFamily="18" charset="0"/>
              </a:rPr>
              <a:t> </a:t>
            </a:r>
            <a:r>
              <a:rPr lang="uk-UA" b="1" dirty="0" err="1">
                <a:solidFill>
                  <a:schemeClr val="tx1"/>
                </a:solidFill>
                <a:latin typeface="Georgia" panose="02040502050405020303" pitchFamily="18" charset="0"/>
              </a:rPr>
              <a:t>насилия</a:t>
            </a:r>
            <a:r>
              <a:rPr lang="uk-UA" b="1" dirty="0">
                <a:solidFill>
                  <a:schemeClr val="tx1"/>
                </a:solidFill>
                <a:latin typeface="Georgia" panose="02040502050405020303" pitchFamily="18" charset="0"/>
              </a:rPr>
              <a:t> в </a:t>
            </a:r>
            <a:r>
              <a:rPr lang="uk-UA" b="1" dirty="0" err="1">
                <a:solidFill>
                  <a:schemeClr val="tx1"/>
                </a:solidFill>
                <a:latin typeface="Georgia" panose="02040502050405020303" pitchFamily="18" charset="0"/>
              </a:rPr>
              <a:t>образовательных</a:t>
            </a:r>
            <a:r>
              <a:rPr lang="uk-UA" b="1" dirty="0">
                <a:solidFill>
                  <a:schemeClr val="tx1"/>
                </a:solidFill>
                <a:latin typeface="Georgia" panose="02040502050405020303" pitchFamily="18" charset="0"/>
              </a:rPr>
              <a:t> </a:t>
            </a:r>
            <a:r>
              <a:rPr lang="uk-UA" b="1" dirty="0" err="1">
                <a:solidFill>
                  <a:schemeClr val="tx1"/>
                </a:solidFill>
                <a:latin typeface="Georgia" panose="02040502050405020303" pitchFamily="18" charset="0"/>
              </a:rPr>
              <a:t>учреждениях</a:t>
            </a:r>
            <a:r>
              <a:rPr lang="uk-UA" b="1" dirty="0">
                <a:solidFill>
                  <a:schemeClr val="tx1"/>
                </a:solidFill>
                <a:latin typeface="Georgia" panose="02040502050405020303" pitchFamily="18" charset="0"/>
              </a:rPr>
              <a:t>. </a:t>
            </a:r>
            <a:r>
              <a:rPr lang="uk-UA" b="1" dirty="0" err="1">
                <a:solidFill>
                  <a:schemeClr val="tx1"/>
                </a:solidFill>
                <a:latin typeface="Georgia" panose="02040502050405020303" pitchFamily="18" charset="0"/>
              </a:rPr>
              <a:t>Методическое</a:t>
            </a:r>
            <a:r>
              <a:rPr lang="uk-UA" b="1" dirty="0">
                <a:solidFill>
                  <a:schemeClr val="tx1"/>
                </a:solidFill>
                <a:latin typeface="Georgia" panose="02040502050405020303" pitchFamily="18" charset="0"/>
              </a:rPr>
              <a:t> </a:t>
            </a:r>
            <a:r>
              <a:rPr lang="uk-UA" b="1" dirty="0" err="1">
                <a:solidFill>
                  <a:schemeClr val="tx1"/>
                </a:solidFill>
                <a:latin typeface="Georgia" panose="02040502050405020303" pitchFamily="18" charset="0"/>
              </a:rPr>
              <a:t>пособие</a:t>
            </a:r>
            <a:r>
              <a:rPr lang="uk-UA" b="1" dirty="0">
                <a:solidFill>
                  <a:schemeClr val="tx1"/>
                </a:solidFill>
                <a:latin typeface="Georgia" panose="02040502050405020303" pitchFamily="18" charset="0"/>
              </a:rPr>
              <a:t> для </a:t>
            </a:r>
            <a:r>
              <a:rPr lang="uk-UA" b="1" dirty="0" err="1">
                <a:solidFill>
                  <a:schemeClr val="tx1"/>
                </a:solidFill>
                <a:latin typeface="Georgia" panose="02040502050405020303" pitchFamily="18" charset="0"/>
              </a:rPr>
              <a:t>педагогических</a:t>
            </a:r>
            <a:r>
              <a:rPr lang="uk-UA" b="1" dirty="0">
                <a:solidFill>
                  <a:schemeClr val="tx1"/>
                </a:solidFill>
                <a:latin typeface="Georgia" panose="02040502050405020303" pitchFamily="18" charset="0"/>
              </a:rPr>
              <a:t> </a:t>
            </a:r>
            <a:r>
              <a:rPr lang="uk-UA" b="1" dirty="0" err="1">
                <a:solidFill>
                  <a:schemeClr val="tx1"/>
                </a:solidFill>
                <a:latin typeface="Georgia" panose="02040502050405020303" pitchFamily="18" charset="0"/>
              </a:rPr>
              <a:t>работников</a:t>
            </a:r>
            <a:r>
              <a:rPr lang="uk-UA" b="1" dirty="0">
                <a:solidFill>
                  <a:schemeClr val="tx1"/>
                </a:solidFill>
                <a:latin typeface="Georgia" panose="02040502050405020303" pitchFamily="18" charset="0"/>
              </a:rPr>
              <a:t> </a:t>
            </a:r>
            <a:r>
              <a:rPr lang="uk-UA" dirty="0">
                <a:solidFill>
                  <a:schemeClr val="tx1"/>
                </a:solidFill>
                <a:latin typeface="Georgia" panose="02040502050405020303" pitchFamily="18" charset="0"/>
              </a:rPr>
              <a:t>/Л.А. </a:t>
            </a:r>
            <a:r>
              <a:rPr lang="uk-UA" dirty="0" err="1">
                <a:solidFill>
                  <a:schemeClr val="tx1"/>
                </a:solidFill>
                <a:latin typeface="Georgia" panose="02040502050405020303" pitchFamily="18" charset="0"/>
              </a:rPr>
              <a:t>Глазырина</a:t>
            </a:r>
            <a:r>
              <a:rPr lang="uk-UA" dirty="0">
                <a:solidFill>
                  <a:schemeClr val="tx1"/>
                </a:solidFill>
                <a:latin typeface="Georgia" panose="02040502050405020303" pitchFamily="18" charset="0"/>
              </a:rPr>
              <a:t>, М.А. Костенко; </a:t>
            </a:r>
            <a:r>
              <a:rPr lang="uk-UA" dirty="0" err="1">
                <a:solidFill>
                  <a:schemeClr val="tx1"/>
                </a:solidFill>
                <a:latin typeface="Georgia" panose="02040502050405020303" pitchFamily="18" charset="0"/>
              </a:rPr>
              <a:t>под</a:t>
            </a:r>
            <a:r>
              <a:rPr lang="uk-UA" dirty="0">
                <a:solidFill>
                  <a:schemeClr val="tx1"/>
                </a:solidFill>
                <a:latin typeface="Georgia" panose="02040502050405020303" pitchFamily="18" charset="0"/>
              </a:rPr>
              <a:t> ред. Т.А. </a:t>
            </a:r>
            <a:r>
              <a:rPr lang="uk-UA" dirty="0" err="1">
                <a:solidFill>
                  <a:schemeClr val="tx1"/>
                </a:solidFill>
                <a:latin typeface="Georgia" panose="02040502050405020303" pitchFamily="18" charset="0"/>
              </a:rPr>
              <a:t>Епояна</a:t>
            </a:r>
            <a:r>
              <a:rPr lang="uk-UA" dirty="0">
                <a:solidFill>
                  <a:schemeClr val="tx1"/>
                </a:solidFill>
                <a:latin typeface="Georgia" panose="02040502050405020303" pitchFamily="18" charset="0"/>
              </a:rPr>
              <a:t>. – М., 2015.</a:t>
            </a:r>
            <a:endParaRPr lang="uk-UA" dirty="0"/>
          </a:p>
        </p:txBody>
      </p:sp>
      <p:sp>
        <p:nvSpPr>
          <p:cNvPr id="3" name="Місце для номера слайда 2">
            <a:extLst>
              <a:ext uri="{FF2B5EF4-FFF2-40B4-BE49-F238E27FC236}">
                <a16:creationId xmlns="" xmlns:a16="http://schemas.microsoft.com/office/drawing/2014/main" id="{A519FCD6-B40E-4571-A5A4-3D2FA0558057}"/>
              </a:ext>
            </a:extLst>
          </p:cNvPr>
          <p:cNvSpPr>
            <a:spLocks noGrp="1"/>
          </p:cNvSpPr>
          <p:nvPr>
            <p:ph type="sldNum" sz="quarter" idx="13"/>
          </p:nvPr>
        </p:nvSpPr>
        <p:spPr/>
        <p:txBody>
          <a:bodyPr/>
          <a:lstStyle/>
          <a:p>
            <a:pPr rtl="0"/>
            <a:fld id="{19B51A1E-902D-48AF-9020-955120F399B6}" type="slidenum">
              <a:rPr lang="uk-UA" smtClean="0"/>
              <a:pPr rtl="0"/>
              <a:t>15</a:t>
            </a:fld>
            <a:endParaRPr lang="uk-UA" dirty="0"/>
          </a:p>
        </p:txBody>
      </p:sp>
      <p:sp>
        <p:nvSpPr>
          <p:cNvPr id="4" name="Заголовок 3">
            <a:extLst>
              <a:ext uri="{FF2B5EF4-FFF2-40B4-BE49-F238E27FC236}">
                <a16:creationId xmlns="" xmlns:a16="http://schemas.microsoft.com/office/drawing/2014/main" id="{CC7EC6D6-464C-47C1-B528-DA01B7C9F4E2}"/>
              </a:ext>
            </a:extLst>
          </p:cNvPr>
          <p:cNvSpPr>
            <a:spLocks noGrp="1"/>
          </p:cNvSpPr>
          <p:nvPr>
            <p:ph type="title"/>
          </p:nvPr>
        </p:nvSpPr>
        <p:spPr>
          <a:xfrm>
            <a:off x="170185" y="334986"/>
            <a:ext cx="11328000" cy="432000"/>
          </a:xfrm>
        </p:spPr>
        <p:txBody>
          <a:bodyPr/>
          <a:lstStyle/>
          <a:p>
            <a:pPr algn="ctr"/>
            <a:r>
              <a:rPr lang="uk-UA" dirty="0">
                <a:solidFill>
                  <a:schemeClr val="tx1"/>
                </a:solidFill>
                <a:latin typeface="Georgia" panose="02040502050405020303" pitchFamily="18" charset="0"/>
              </a:rPr>
              <a:t>Етапи сприйняття </a:t>
            </a:r>
            <a:r>
              <a:rPr lang="uk-UA" dirty="0" err="1">
                <a:solidFill>
                  <a:schemeClr val="tx1"/>
                </a:solidFill>
                <a:latin typeface="Georgia" panose="02040502050405020303" pitchFamily="18" charset="0"/>
              </a:rPr>
              <a:t>булінгу</a:t>
            </a:r>
            <a:r>
              <a:rPr lang="uk-UA" dirty="0">
                <a:solidFill>
                  <a:schemeClr val="tx1"/>
                </a:solidFill>
                <a:latin typeface="Georgia" panose="02040502050405020303" pitchFamily="18" charset="0"/>
              </a:rPr>
              <a:t> жертвою</a:t>
            </a:r>
          </a:p>
        </p:txBody>
      </p:sp>
      <p:graphicFrame>
        <p:nvGraphicFramePr>
          <p:cNvPr id="7" name="Схема 6">
            <a:extLst>
              <a:ext uri="{FF2B5EF4-FFF2-40B4-BE49-F238E27FC236}">
                <a16:creationId xmlns="" xmlns:a16="http://schemas.microsoft.com/office/drawing/2014/main" id="{51FFC4D4-96BC-4C35-970A-5FDA47799C78}"/>
              </a:ext>
            </a:extLst>
          </p:cNvPr>
          <p:cNvGraphicFramePr/>
          <p:nvPr>
            <p:extLst>
              <p:ext uri="{D42A27DB-BD31-4B8C-83A1-F6EECF244321}">
                <p14:modId xmlns="" xmlns:p14="http://schemas.microsoft.com/office/powerpoint/2010/main" val="1159375337"/>
              </p:ext>
            </p:extLst>
          </p:nvPr>
        </p:nvGraphicFramePr>
        <p:xfrm>
          <a:off x="1173871" y="1032599"/>
          <a:ext cx="9320628" cy="5378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076391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D8769625-A430-48E6-A6E5-91F4E232C2E7}"/>
              </a:ext>
            </a:extLst>
          </p:cNvPr>
          <p:cNvSpPr>
            <a:spLocks noGrp="1"/>
          </p:cNvSpPr>
          <p:nvPr>
            <p:ph type="title"/>
          </p:nvPr>
        </p:nvSpPr>
        <p:spPr>
          <a:xfrm>
            <a:off x="6096000" y="1869796"/>
            <a:ext cx="5664000" cy="895191"/>
          </a:xfrm>
        </p:spPr>
        <p:txBody>
          <a:bodyPr/>
          <a:lstStyle/>
          <a:p>
            <a:pPr algn="ctr"/>
            <a:r>
              <a:rPr lang="uk-UA" sz="3600" dirty="0">
                <a:solidFill>
                  <a:schemeClr val="tx1"/>
                </a:solidFill>
                <a:latin typeface="Georgia" panose="02040502050405020303" pitchFamily="18" charset="0"/>
              </a:rPr>
              <a:t>Спостерігач</a:t>
            </a:r>
          </a:p>
        </p:txBody>
      </p:sp>
      <p:sp>
        <p:nvSpPr>
          <p:cNvPr id="4" name="Місце для тексту 3">
            <a:extLst>
              <a:ext uri="{FF2B5EF4-FFF2-40B4-BE49-F238E27FC236}">
                <a16:creationId xmlns="" xmlns:a16="http://schemas.microsoft.com/office/drawing/2014/main" id="{3DBB5EB9-5444-4618-817D-400172B22023}"/>
              </a:ext>
            </a:extLst>
          </p:cNvPr>
          <p:cNvSpPr>
            <a:spLocks noGrp="1"/>
          </p:cNvSpPr>
          <p:nvPr>
            <p:ph type="body" sz="quarter" idx="32"/>
          </p:nvPr>
        </p:nvSpPr>
        <p:spPr>
          <a:xfrm>
            <a:off x="6095958" y="2865199"/>
            <a:ext cx="5664001" cy="68469"/>
          </a:xfrm>
        </p:spPr>
        <p:txBody>
          <a:bodyPr/>
          <a:lstStyle/>
          <a:p>
            <a:endParaRPr lang="uk-UA" dirty="0"/>
          </a:p>
        </p:txBody>
      </p:sp>
      <p:sp>
        <p:nvSpPr>
          <p:cNvPr id="5" name="Місце для вмісту 4">
            <a:extLst>
              <a:ext uri="{FF2B5EF4-FFF2-40B4-BE49-F238E27FC236}">
                <a16:creationId xmlns="" xmlns:a16="http://schemas.microsoft.com/office/drawing/2014/main" id="{FFA5E5DF-02A1-4A0D-9B8A-E568EC52FB27}"/>
              </a:ext>
            </a:extLst>
          </p:cNvPr>
          <p:cNvSpPr>
            <a:spLocks noGrp="1"/>
          </p:cNvSpPr>
          <p:nvPr>
            <p:ph sz="half" idx="1"/>
          </p:nvPr>
        </p:nvSpPr>
        <p:spPr>
          <a:xfrm>
            <a:off x="0" y="123118"/>
            <a:ext cx="6095958" cy="6248232"/>
          </a:xfrm>
        </p:spPr>
        <p:txBody>
          <a:bodyPr/>
          <a:lstStyle/>
          <a:p>
            <a:endParaRPr lang="uk-UA" dirty="0"/>
          </a:p>
          <a:p>
            <a:endParaRPr lang="en-US" dirty="0"/>
          </a:p>
        </p:txBody>
      </p:sp>
      <p:sp>
        <p:nvSpPr>
          <p:cNvPr id="6" name="Місце для нижнього колонтитула 5">
            <a:extLst>
              <a:ext uri="{FF2B5EF4-FFF2-40B4-BE49-F238E27FC236}">
                <a16:creationId xmlns="" xmlns:a16="http://schemas.microsoft.com/office/drawing/2014/main" id="{78D6EF69-B18D-44BC-A646-0B6404B761CA}"/>
              </a:ext>
            </a:extLst>
          </p:cNvPr>
          <p:cNvSpPr>
            <a:spLocks noGrp="1"/>
          </p:cNvSpPr>
          <p:nvPr>
            <p:ph type="ftr" sz="quarter" idx="13"/>
          </p:nvPr>
        </p:nvSpPr>
        <p:spPr>
          <a:xfrm>
            <a:off x="287621" y="6392945"/>
            <a:ext cx="8888463" cy="418180"/>
          </a:xfrm>
        </p:spPr>
        <p:txBody>
          <a:bodyPr/>
          <a:lstStyle/>
          <a:p>
            <a:r>
              <a:rPr lang="uk-UA" b="1" dirty="0" err="1">
                <a:solidFill>
                  <a:schemeClr val="tx1"/>
                </a:solidFill>
                <a:latin typeface="Georgia" panose="02040502050405020303" pitchFamily="18" charset="0"/>
              </a:rPr>
              <a:t>Предотвращение</a:t>
            </a:r>
            <a:r>
              <a:rPr lang="uk-UA" b="1" dirty="0">
                <a:solidFill>
                  <a:schemeClr val="tx1"/>
                </a:solidFill>
                <a:latin typeface="Georgia" panose="02040502050405020303" pitchFamily="18" charset="0"/>
              </a:rPr>
              <a:t> </a:t>
            </a:r>
            <a:r>
              <a:rPr lang="uk-UA" b="1" dirty="0" err="1">
                <a:solidFill>
                  <a:schemeClr val="tx1"/>
                </a:solidFill>
                <a:latin typeface="Georgia" panose="02040502050405020303" pitchFamily="18" charset="0"/>
              </a:rPr>
              <a:t>насилия</a:t>
            </a:r>
            <a:r>
              <a:rPr lang="uk-UA" b="1" dirty="0">
                <a:solidFill>
                  <a:schemeClr val="tx1"/>
                </a:solidFill>
                <a:latin typeface="Georgia" panose="02040502050405020303" pitchFamily="18" charset="0"/>
              </a:rPr>
              <a:t> в </a:t>
            </a:r>
            <a:r>
              <a:rPr lang="uk-UA" b="1" dirty="0" err="1">
                <a:solidFill>
                  <a:schemeClr val="tx1"/>
                </a:solidFill>
                <a:latin typeface="Georgia" panose="02040502050405020303" pitchFamily="18" charset="0"/>
              </a:rPr>
              <a:t>образовательных</a:t>
            </a:r>
            <a:r>
              <a:rPr lang="uk-UA" b="1" dirty="0">
                <a:solidFill>
                  <a:schemeClr val="tx1"/>
                </a:solidFill>
                <a:latin typeface="Georgia" panose="02040502050405020303" pitchFamily="18" charset="0"/>
              </a:rPr>
              <a:t> </a:t>
            </a:r>
            <a:r>
              <a:rPr lang="uk-UA" b="1" dirty="0" err="1">
                <a:solidFill>
                  <a:schemeClr val="tx1"/>
                </a:solidFill>
                <a:latin typeface="Georgia" panose="02040502050405020303" pitchFamily="18" charset="0"/>
              </a:rPr>
              <a:t>учреждениях</a:t>
            </a:r>
            <a:r>
              <a:rPr lang="uk-UA" b="1" dirty="0">
                <a:solidFill>
                  <a:schemeClr val="tx1"/>
                </a:solidFill>
                <a:latin typeface="Georgia" panose="02040502050405020303" pitchFamily="18" charset="0"/>
              </a:rPr>
              <a:t>. </a:t>
            </a:r>
            <a:r>
              <a:rPr lang="uk-UA" b="1" dirty="0" err="1">
                <a:solidFill>
                  <a:schemeClr val="tx1"/>
                </a:solidFill>
                <a:latin typeface="Georgia" panose="02040502050405020303" pitchFamily="18" charset="0"/>
              </a:rPr>
              <a:t>Методическое</a:t>
            </a:r>
            <a:r>
              <a:rPr lang="uk-UA" b="1" dirty="0">
                <a:solidFill>
                  <a:schemeClr val="tx1"/>
                </a:solidFill>
                <a:latin typeface="Georgia" panose="02040502050405020303" pitchFamily="18" charset="0"/>
              </a:rPr>
              <a:t> </a:t>
            </a:r>
            <a:r>
              <a:rPr lang="uk-UA" b="1" dirty="0" err="1">
                <a:solidFill>
                  <a:schemeClr val="tx1"/>
                </a:solidFill>
                <a:latin typeface="Georgia" panose="02040502050405020303" pitchFamily="18" charset="0"/>
              </a:rPr>
              <a:t>пособие</a:t>
            </a:r>
            <a:r>
              <a:rPr lang="uk-UA" b="1" dirty="0">
                <a:solidFill>
                  <a:schemeClr val="tx1"/>
                </a:solidFill>
                <a:latin typeface="Georgia" panose="02040502050405020303" pitchFamily="18" charset="0"/>
              </a:rPr>
              <a:t> для </a:t>
            </a:r>
            <a:r>
              <a:rPr lang="uk-UA" b="1" dirty="0" err="1">
                <a:solidFill>
                  <a:schemeClr val="tx1"/>
                </a:solidFill>
                <a:latin typeface="Georgia" panose="02040502050405020303" pitchFamily="18" charset="0"/>
              </a:rPr>
              <a:t>педагогических</a:t>
            </a:r>
            <a:r>
              <a:rPr lang="uk-UA" b="1" dirty="0">
                <a:solidFill>
                  <a:schemeClr val="tx1"/>
                </a:solidFill>
                <a:latin typeface="Georgia" panose="02040502050405020303" pitchFamily="18" charset="0"/>
              </a:rPr>
              <a:t> </a:t>
            </a:r>
            <a:r>
              <a:rPr lang="uk-UA" b="1" dirty="0" err="1">
                <a:solidFill>
                  <a:schemeClr val="tx1"/>
                </a:solidFill>
                <a:latin typeface="Georgia" panose="02040502050405020303" pitchFamily="18" charset="0"/>
              </a:rPr>
              <a:t>работников</a:t>
            </a:r>
            <a:r>
              <a:rPr lang="uk-UA" b="1" dirty="0">
                <a:solidFill>
                  <a:schemeClr val="tx1"/>
                </a:solidFill>
                <a:latin typeface="Georgia" panose="02040502050405020303" pitchFamily="18" charset="0"/>
              </a:rPr>
              <a:t> </a:t>
            </a:r>
            <a:r>
              <a:rPr lang="uk-UA" dirty="0">
                <a:solidFill>
                  <a:schemeClr val="tx1"/>
                </a:solidFill>
                <a:latin typeface="Georgia" panose="02040502050405020303" pitchFamily="18" charset="0"/>
              </a:rPr>
              <a:t>/Л.А. </a:t>
            </a:r>
            <a:r>
              <a:rPr lang="uk-UA" dirty="0" err="1">
                <a:solidFill>
                  <a:schemeClr val="tx1"/>
                </a:solidFill>
                <a:latin typeface="Georgia" panose="02040502050405020303" pitchFamily="18" charset="0"/>
              </a:rPr>
              <a:t>Глазырина</a:t>
            </a:r>
            <a:r>
              <a:rPr lang="uk-UA" dirty="0">
                <a:solidFill>
                  <a:schemeClr val="tx1"/>
                </a:solidFill>
                <a:latin typeface="Georgia" panose="02040502050405020303" pitchFamily="18" charset="0"/>
              </a:rPr>
              <a:t>, М.А. Костенко; </a:t>
            </a:r>
            <a:r>
              <a:rPr lang="uk-UA" dirty="0" err="1">
                <a:solidFill>
                  <a:schemeClr val="tx1"/>
                </a:solidFill>
                <a:latin typeface="Georgia" panose="02040502050405020303" pitchFamily="18" charset="0"/>
              </a:rPr>
              <a:t>под</a:t>
            </a:r>
            <a:r>
              <a:rPr lang="uk-UA" dirty="0">
                <a:solidFill>
                  <a:schemeClr val="tx1"/>
                </a:solidFill>
                <a:latin typeface="Georgia" panose="02040502050405020303" pitchFamily="18" charset="0"/>
              </a:rPr>
              <a:t> ред. Т.А. </a:t>
            </a:r>
            <a:r>
              <a:rPr lang="uk-UA" dirty="0" err="1">
                <a:solidFill>
                  <a:schemeClr val="tx1"/>
                </a:solidFill>
                <a:latin typeface="Georgia" panose="02040502050405020303" pitchFamily="18" charset="0"/>
              </a:rPr>
              <a:t>Епояна</a:t>
            </a:r>
            <a:r>
              <a:rPr lang="uk-UA" dirty="0">
                <a:solidFill>
                  <a:schemeClr val="tx1"/>
                </a:solidFill>
                <a:latin typeface="Georgia" panose="02040502050405020303" pitchFamily="18" charset="0"/>
              </a:rPr>
              <a:t>. – М., 2015.</a:t>
            </a:r>
            <a:endParaRPr lang="uk-UA" dirty="0"/>
          </a:p>
        </p:txBody>
      </p:sp>
      <p:sp>
        <p:nvSpPr>
          <p:cNvPr id="7" name="Місце для номера слайда 6">
            <a:extLst>
              <a:ext uri="{FF2B5EF4-FFF2-40B4-BE49-F238E27FC236}">
                <a16:creationId xmlns="" xmlns:a16="http://schemas.microsoft.com/office/drawing/2014/main" id="{E9F837FA-CAA3-4DDB-B7DB-B1933B71BB4C}"/>
              </a:ext>
            </a:extLst>
          </p:cNvPr>
          <p:cNvSpPr>
            <a:spLocks noGrp="1"/>
          </p:cNvSpPr>
          <p:nvPr>
            <p:ph type="sldNum" sz="quarter" idx="33"/>
          </p:nvPr>
        </p:nvSpPr>
        <p:spPr/>
        <p:txBody>
          <a:bodyPr/>
          <a:lstStyle/>
          <a:p>
            <a:pPr rtl="0"/>
            <a:fld id="{19B51A1E-902D-48AF-9020-955120F399B6}" type="slidenum">
              <a:rPr lang="uk-UA" smtClean="0"/>
              <a:pPr rtl="0"/>
              <a:t>16</a:t>
            </a:fld>
            <a:endParaRPr lang="uk-UA" dirty="0"/>
          </a:p>
        </p:txBody>
      </p:sp>
      <p:sp>
        <p:nvSpPr>
          <p:cNvPr id="8" name="Прямокутник 7">
            <a:extLst>
              <a:ext uri="{FF2B5EF4-FFF2-40B4-BE49-F238E27FC236}">
                <a16:creationId xmlns="" xmlns:a16="http://schemas.microsoft.com/office/drawing/2014/main" id="{FAAC0508-DEB5-4F04-B47B-0E77B5EAC26E}"/>
              </a:ext>
            </a:extLst>
          </p:cNvPr>
          <p:cNvSpPr/>
          <p:nvPr/>
        </p:nvSpPr>
        <p:spPr>
          <a:xfrm>
            <a:off x="100104" y="417342"/>
            <a:ext cx="5995832" cy="5940088"/>
          </a:xfrm>
          <a:prstGeom prst="rect">
            <a:avLst/>
          </a:prstGeom>
        </p:spPr>
        <p:txBody>
          <a:bodyPr wrap="square">
            <a:spAutoFit/>
          </a:bodyPr>
          <a:lstStyle/>
          <a:p>
            <a:pPr marL="342900" indent="-342900">
              <a:buFont typeface="Arial" panose="020B0604020202020204" pitchFamily="34" charset="0"/>
              <a:buChar char="•"/>
            </a:pPr>
            <a:r>
              <a:rPr lang="uk-UA" sz="2000" dirty="0">
                <a:latin typeface="Georgia" panose="02040502050405020303" pitchFamily="18" charset="0"/>
              </a:rPr>
              <a:t>Прихильник кривдника, який активно і відкрито підтримує насильство, наприклад, сміхом або залученням уваги до ситуації, але сам в нього не включається.</a:t>
            </a:r>
          </a:p>
          <a:p>
            <a:pPr marL="342900" indent="-342900">
              <a:buFont typeface="Arial" panose="020B0604020202020204" pitchFamily="34" charset="0"/>
              <a:buChar char="•"/>
            </a:pPr>
            <a:r>
              <a:rPr lang="uk-UA" sz="2000" dirty="0">
                <a:latin typeface="Georgia" panose="02040502050405020303" pitchFamily="18" charset="0"/>
              </a:rPr>
              <a:t>Пасивний прихильник, якому подобається знущатися, але він не показує явних ознак підтримки.</a:t>
            </a:r>
          </a:p>
          <a:p>
            <a:pPr marL="342900" indent="-342900">
              <a:buFont typeface="Arial" panose="020B0604020202020204" pitchFamily="34" charset="0"/>
              <a:buChar char="•"/>
            </a:pPr>
            <a:r>
              <a:rPr lang="uk-UA" sz="2000" dirty="0">
                <a:latin typeface="Georgia" panose="02040502050405020303" pitchFamily="18" charset="0"/>
              </a:rPr>
              <a:t>Байдужий спостерігач, який не залучається до процесу насильства і не займає певної позиції. </a:t>
            </a:r>
          </a:p>
          <a:p>
            <a:pPr marL="342900" indent="-342900">
              <a:buFont typeface="Arial" panose="020B0604020202020204" pitchFamily="34" charset="0"/>
              <a:buChar char="•"/>
            </a:pPr>
            <a:r>
              <a:rPr lang="uk-UA" sz="2000" dirty="0">
                <a:latin typeface="Georgia" panose="02040502050405020303" pitchFamily="18" charset="0"/>
              </a:rPr>
              <a:t>Прихильники часто самі відчувають страх опинитися в ролі жертви, тому не намагаються захистити потерпілого.</a:t>
            </a:r>
          </a:p>
          <a:p>
            <a:pPr marL="342900" indent="-342900">
              <a:buFont typeface="Arial" panose="020B0604020202020204" pitchFamily="34" charset="0"/>
              <a:buChar char="•"/>
            </a:pPr>
            <a:r>
              <a:rPr lang="uk-UA" sz="2000" dirty="0">
                <a:latin typeface="Georgia" panose="02040502050405020303" pitchFamily="18" charset="0"/>
              </a:rPr>
              <a:t>Потенційний захисник жертви, який вважає, що повинен допомогти, але не наважується на активні дії.</a:t>
            </a:r>
          </a:p>
          <a:p>
            <a:pPr marL="342900" indent="-342900">
              <a:buFont typeface="Arial" panose="020B0604020202020204" pitchFamily="34" charset="0"/>
              <a:buChar char="•"/>
            </a:pPr>
            <a:r>
              <a:rPr lang="uk-UA" sz="2000" dirty="0">
                <a:latin typeface="Georgia" panose="02040502050405020303" pitchFamily="18" charset="0"/>
              </a:rPr>
              <a:t>Реальний захисник, який намагається допомогти, може втрутитися, щоб припинити насильство.</a:t>
            </a:r>
          </a:p>
        </p:txBody>
      </p:sp>
      <p:pic>
        <p:nvPicPr>
          <p:cNvPr id="6148" name="Picture 4" descr="ÐÐ¾Ð²âÑÐ·Ð°Ð½Ðµ Ð·Ð¾Ð±ÑÐ°Ð¶ÐµÐ½Ð½Ñ">
            <a:extLst>
              <a:ext uri="{FF2B5EF4-FFF2-40B4-BE49-F238E27FC236}">
                <a16:creationId xmlns="" xmlns:a16="http://schemas.microsoft.com/office/drawing/2014/main" id="{1EF7AF60-AB29-4FF2-AD3B-537B05CBDC2B}"/>
              </a:ext>
            </a:extLst>
          </p:cNvPr>
          <p:cNvPicPr>
            <a:picLocks noGrp="1" noChangeAspect="1" noChangeArrowheads="1"/>
          </p:cNvPicPr>
          <p:nvPr>
            <p:ph type="pic" sz="quarter" idx="14"/>
          </p:nvPr>
        </p:nvPicPr>
        <p:blipFill rotWithShape="1">
          <a:blip r:embed="rId2">
            <a:extLst>
              <a:ext uri="{28A0092B-C50C-407E-A947-70E740481C1C}">
                <a14:useLocalDpi xmlns="" xmlns:a14="http://schemas.microsoft.com/office/drawing/2010/main" val="0"/>
              </a:ext>
            </a:extLst>
          </a:blip>
          <a:srcRect l="7087" t="9199" b="9199"/>
          <a:stretch/>
        </p:blipFill>
        <p:spPr bwMode="auto">
          <a:xfrm>
            <a:off x="6095957" y="3102349"/>
            <a:ext cx="5664002" cy="325508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Рисунок 10">
            <a:extLst>
              <a:ext uri="{FF2B5EF4-FFF2-40B4-BE49-F238E27FC236}">
                <a16:creationId xmlns="" xmlns:a16="http://schemas.microsoft.com/office/drawing/2014/main" id="{A5B07C0E-42BC-48E0-A3CA-B775E164E2D5}"/>
              </a:ext>
            </a:extLst>
          </p:cNvPr>
          <p:cNvPicPr>
            <a:picLocks noChangeAspect="1"/>
          </p:cNvPicPr>
          <p:nvPr/>
        </p:nvPicPr>
        <p:blipFill>
          <a:blip r:embed="rId3"/>
          <a:stretch>
            <a:fillRect/>
          </a:stretch>
        </p:blipFill>
        <p:spPr>
          <a:xfrm>
            <a:off x="9861412" y="6371351"/>
            <a:ext cx="1898548" cy="453552"/>
          </a:xfrm>
          <a:prstGeom prst="rect">
            <a:avLst/>
          </a:prstGeom>
        </p:spPr>
      </p:pic>
    </p:spTree>
    <p:extLst>
      <p:ext uri="{BB962C8B-B14F-4D97-AF65-F5344CB8AC3E}">
        <p14:creationId xmlns="" xmlns:p14="http://schemas.microsoft.com/office/powerpoint/2010/main" val="301095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Місце для номера слайда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uk-UA" smtClean="0"/>
              <a:pPr rtl="0"/>
              <a:t>17</a:t>
            </a:fld>
            <a:endParaRPr lang="uk-UA" dirty="0"/>
          </a:p>
        </p:txBody>
      </p:sp>
      <p:pic>
        <p:nvPicPr>
          <p:cNvPr id="13" name="Рисунок 12">
            <a:extLst>
              <a:ext uri="{FF2B5EF4-FFF2-40B4-BE49-F238E27FC236}">
                <a16:creationId xmlns="" xmlns:a16="http://schemas.microsoft.com/office/drawing/2014/main" id="{80E685D3-DB31-47FB-B887-482C34716ED4}"/>
              </a:ext>
            </a:extLst>
          </p:cNvPr>
          <p:cNvPicPr>
            <a:picLocks noChangeAspect="1"/>
          </p:cNvPicPr>
          <p:nvPr/>
        </p:nvPicPr>
        <p:blipFill>
          <a:blip r:embed="rId3"/>
          <a:stretch>
            <a:fillRect/>
          </a:stretch>
        </p:blipFill>
        <p:spPr>
          <a:xfrm>
            <a:off x="9861412" y="6371351"/>
            <a:ext cx="1898548" cy="453552"/>
          </a:xfrm>
          <a:prstGeom prst="rect">
            <a:avLst/>
          </a:prstGeom>
        </p:spPr>
      </p:pic>
      <p:pic>
        <p:nvPicPr>
          <p:cNvPr id="7172" name="Picture 4" descr="Ð ÐµÐ·ÑÐ»ÑÑÐ°Ñ Ð¿Ð¾ÑÑÐºÑ Ð·Ð¾Ð±ÑÐ°Ð¶ÐµÐ½Ñ Ð·Ð° Ð·Ð°Ð¿Ð¸ÑÐ¾Ð¼ &quot;Ð±ÑÐ»ÑÐ½Ð³&quot;">
            <a:extLst>
              <a:ext uri="{FF2B5EF4-FFF2-40B4-BE49-F238E27FC236}">
                <a16:creationId xmlns="" xmlns:a16="http://schemas.microsoft.com/office/drawing/2014/main" id="{71F012DF-4C37-407B-8BE2-95A00326ECAA}"/>
              </a:ext>
            </a:extLst>
          </p:cNvPr>
          <p:cNvPicPr>
            <a:picLocks noGrp="1" noChangeAspect="1" noChangeArrowheads="1"/>
          </p:cNvPicPr>
          <p:nvPr>
            <p:ph type="pic" sz="quarter" idx="10"/>
          </p:nvPr>
        </p:nvPicPr>
        <p:blipFill>
          <a:blip r:embed="rId4">
            <a:extLst>
              <a:ext uri="{28A0092B-C50C-407E-A947-70E740481C1C}">
                <a14:useLocalDpi xmlns="" xmlns:a14="http://schemas.microsoft.com/office/drawing/2010/main" val="0"/>
              </a:ext>
            </a:extLst>
          </a:blip>
          <a:srcRect t="1148" b="1148"/>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
        <p:nvSpPr>
          <p:cNvPr id="3" name="Заголовок 2">
            <a:extLst>
              <a:ext uri="{FF2B5EF4-FFF2-40B4-BE49-F238E27FC236}">
                <a16:creationId xmlns="" xmlns:a16="http://schemas.microsoft.com/office/drawing/2014/main" id="{200B3D2B-613A-41BE-987D-E6A1324B456D}"/>
              </a:ext>
            </a:extLst>
          </p:cNvPr>
          <p:cNvSpPr>
            <a:spLocks noGrp="1"/>
          </p:cNvSpPr>
          <p:nvPr>
            <p:ph type="title"/>
          </p:nvPr>
        </p:nvSpPr>
        <p:spPr>
          <a:xfrm>
            <a:off x="0" y="3544575"/>
            <a:ext cx="4903599" cy="977531"/>
          </a:xfrm>
        </p:spPr>
        <p:txBody>
          <a:bodyPr rtlCol="0"/>
          <a:lstStyle/>
          <a:p>
            <a:pPr algn="ctr"/>
            <a:r>
              <a:rPr lang="uk-UA" sz="3200" dirty="0">
                <a:solidFill>
                  <a:schemeClr val="tx1">
                    <a:lumMod val="95000"/>
                    <a:lumOff val="5000"/>
                  </a:schemeClr>
                </a:solidFill>
                <a:latin typeface="Georgia" panose="02040502050405020303" pitchFamily="18" charset="0"/>
              </a:rPr>
              <a:t>Причини та наслідки </a:t>
            </a:r>
            <a:r>
              <a:rPr lang="uk-UA" sz="3200" dirty="0" err="1">
                <a:solidFill>
                  <a:schemeClr val="tx1">
                    <a:lumMod val="95000"/>
                    <a:lumOff val="5000"/>
                  </a:schemeClr>
                </a:solidFill>
                <a:latin typeface="Georgia" panose="02040502050405020303" pitchFamily="18" charset="0"/>
              </a:rPr>
              <a:t>булінгу</a:t>
            </a:r>
            <a:endParaRPr lang="uk-UA" sz="3200" dirty="0">
              <a:solidFill>
                <a:schemeClr val="tx1">
                  <a:lumMod val="95000"/>
                  <a:lumOff val="5000"/>
                </a:schemeClr>
              </a:solidFill>
              <a:latin typeface="Georgia" panose="02040502050405020303" pitchFamily="18" charset="0"/>
            </a:endParaRPr>
          </a:p>
        </p:txBody>
      </p:sp>
      <p:sp>
        <p:nvSpPr>
          <p:cNvPr id="10" name="Місце для тексту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1399" y="4522106"/>
            <a:ext cx="4902200" cy="723731"/>
          </a:xfrm>
        </p:spPr>
        <p:txBody>
          <a:bodyPr rtlCol="0"/>
          <a:lstStyle/>
          <a:p>
            <a:pPr algn="ctr" rtl="0"/>
            <a:r>
              <a:rPr lang="uk-UA" sz="2000" dirty="0">
                <a:latin typeface="Georgia" panose="02040502050405020303" pitchFamily="18" charset="0"/>
              </a:rPr>
              <a:t>МОЗГОВИЙ ШТУРМ</a:t>
            </a:r>
          </a:p>
        </p:txBody>
      </p:sp>
    </p:spTree>
    <p:extLst>
      <p:ext uri="{BB962C8B-B14F-4D97-AF65-F5344CB8AC3E}">
        <p14:creationId xmlns="" xmlns:p14="http://schemas.microsoft.com/office/powerpoint/2010/main" val="56178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 ÐµÐ·ÑÐ»ÑÑÐ°Ñ Ð¿Ð¾ÑÑÐºÑ Ð·Ð¾Ð±ÑÐ°Ð¶ÐµÐ½Ñ Ð·Ð° Ð·Ð°Ð¿Ð¸ÑÐ¾Ð¼ &quot;ÑÐºÐ¾Ð»Ð°&quot;">
            <a:extLst>
              <a:ext uri="{FF2B5EF4-FFF2-40B4-BE49-F238E27FC236}">
                <a16:creationId xmlns="" xmlns:a16="http://schemas.microsoft.com/office/drawing/2014/main" id="{5FA9063A-772C-465F-B31F-5D7A9FAA9E8B}"/>
              </a:ext>
            </a:extLst>
          </p:cNvPr>
          <p:cNvPicPr>
            <a:picLocks noChangeAspect="1" noChangeArrowheads="1"/>
          </p:cNvPicPr>
          <p:nvPr/>
        </p:nvPicPr>
        <p:blipFill rotWithShape="1">
          <a:blip r:embed="rId2">
            <a:alphaModFix amt="20000"/>
            <a:extLst>
              <a:ext uri="{28A0092B-C50C-407E-A947-70E740481C1C}">
                <a14:useLocalDpi xmlns="" xmlns:a14="http://schemas.microsoft.com/office/drawing/2010/main" val="0"/>
              </a:ext>
            </a:extLst>
          </a:blip>
          <a:srcRect t="14571" b="-752"/>
          <a:stretch/>
        </p:blipFill>
        <p:spPr bwMode="auto">
          <a:xfrm>
            <a:off x="0" y="-199"/>
            <a:ext cx="12192000" cy="633731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Місце для номера слайда 2">
            <a:extLst>
              <a:ext uri="{FF2B5EF4-FFF2-40B4-BE49-F238E27FC236}">
                <a16:creationId xmlns="" xmlns:a16="http://schemas.microsoft.com/office/drawing/2014/main" id="{AED60BB6-4477-42E3-B4A1-AA2BB173F102}"/>
              </a:ext>
            </a:extLst>
          </p:cNvPr>
          <p:cNvSpPr>
            <a:spLocks noGrp="1"/>
          </p:cNvSpPr>
          <p:nvPr>
            <p:ph type="sldNum" sz="quarter" idx="13"/>
          </p:nvPr>
        </p:nvSpPr>
        <p:spPr/>
        <p:txBody>
          <a:bodyPr/>
          <a:lstStyle/>
          <a:p>
            <a:pPr rtl="0"/>
            <a:fld id="{19B51A1E-902D-48AF-9020-955120F399B6}" type="slidenum">
              <a:rPr lang="uk-UA" smtClean="0"/>
              <a:pPr rtl="0"/>
              <a:t>18</a:t>
            </a:fld>
            <a:endParaRPr lang="uk-UA" dirty="0"/>
          </a:p>
        </p:txBody>
      </p:sp>
      <p:sp>
        <p:nvSpPr>
          <p:cNvPr id="4" name="Заголовок 3">
            <a:extLst>
              <a:ext uri="{FF2B5EF4-FFF2-40B4-BE49-F238E27FC236}">
                <a16:creationId xmlns="" xmlns:a16="http://schemas.microsoft.com/office/drawing/2014/main" id="{2B7F277E-2CCA-4AFA-99DC-5F5548215087}"/>
              </a:ext>
            </a:extLst>
          </p:cNvPr>
          <p:cNvSpPr>
            <a:spLocks noGrp="1"/>
          </p:cNvSpPr>
          <p:nvPr>
            <p:ph type="title"/>
          </p:nvPr>
        </p:nvSpPr>
        <p:spPr>
          <a:xfrm>
            <a:off x="98473" y="21495"/>
            <a:ext cx="5530755" cy="929910"/>
          </a:xfrm>
        </p:spPr>
        <p:txBody>
          <a:bodyPr/>
          <a:lstStyle/>
          <a:p>
            <a:pPr algn="ctr"/>
            <a:r>
              <a:rPr lang="uk-UA" dirty="0">
                <a:solidFill>
                  <a:schemeClr val="tx1"/>
                </a:solidFill>
                <a:latin typeface="Georgia" panose="02040502050405020303" pitchFamily="18" charset="0"/>
              </a:rPr>
              <a:t>Причини </a:t>
            </a:r>
            <a:br>
              <a:rPr lang="uk-UA" dirty="0">
                <a:solidFill>
                  <a:schemeClr val="tx1"/>
                </a:solidFill>
                <a:latin typeface="Georgia" panose="02040502050405020303" pitchFamily="18" charset="0"/>
              </a:rPr>
            </a:br>
            <a:r>
              <a:rPr lang="uk-UA" dirty="0">
                <a:solidFill>
                  <a:schemeClr val="tx1"/>
                </a:solidFill>
                <a:latin typeface="Georgia" panose="02040502050405020303" pitchFamily="18" charset="0"/>
              </a:rPr>
              <a:t>виникнення </a:t>
            </a:r>
            <a:r>
              <a:rPr lang="uk-UA" dirty="0" err="1">
                <a:solidFill>
                  <a:schemeClr val="tx1"/>
                </a:solidFill>
                <a:latin typeface="Georgia" panose="02040502050405020303" pitchFamily="18" charset="0"/>
              </a:rPr>
              <a:t>булінгу</a:t>
            </a:r>
            <a:endParaRPr lang="uk-UA" dirty="0">
              <a:solidFill>
                <a:schemeClr val="tx1"/>
              </a:solidFill>
              <a:latin typeface="Georgia" panose="02040502050405020303" pitchFamily="18" charset="0"/>
            </a:endParaRPr>
          </a:p>
        </p:txBody>
      </p:sp>
      <p:graphicFrame>
        <p:nvGraphicFramePr>
          <p:cNvPr id="5" name="Схема 4">
            <a:extLst>
              <a:ext uri="{FF2B5EF4-FFF2-40B4-BE49-F238E27FC236}">
                <a16:creationId xmlns="" xmlns:a16="http://schemas.microsoft.com/office/drawing/2014/main" id="{57BADBFE-710E-4BC5-BCDD-B9E64DB5C782}"/>
              </a:ext>
            </a:extLst>
          </p:cNvPr>
          <p:cNvGraphicFramePr/>
          <p:nvPr>
            <p:extLst>
              <p:ext uri="{D42A27DB-BD31-4B8C-83A1-F6EECF244321}">
                <p14:modId xmlns="" xmlns:p14="http://schemas.microsoft.com/office/powerpoint/2010/main" val="1438013558"/>
              </p:ext>
            </p:extLst>
          </p:nvPr>
        </p:nvGraphicFramePr>
        <p:xfrm>
          <a:off x="1999470" y="520684"/>
          <a:ext cx="9911471" cy="5850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 xmlns:a16="http://schemas.microsoft.com/office/drawing/2014/main" id="{808811ED-6413-4DFD-A2EF-F214B30A59F3}"/>
              </a:ext>
            </a:extLst>
          </p:cNvPr>
          <p:cNvSpPr txBox="1"/>
          <p:nvPr/>
        </p:nvSpPr>
        <p:spPr>
          <a:xfrm>
            <a:off x="4743051" y="4056664"/>
            <a:ext cx="744114" cy="369332"/>
          </a:xfrm>
          <a:prstGeom prst="rect">
            <a:avLst/>
          </a:prstGeom>
          <a:noFill/>
        </p:spPr>
        <p:txBody>
          <a:bodyPr wrap="none" rtlCol="0">
            <a:spAutoFit/>
          </a:bodyPr>
          <a:lstStyle/>
          <a:p>
            <a:r>
              <a:rPr lang="uk-UA" dirty="0">
                <a:latin typeface="Georgia" panose="02040502050405020303" pitchFamily="18" charset="0"/>
              </a:rPr>
              <a:t>Сім’я</a:t>
            </a:r>
          </a:p>
        </p:txBody>
      </p:sp>
      <p:sp>
        <p:nvSpPr>
          <p:cNvPr id="9" name="TextBox 8">
            <a:extLst>
              <a:ext uri="{FF2B5EF4-FFF2-40B4-BE49-F238E27FC236}">
                <a16:creationId xmlns="" xmlns:a16="http://schemas.microsoft.com/office/drawing/2014/main" id="{532969AA-5111-4971-9E29-4C7241B23836}"/>
              </a:ext>
            </a:extLst>
          </p:cNvPr>
          <p:cNvSpPr txBox="1"/>
          <p:nvPr/>
        </p:nvSpPr>
        <p:spPr>
          <a:xfrm>
            <a:off x="4703492" y="4425996"/>
            <a:ext cx="944686" cy="369332"/>
          </a:xfrm>
          <a:prstGeom prst="rect">
            <a:avLst/>
          </a:prstGeom>
          <a:noFill/>
        </p:spPr>
        <p:txBody>
          <a:bodyPr wrap="square" rtlCol="0">
            <a:spAutoFit/>
          </a:bodyPr>
          <a:lstStyle/>
          <a:p>
            <a:r>
              <a:rPr lang="uk-UA" dirty="0">
                <a:latin typeface="Georgia" panose="02040502050405020303" pitchFamily="18" charset="0"/>
              </a:rPr>
              <a:t>Група</a:t>
            </a:r>
          </a:p>
        </p:txBody>
      </p:sp>
      <p:sp>
        <p:nvSpPr>
          <p:cNvPr id="13" name="TextBox 12">
            <a:extLst>
              <a:ext uri="{FF2B5EF4-FFF2-40B4-BE49-F238E27FC236}">
                <a16:creationId xmlns="" xmlns:a16="http://schemas.microsoft.com/office/drawing/2014/main" id="{6550AD7A-7567-41E2-B4FF-820536EC7FC8}"/>
              </a:ext>
            </a:extLst>
          </p:cNvPr>
          <p:cNvSpPr txBox="1"/>
          <p:nvPr/>
        </p:nvSpPr>
        <p:spPr>
          <a:xfrm>
            <a:off x="4703492" y="4946879"/>
            <a:ext cx="941283" cy="369332"/>
          </a:xfrm>
          <a:prstGeom prst="rect">
            <a:avLst/>
          </a:prstGeom>
          <a:noFill/>
        </p:spPr>
        <p:txBody>
          <a:bodyPr wrap="none" rtlCol="0">
            <a:spAutoFit/>
          </a:bodyPr>
          <a:lstStyle/>
          <a:p>
            <a:r>
              <a:rPr lang="uk-UA" dirty="0">
                <a:latin typeface="Georgia" panose="02040502050405020303" pitchFamily="18" charset="0"/>
              </a:rPr>
              <a:t>Школа</a:t>
            </a:r>
          </a:p>
        </p:txBody>
      </p:sp>
      <p:sp>
        <p:nvSpPr>
          <p:cNvPr id="14" name="TextBox 13">
            <a:extLst>
              <a:ext uri="{FF2B5EF4-FFF2-40B4-BE49-F238E27FC236}">
                <a16:creationId xmlns="" xmlns:a16="http://schemas.microsoft.com/office/drawing/2014/main" id="{9DF42813-4DC1-4712-9E67-4ACC277655F9}"/>
              </a:ext>
            </a:extLst>
          </p:cNvPr>
          <p:cNvSpPr txBox="1"/>
          <p:nvPr/>
        </p:nvSpPr>
        <p:spPr>
          <a:xfrm>
            <a:off x="4493498" y="5630734"/>
            <a:ext cx="1465466" cy="369332"/>
          </a:xfrm>
          <a:prstGeom prst="rect">
            <a:avLst/>
          </a:prstGeom>
          <a:noFill/>
        </p:spPr>
        <p:txBody>
          <a:bodyPr wrap="none" rtlCol="0">
            <a:spAutoFit/>
          </a:bodyPr>
          <a:lstStyle/>
          <a:p>
            <a:r>
              <a:rPr lang="uk-UA" dirty="0">
                <a:latin typeface="Georgia" panose="02040502050405020303" pitchFamily="18" charset="0"/>
              </a:rPr>
              <a:t>Суспільство</a:t>
            </a:r>
          </a:p>
        </p:txBody>
      </p:sp>
      <p:pic>
        <p:nvPicPr>
          <p:cNvPr id="16" name="Рисунок 15">
            <a:extLst>
              <a:ext uri="{FF2B5EF4-FFF2-40B4-BE49-F238E27FC236}">
                <a16:creationId xmlns="" xmlns:a16="http://schemas.microsoft.com/office/drawing/2014/main" id="{E3C62681-B416-46C6-9FC6-EFFE1206DAEE}"/>
              </a:ext>
            </a:extLst>
          </p:cNvPr>
          <p:cNvPicPr>
            <a:picLocks noChangeAspect="1"/>
          </p:cNvPicPr>
          <p:nvPr/>
        </p:nvPicPr>
        <p:blipFill>
          <a:blip r:embed="rId7"/>
          <a:stretch>
            <a:fillRect/>
          </a:stretch>
        </p:blipFill>
        <p:spPr>
          <a:xfrm>
            <a:off x="9861412" y="6371351"/>
            <a:ext cx="1898548" cy="453552"/>
          </a:xfrm>
          <a:prstGeom prst="rect">
            <a:avLst/>
          </a:prstGeom>
        </p:spPr>
      </p:pic>
    </p:spTree>
    <p:extLst>
      <p:ext uri="{BB962C8B-B14F-4D97-AF65-F5344CB8AC3E}">
        <p14:creationId xmlns="" xmlns:p14="http://schemas.microsoft.com/office/powerpoint/2010/main" val="1976087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0F99427-A591-4299-8E67-C046FDFE32CA}"/>
              </a:ext>
            </a:extLst>
          </p:cNvPr>
          <p:cNvSpPr>
            <a:spLocks noGrp="1"/>
          </p:cNvSpPr>
          <p:nvPr>
            <p:ph type="title"/>
          </p:nvPr>
        </p:nvSpPr>
        <p:spPr>
          <a:xfrm>
            <a:off x="0" y="234750"/>
            <a:ext cx="12191999" cy="432000"/>
          </a:xfrm>
        </p:spPr>
        <p:txBody>
          <a:bodyPr/>
          <a:lstStyle/>
          <a:p>
            <a:pPr algn="ctr"/>
            <a:r>
              <a:rPr lang="uk-UA" dirty="0">
                <a:solidFill>
                  <a:schemeClr val="tx1"/>
                </a:solidFill>
                <a:latin typeface="Georgia" panose="02040502050405020303" pitchFamily="18" charset="0"/>
              </a:rPr>
              <a:t>Наслідки </a:t>
            </a:r>
            <a:r>
              <a:rPr lang="uk-UA" dirty="0" err="1">
                <a:solidFill>
                  <a:schemeClr val="tx1"/>
                </a:solidFill>
                <a:latin typeface="Georgia" panose="02040502050405020303" pitchFamily="18" charset="0"/>
              </a:rPr>
              <a:t>булінгу</a:t>
            </a:r>
            <a:r>
              <a:rPr lang="uk-UA" dirty="0">
                <a:solidFill>
                  <a:schemeClr val="tx1"/>
                </a:solidFill>
                <a:latin typeface="Georgia" panose="02040502050405020303" pitchFamily="18" charset="0"/>
              </a:rPr>
              <a:t> </a:t>
            </a:r>
          </a:p>
        </p:txBody>
      </p:sp>
      <p:sp>
        <p:nvSpPr>
          <p:cNvPr id="3" name="Місце для тексту 2">
            <a:extLst>
              <a:ext uri="{FF2B5EF4-FFF2-40B4-BE49-F238E27FC236}">
                <a16:creationId xmlns="" xmlns:a16="http://schemas.microsoft.com/office/drawing/2014/main" id="{5A19A0CC-D6EC-494E-B942-FAC41978E016}"/>
              </a:ext>
            </a:extLst>
          </p:cNvPr>
          <p:cNvSpPr>
            <a:spLocks noGrp="1"/>
          </p:cNvSpPr>
          <p:nvPr>
            <p:ph type="body" sz="quarter" idx="32"/>
          </p:nvPr>
        </p:nvSpPr>
        <p:spPr>
          <a:xfrm>
            <a:off x="1970080" y="1901039"/>
            <a:ext cx="2361162" cy="360000"/>
          </a:xfrm>
        </p:spPr>
        <p:txBody>
          <a:bodyPr/>
          <a:lstStyle/>
          <a:p>
            <a:pPr algn="ctr"/>
            <a:r>
              <a:rPr lang="uk-UA" sz="2200" b="1" dirty="0">
                <a:solidFill>
                  <a:schemeClr val="tx1"/>
                </a:solidFill>
                <a:latin typeface="Georgia" panose="02040502050405020303" pitchFamily="18" charset="0"/>
              </a:rPr>
              <a:t>Для жертви</a:t>
            </a:r>
          </a:p>
        </p:txBody>
      </p:sp>
      <p:sp>
        <p:nvSpPr>
          <p:cNvPr id="4" name="Місце для вмісту 3">
            <a:extLst>
              <a:ext uri="{FF2B5EF4-FFF2-40B4-BE49-F238E27FC236}">
                <a16:creationId xmlns="" xmlns:a16="http://schemas.microsoft.com/office/drawing/2014/main" id="{25247C2A-39CB-4853-9693-F05240A91FEE}"/>
              </a:ext>
            </a:extLst>
          </p:cNvPr>
          <p:cNvSpPr>
            <a:spLocks noGrp="1"/>
          </p:cNvSpPr>
          <p:nvPr>
            <p:ph idx="1"/>
          </p:nvPr>
        </p:nvSpPr>
        <p:spPr>
          <a:xfrm>
            <a:off x="3679337" y="2785150"/>
            <a:ext cx="1990543" cy="2564110"/>
          </a:xfrm>
        </p:spPr>
        <p:txBody>
          <a:bodyPr/>
          <a:lstStyle/>
          <a:p>
            <a:pPr>
              <a:lnSpc>
                <a:spcPct val="130000"/>
              </a:lnSpc>
            </a:pPr>
            <a:r>
              <a:rPr lang="uk-UA" altLang="uk-UA" sz="2200" dirty="0">
                <a:solidFill>
                  <a:schemeClr val="tx1"/>
                </a:solidFill>
                <a:latin typeface="Georgia" panose="02040502050405020303" pitchFamily="18" charset="0"/>
                <a:cs typeface="Arial" panose="020B0604020202020204" pitchFamily="34" charset="0"/>
              </a:rPr>
              <a:t>Фізіологічні </a:t>
            </a:r>
          </a:p>
          <a:p>
            <a:pPr>
              <a:lnSpc>
                <a:spcPct val="130000"/>
              </a:lnSpc>
            </a:pPr>
            <a:r>
              <a:rPr lang="uk-UA" altLang="uk-UA" sz="2200" dirty="0">
                <a:solidFill>
                  <a:schemeClr val="tx1"/>
                </a:solidFill>
                <a:latin typeface="Georgia" panose="02040502050405020303" pitchFamily="18" charset="0"/>
                <a:cs typeface="Arial" panose="020B0604020202020204" pitchFamily="34" charset="0"/>
              </a:rPr>
              <a:t>Когнітивні</a:t>
            </a:r>
          </a:p>
          <a:p>
            <a:pPr>
              <a:lnSpc>
                <a:spcPct val="130000"/>
              </a:lnSpc>
            </a:pPr>
            <a:r>
              <a:rPr lang="uk-UA" altLang="uk-UA" sz="2200" dirty="0">
                <a:solidFill>
                  <a:schemeClr val="tx1"/>
                </a:solidFill>
                <a:latin typeface="Georgia" panose="02040502050405020303" pitchFamily="18" charset="0"/>
                <a:cs typeface="Arial" panose="020B0604020202020204" pitchFamily="34" charset="0"/>
              </a:rPr>
              <a:t>Емоційні</a:t>
            </a:r>
          </a:p>
          <a:p>
            <a:pPr marL="0" indent="0">
              <a:buNone/>
            </a:pPr>
            <a:endParaRPr lang="uk-UA" dirty="0"/>
          </a:p>
        </p:txBody>
      </p:sp>
      <p:sp>
        <p:nvSpPr>
          <p:cNvPr id="10" name="Місце для номера слайда 9">
            <a:extLst>
              <a:ext uri="{FF2B5EF4-FFF2-40B4-BE49-F238E27FC236}">
                <a16:creationId xmlns="" xmlns:a16="http://schemas.microsoft.com/office/drawing/2014/main" id="{BBC90352-CD01-467A-AD21-5CC9F4379000}"/>
              </a:ext>
            </a:extLst>
          </p:cNvPr>
          <p:cNvSpPr>
            <a:spLocks noGrp="1"/>
          </p:cNvSpPr>
          <p:nvPr>
            <p:ph type="sldNum" sz="quarter" idx="33"/>
          </p:nvPr>
        </p:nvSpPr>
        <p:spPr/>
        <p:txBody>
          <a:bodyPr/>
          <a:lstStyle/>
          <a:p>
            <a:pPr rtl="0"/>
            <a:fld id="{19B51A1E-902D-48AF-9020-955120F399B6}" type="slidenum">
              <a:rPr lang="uk-UA" smtClean="0"/>
              <a:pPr rtl="0"/>
              <a:t>19</a:t>
            </a:fld>
            <a:endParaRPr lang="uk-UA" dirty="0"/>
          </a:p>
        </p:txBody>
      </p:sp>
      <p:sp>
        <p:nvSpPr>
          <p:cNvPr id="11" name="Місце для тексту 2">
            <a:extLst>
              <a:ext uri="{FF2B5EF4-FFF2-40B4-BE49-F238E27FC236}">
                <a16:creationId xmlns="" xmlns:a16="http://schemas.microsoft.com/office/drawing/2014/main" id="{1C5D039C-1670-4646-89C2-B604E964BFF0}"/>
              </a:ext>
            </a:extLst>
          </p:cNvPr>
          <p:cNvSpPr txBox="1">
            <a:spLocks/>
          </p:cNvSpPr>
          <p:nvPr/>
        </p:nvSpPr>
        <p:spPr>
          <a:xfrm>
            <a:off x="4562018" y="1904965"/>
            <a:ext cx="2325187"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2200" b="1" dirty="0">
                <a:solidFill>
                  <a:schemeClr val="tx1"/>
                </a:solidFill>
                <a:latin typeface="Georgia" panose="02040502050405020303" pitchFamily="18" charset="0"/>
              </a:rPr>
              <a:t>Для кривдника</a:t>
            </a:r>
          </a:p>
        </p:txBody>
      </p:sp>
      <p:sp>
        <p:nvSpPr>
          <p:cNvPr id="12" name="Місце для тексту 2">
            <a:extLst>
              <a:ext uri="{FF2B5EF4-FFF2-40B4-BE49-F238E27FC236}">
                <a16:creationId xmlns="" xmlns:a16="http://schemas.microsoft.com/office/drawing/2014/main" id="{9FF6F189-56A2-4F5F-BF5E-F94FD1DCBDBD}"/>
              </a:ext>
            </a:extLst>
          </p:cNvPr>
          <p:cNvSpPr txBox="1">
            <a:spLocks/>
          </p:cNvSpPr>
          <p:nvPr/>
        </p:nvSpPr>
        <p:spPr>
          <a:xfrm>
            <a:off x="7252344" y="1901039"/>
            <a:ext cx="2609068"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2200" b="1" dirty="0">
                <a:solidFill>
                  <a:schemeClr val="tx1"/>
                </a:solidFill>
                <a:latin typeface="Georgia" panose="02040502050405020303" pitchFamily="18" charset="0"/>
              </a:rPr>
              <a:t>Для спостерігача</a:t>
            </a:r>
          </a:p>
        </p:txBody>
      </p:sp>
      <p:sp>
        <p:nvSpPr>
          <p:cNvPr id="13" name="Місце для тексту 2">
            <a:extLst>
              <a:ext uri="{FF2B5EF4-FFF2-40B4-BE49-F238E27FC236}">
                <a16:creationId xmlns="" xmlns:a16="http://schemas.microsoft.com/office/drawing/2014/main" id="{E26B54DA-AD05-4537-9D8A-C0DDA370A517}"/>
              </a:ext>
            </a:extLst>
          </p:cNvPr>
          <p:cNvSpPr txBox="1">
            <a:spLocks/>
          </p:cNvSpPr>
          <p:nvPr/>
        </p:nvSpPr>
        <p:spPr>
          <a:xfrm>
            <a:off x="1786597" y="5558377"/>
            <a:ext cx="3938015" cy="4010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2200" b="1" dirty="0">
                <a:solidFill>
                  <a:schemeClr val="tx1"/>
                </a:solidFill>
                <a:latin typeface="Georgia" panose="02040502050405020303" pitchFamily="18" charset="0"/>
              </a:rPr>
              <a:t>Для освітнього закладу</a:t>
            </a:r>
          </a:p>
        </p:txBody>
      </p:sp>
      <p:sp>
        <p:nvSpPr>
          <p:cNvPr id="21" name="Прямокутник 20">
            <a:extLst>
              <a:ext uri="{FF2B5EF4-FFF2-40B4-BE49-F238E27FC236}">
                <a16:creationId xmlns="" xmlns:a16="http://schemas.microsoft.com/office/drawing/2014/main" id="{9C2891A9-02BB-4E8E-9B51-48576DC8DBBC}"/>
              </a:ext>
            </a:extLst>
          </p:cNvPr>
          <p:cNvSpPr/>
          <p:nvPr/>
        </p:nvSpPr>
        <p:spPr>
          <a:xfrm rot="5400000">
            <a:off x="2213271" y="-223282"/>
            <a:ext cx="857036" cy="26912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uk-UA" sz="2800" dirty="0">
                <a:latin typeface="Georgia" panose="02040502050405020303" pitchFamily="18" charset="0"/>
              </a:rPr>
              <a:t>БЛИЖНІ</a:t>
            </a:r>
          </a:p>
        </p:txBody>
      </p:sp>
      <p:sp>
        <p:nvSpPr>
          <p:cNvPr id="22" name="Прямокутник 21">
            <a:extLst>
              <a:ext uri="{FF2B5EF4-FFF2-40B4-BE49-F238E27FC236}">
                <a16:creationId xmlns="" xmlns:a16="http://schemas.microsoft.com/office/drawing/2014/main" id="{E07C134F-903C-49E8-9DC4-2B44739801CC}"/>
              </a:ext>
            </a:extLst>
          </p:cNvPr>
          <p:cNvSpPr/>
          <p:nvPr/>
        </p:nvSpPr>
        <p:spPr>
          <a:xfrm rot="16200000">
            <a:off x="8969322" y="-223282"/>
            <a:ext cx="857036" cy="26912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hangingPunct="1">
              <a:defRPr/>
            </a:pPr>
            <a:r>
              <a:rPr lang="uk-UA" sz="2800" dirty="0">
                <a:latin typeface="Georgia" panose="02040502050405020303" pitchFamily="18" charset="0"/>
              </a:rPr>
              <a:t>ВІДДАЛЕНІ</a:t>
            </a:r>
          </a:p>
        </p:txBody>
      </p:sp>
      <p:pic>
        <p:nvPicPr>
          <p:cNvPr id="23" name="Рисунок 2">
            <a:extLst>
              <a:ext uri="{FF2B5EF4-FFF2-40B4-BE49-F238E27FC236}">
                <a16:creationId xmlns="" xmlns:a16="http://schemas.microsoft.com/office/drawing/2014/main" id="{5B29B6F1-6370-4740-9785-03689770191A}"/>
              </a:ext>
            </a:extLst>
          </p:cNvPr>
          <p:cNvPicPr>
            <a:picLocks noChangeAspect="1"/>
          </p:cNvPicPr>
          <p:nvPr/>
        </p:nvPicPr>
        <p:blipFill>
          <a:blip r:embed="rId2">
            <a:extLst>
              <a:ext uri="{28A0092B-C50C-407E-A947-70E740481C1C}">
                <a14:useLocalDpi xmlns="" xmlns:a14="http://schemas.microsoft.com/office/drawing/2010/main" val="0"/>
              </a:ext>
            </a:extLst>
          </a:blip>
          <a:srcRect b="14458"/>
          <a:stretch>
            <a:fillRect/>
          </a:stretch>
        </p:blipFill>
        <p:spPr bwMode="auto">
          <a:xfrm>
            <a:off x="205216" y="2549784"/>
            <a:ext cx="2709623" cy="2532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Рисунок 3">
            <a:extLst>
              <a:ext uri="{FF2B5EF4-FFF2-40B4-BE49-F238E27FC236}">
                <a16:creationId xmlns="" xmlns:a16="http://schemas.microsoft.com/office/drawing/2014/main" id="{BD541D44-D25E-4DD3-AC4C-20307E975C52}"/>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9266377" y="2332224"/>
            <a:ext cx="2709623" cy="2532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Місце для вмісту 3">
            <a:extLst>
              <a:ext uri="{FF2B5EF4-FFF2-40B4-BE49-F238E27FC236}">
                <a16:creationId xmlns="" xmlns:a16="http://schemas.microsoft.com/office/drawing/2014/main" id="{2822D7C2-552B-4EE0-908A-1C94325C1D9A}"/>
              </a:ext>
            </a:extLst>
          </p:cNvPr>
          <p:cNvSpPr txBox="1">
            <a:spLocks/>
          </p:cNvSpPr>
          <p:nvPr/>
        </p:nvSpPr>
        <p:spPr>
          <a:xfrm>
            <a:off x="6388128" y="2785150"/>
            <a:ext cx="2160000" cy="198785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uk-UA" altLang="uk-UA" sz="2200" dirty="0">
                <a:solidFill>
                  <a:schemeClr val="tx1"/>
                </a:solidFill>
                <a:latin typeface="Georgia" panose="02040502050405020303" pitchFamily="18" charset="0"/>
                <a:cs typeface="Arial" panose="020B0604020202020204" pitchFamily="34" charset="0"/>
              </a:rPr>
              <a:t>Поведінкові</a:t>
            </a:r>
          </a:p>
          <a:p>
            <a:pPr>
              <a:lnSpc>
                <a:spcPct val="130000"/>
              </a:lnSpc>
            </a:pPr>
            <a:r>
              <a:rPr lang="uk-UA" altLang="uk-UA" sz="2200" dirty="0">
                <a:solidFill>
                  <a:schemeClr val="tx1"/>
                </a:solidFill>
                <a:latin typeface="Georgia" panose="02040502050405020303" pitchFamily="18" charset="0"/>
                <a:cs typeface="Arial" panose="020B0604020202020204" pitchFamily="34" charset="0"/>
              </a:rPr>
              <a:t>Соціальні</a:t>
            </a:r>
            <a:endParaRPr lang="uk-UA" altLang="uk-UA" sz="2200" dirty="0">
              <a:solidFill>
                <a:schemeClr val="tx1"/>
              </a:solidFill>
              <a:latin typeface="Georgia" panose="02040502050405020303" pitchFamily="18" charset="0"/>
            </a:endParaRPr>
          </a:p>
          <a:p>
            <a:endParaRPr lang="uk-UA" dirty="0"/>
          </a:p>
        </p:txBody>
      </p:sp>
      <p:sp>
        <p:nvSpPr>
          <p:cNvPr id="27" name="Місце для тексту 2">
            <a:extLst>
              <a:ext uri="{FF2B5EF4-FFF2-40B4-BE49-F238E27FC236}">
                <a16:creationId xmlns="" xmlns:a16="http://schemas.microsoft.com/office/drawing/2014/main" id="{38AD7E92-8BB7-41B9-BCD9-8FCCD778E5D1}"/>
              </a:ext>
            </a:extLst>
          </p:cNvPr>
          <p:cNvSpPr txBox="1">
            <a:spLocks/>
          </p:cNvSpPr>
          <p:nvPr/>
        </p:nvSpPr>
        <p:spPr>
          <a:xfrm>
            <a:off x="6298455" y="5558377"/>
            <a:ext cx="3474397" cy="4010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2200" b="1" dirty="0">
                <a:solidFill>
                  <a:schemeClr val="tx1"/>
                </a:solidFill>
                <a:latin typeface="Georgia" panose="02040502050405020303" pitchFamily="18" charset="0"/>
              </a:rPr>
              <a:t>Для суспільства</a:t>
            </a:r>
          </a:p>
        </p:txBody>
      </p:sp>
      <p:pic>
        <p:nvPicPr>
          <p:cNvPr id="33" name="Рисунок 32">
            <a:extLst>
              <a:ext uri="{FF2B5EF4-FFF2-40B4-BE49-F238E27FC236}">
                <a16:creationId xmlns="" xmlns:a16="http://schemas.microsoft.com/office/drawing/2014/main" id="{B2EA69D7-4C61-45E5-9DE1-7F56F1BE434F}"/>
              </a:ext>
            </a:extLst>
          </p:cNvPr>
          <p:cNvPicPr>
            <a:picLocks noChangeAspect="1"/>
          </p:cNvPicPr>
          <p:nvPr/>
        </p:nvPicPr>
        <p:blipFill>
          <a:blip r:embed="rId4"/>
          <a:stretch>
            <a:fillRect/>
          </a:stretch>
        </p:blipFill>
        <p:spPr>
          <a:xfrm>
            <a:off x="9861412" y="6371351"/>
            <a:ext cx="1898548" cy="453552"/>
          </a:xfrm>
          <a:prstGeom prst="rect">
            <a:avLst/>
          </a:prstGeom>
        </p:spPr>
      </p:pic>
    </p:spTree>
    <p:extLst>
      <p:ext uri="{BB962C8B-B14F-4D97-AF65-F5344CB8AC3E}">
        <p14:creationId xmlns="" xmlns:p14="http://schemas.microsoft.com/office/powerpoint/2010/main" val="108621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номера слайда 4">
            <a:extLst>
              <a:ext uri="{FF2B5EF4-FFF2-40B4-BE49-F238E27FC236}">
                <a16:creationId xmlns="" xmlns:a16="http://schemas.microsoft.com/office/drawing/2014/main" id="{BDD5A594-D852-43BB-B591-E9D9027253BD}"/>
              </a:ext>
            </a:extLst>
          </p:cNvPr>
          <p:cNvSpPr>
            <a:spLocks noGrp="1"/>
          </p:cNvSpPr>
          <p:nvPr>
            <p:ph type="sldNum" sz="quarter" idx="12"/>
          </p:nvPr>
        </p:nvSpPr>
        <p:spPr>
          <a:xfrm>
            <a:off x="11760000" y="6349799"/>
            <a:ext cx="432000" cy="453552"/>
          </a:xfrm>
        </p:spPr>
        <p:txBody>
          <a:bodyPr rtlCol="0"/>
          <a:lstStyle/>
          <a:p>
            <a:pPr rtl="0"/>
            <a:fld id="{19B51A1E-902D-48AF-9020-955120F399B6}" type="slidenum">
              <a:rPr lang="uk-UA" smtClean="0"/>
              <a:pPr rtl="0"/>
              <a:t>2</a:t>
            </a:fld>
            <a:endParaRPr lang="uk-UA" dirty="0"/>
          </a:p>
        </p:txBody>
      </p:sp>
      <p:pic>
        <p:nvPicPr>
          <p:cNvPr id="6" name="Рисунок 5">
            <a:extLst>
              <a:ext uri="{FF2B5EF4-FFF2-40B4-BE49-F238E27FC236}">
                <a16:creationId xmlns="" xmlns:a16="http://schemas.microsoft.com/office/drawing/2014/main" id="{A1E52B68-2530-4C97-8026-3F3B6F56D864}"/>
              </a:ext>
            </a:extLst>
          </p:cNvPr>
          <p:cNvPicPr>
            <a:picLocks noChangeAspect="1"/>
          </p:cNvPicPr>
          <p:nvPr/>
        </p:nvPicPr>
        <p:blipFill>
          <a:blip r:embed="rId3"/>
          <a:stretch>
            <a:fillRect/>
          </a:stretch>
        </p:blipFill>
        <p:spPr>
          <a:xfrm>
            <a:off x="9861412" y="6371351"/>
            <a:ext cx="1898548" cy="453552"/>
          </a:xfrm>
          <a:prstGeom prst="rect">
            <a:avLst/>
          </a:prstGeom>
        </p:spPr>
      </p:pic>
      <p:sp>
        <p:nvSpPr>
          <p:cNvPr id="4" name="Місце для зображення 3">
            <a:extLst>
              <a:ext uri="{FF2B5EF4-FFF2-40B4-BE49-F238E27FC236}">
                <a16:creationId xmlns="" xmlns:a16="http://schemas.microsoft.com/office/drawing/2014/main" id="{C969156C-416D-496E-86D7-4475134276B5}"/>
              </a:ext>
            </a:extLst>
          </p:cNvPr>
          <p:cNvSpPr>
            <a:spLocks noGrp="1"/>
          </p:cNvSpPr>
          <p:nvPr>
            <p:ph type="pic" sz="quarter" idx="10"/>
          </p:nvPr>
        </p:nvSpPr>
        <p:spPr/>
      </p:sp>
      <p:pic>
        <p:nvPicPr>
          <p:cNvPr id="8" name="Рисунок 7">
            <a:extLst>
              <a:ext uri="{FF2B5EF4-FFF2-40B4-BE49-F238E27FC236}">
                <a16:creationId xmlns="" xmlns:a16="http://schemas.microsoft.com/office/drawing/2014/main" id="{DB580614-9588-46E1-8BF0-81FC296D0079}"/>
              </a:ext>
            </a:extLst>
          </p:cNvPr>
          <p:cNvPicPr>
            <a:picLocks noChangeAspect="1"/>
          </p:cNvPicPr>
          <p:nvPr/>
        </p:nvPicPr>
        <p:blipFill rotWithShape="1">
          <a:blip r:embed="rId4"/>
          <a:srcRect l="3735" r="6052"/>
          <a:stretch/>
        </p:blipFill>
        <p:spPr>
          <a:xfrm>
            <a:off x="0" y="-1"/>
            <a:ext cx="9909398" cy="6349800"/>
          </a:xfrm>
          <a:prstGeom prst="rect">
            <a:avLst/>
          </a:prstGeom>
        </p:spPr>
      </p:pic>
      <p:sp>
        <p:nvSpPr>
          <p:cNvPr id="14" name="Місце для тексту 13">
            <a:extLst>
              <a:ext uri="{FF2B5EF4-FFF2-40B4-BE49-F238E27FC236}">
                <a16:creationId xmlns="" xmlns:a16="http://schemas.microsoft.com/office/drawing/2014/main" id="{F278402B-CA7D-4F5B-B3FA-ED74AB3CFB6C}"/>
              </a:ext>
            </a:extLst>
          </p:cNvPr>
          <p:cNvSpPr>
            <a:spLocks noGrp="1"/>
          </p:cNvSpPr>
          <p:nvPr>
            <p:ph type="body" sz="quarter" idx="13"/>
          </p:nvPr>
        </p:nvSpPr>
        <p:spPr>
          <a:xfrm>
            <a:off x="6235701" y="4439177"/>
            <a:ext cx="5956299" cy="822142"/>
          </a:xfrm>
        </p:spPr>
        <p:txBody>
          <a:bodyPr rtlCol="0"/>
          <a:lstStyle/>
          <a:p>
            <a:pPr algn="ctr"/>
            <a:endParaRPr lang="uk-UA" sz="2000" dirty="0">
              <a:latin typeface="Georgia" panose="02040502050405020303" pitchFamily="18" charset="0"/>
              <a:hlinkClick r:id="rId5"/>
            </a:endParaRPr>
          </a:p>
        </p:txBody>
      </p:sp>
      <p:sp>
        <p:nvSpPr>
          <p:cNvPr id="3" name="Заголовок 2">
            <a:extLst>
              <a:ext uri="{FF2B5EF4-FFF2-40B4-BE49-F238E27FC236}">
                <a16:creationId xmlns="" xmlns:a16="http://schemas.microsoft.com/office/drawing/2014/main" id="{200B3D2B-613A-41BE-987D-E6A1324B456D}"/>
              </a:ext>
            </a:extLst>
          </p:cNvPr>
          <p:cNvSpPr>
            <a:spLocks noGrp="1"/>
          </p:cNvSpPr>
          <p:nvPr>
            <p:ph type="ctrTitle"/>
          </p:nvPr>
        </p:nvSpPr>
        <p:spPr>
          <a:xfrm>
            <a:off x="6235700" y="3749859"/>
            <a:ext cx="5956300" cy="689318"/>
          </a:xfrm>
        </p:spPr>
        <p:txBody>
          <a:bodyPr rtlCol="0"/>
          <a:lstStyle/>
          <a:p>
            <a:pPr algn="ctr">
              <a:lnSpc>
                <a:spcPct val="90000"/>
              </a:lnSpc>
            </a:pPr>
            <a:r>
              <a:rPr lang="uk-UA" sz="3200" dirty="0">
                <a:solidFill>
                  <a:schemeClr val="tx1"/>
                </a:solidFill>
                <a:latin typeface="Georgia" panose="02040502050405020303" pitchFamily="18" charset="0"/>
              </a:rPr>
              <a:t>Як виявити </a:t>
            </a:r>
            <a:r>
              <a:rPr lang="uk-UA" sz="3200" dirty="0" err="1">
                <a:solidFill>
                  <a:schemeClr val="tx1"/>
                </a:solidFill>
                <a:latin typeface="Georgia" panose="02040502050405020303" pitchFamily="18" charset="0"/>
              </a:rPr>
              <a:t>булінг</a:t>
            </a:r>
            <a:r>
              <a:rPr lang="uk-UA" sz="3200" dirty="0">
                <a:solidFill>
                  <a:schemeClr val="tx1"/>
                </a:solidFill>
                <a:latin typeface="Georgia" panose="02040502050405020303" pitchFamily="18" charset="0"/>
              </a:rPr>
              <a:t>?</a:t>
            </a:r>
          </a:p>
        </p:txBody>
      </p:sp>
    </p:spTree>
    <p:extLst>
      <p:ext uri="{BB962C8B-B14F-4D97-AF65-F5344CB8AC3E}">
        <p14:creationId xmlns="" xmlns:p14="http://schemas.microsoft.com/office/powerpoint/2010/main" val="480871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кутник 8">
            <a:extLst>
              <a:ext uri="{FF2B5EF4-FFF2-40B4-BE49-F238E27FC236}">
                <a16:creationId xmlns="" xmlns:a16="http://schemas.microsoft.com/office/drawing/2014/main" id="{4B0E429E-34A7-454A-94BE-C82CF6743A9D}"/>
              </a:ext>
            </a:extLst>
          </p:cNvPr>
          <p:cNvSpPr/>
          <p:nvPr/>
        </p:nvSpPr>
        <p:spPr>
          <a:xfrm>
            <a:off x="4963413" y="3475490"/>
            <a:ext cx="6787487" cy="228510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uk-UA" dirty="0"/>
          </a:p>
          <a:p>
            <a:pPr algn="ctr"/>
            <a:endParaRPr lang="uk-UA" dirty="0"/>
          </a:p>
          <a:p>
            <a:pPr algn="ctr"/>
            <a:endParaRPr lang="uk-UA" dirty="0"/>
          </a:p>
          <a:p>
            <a:pPr algn="ctr"/>
            <a:endParaRPr lang="uk-UA" dirty="0"/>
          </a:p>
          <a:p>
            <a:pPr algn="ctr"/>
            <a:endParaRPr lang="uk-UA" dirty="0"/>
          </a:p>
          <a:p>
            <a:pPr algn="ctr"/>
            <a:endParaRPr lang="uk-UA" dirty="0"/>
          </a:p>
          <a:p>
            <a:pPr algn="ctr"/>
            <a:r>
              <a:rPr lang="uk-UA" sz="2400" b="1" dirty="0">
                <a:latin typeface="Georgia" panose="02040502050405020303" pitchFamily="18" charset="0"/>
              </a:rPr>
              <a:t>Груповий рівень (класний, шкільний) </a:t>
            </a:r>
          </a:p>
        </p:txBody>
      </p:sp>
      <p:sp>
        <p:nvSpPr>
          <p:cNvPr id="3" name="Місце для номера слайда 2">
            <a:extLst>
              <a:ext uri="{FF2B5EF4-FFF2-40B4-BE49-F238E27FC236}">
                <a16:creationId xmlns="" xmlns:a16="http://schemas.microsoft.com/office/drawing/2014/main" id="{403293E4-9014-4455-92A5-89063D7E56C1}"/>
              </a:ext>
            </a:extLst>
          </p:cNvPr>
          <p:cNvSpPr>
            <a:spLocks noGrp="1"/>
          </p:cNvSpPr>
          <p:nvPr>
            <p:ph type="sldNum" sz="quarter" idx="13"/>
          </p:nvPr>
        </p:nvSpPr>
        <p:spPr/>
        <p:txBody>
          <a:bodyPr/>
          <a:lstStyle/>
          <a:p>
            <a:pPr rtl="0"/>
            <a:fld id="{19B51A1E-902D-48AF-9020-955120F399B6}" type="slidenum">
              <a:rPr lang="uk-UA" smtClean="0"/>
              <a:pPr rtl="0"/>
              <a:t>20</a:t>
            </a:fld>
            <a:endParaRPr lang="uk-UA" dirty="0"/>
          </a:p>
        </p:txBody>
      </p:sp>
      <p:sp>
        <p:nvSpPr>
          <p:cNvPr id="4" name="Заголовок 3">
            <a:extLst>
              <a:ext uri="{FF2B5EF4-FFF2-40B4-BE49-F238E27FC236}">
                <a16:creationId xmlns="" xmlns:a16="http://schemas.microsoft.com/office/drawing/2014/main" id="{B3016B95-B946-4A00-BF38-2C9CCA00BCF0}"/>
              </a:ext>
            </a:extLst>
          </p:cNvPr>
          <p:cNvSpPr>
            <a:spLocks noGrp="1"/>
          </p:cNvSpPr>
          <p:nvPr>
            <p:ph type="title"/>
          </p:nvPr>
        </p:nvSpPr>
        <p:spPr>
          <a:xfrm>
            <a:off x="422900" y="306410"/>
            <a:ext cx="11328000" cy="432000"/>
          </a:xfrm>
        </p:spPr>
        <p:txBody>
          <a:bodyPr/>
          <a:lstStyle/>
          <a:p>
            <a:pPr algn="ctr"/>
            <a:r>
              <a:rPr lang="uk-UA" dirty="0">
                <a:solidFill>
                  <a:schemeClr val="tx1"/>
                </a:solidFill>
                <a:latin typeface="Georgia" panose="02040502050405020303" pitchFamily="18" charset="0"/>
              </a:rPr>
              <a:t>Що ми можемо зробити?!</a:t>
            </a:r>
          </a:p>
        </p:txBody>
      </p:sp>
      <p:sp>
        <p:nvSpPr>
          <p:cNvPr id="8" name="Прямокутник 7">
            <a:extLst>
              <a:ext uri="{FF2B5EF4-FFF2-40B4-BE49-F238E27FC236}">
                <a16:creationId xmlns="" xmlns:a16="http://schemas.microsoft.com/office/drawing/2014/main" id="{31777E88-01B5-4A68-8B49-8463F4AB9E66}"/>
              </a:ext>
            </a:extLst>
          </p:cNvPr>
          <p:cNvSpPr/>
          <p:nvPr/>
        </p:nvSpPr>
        <p:spPr>
          <a:xfrm>
            <a:off x="4963413" y="1254834"/>
            <a:ext cx="6787488" cy="227537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2400" b="1" dirty="0">
                <a:solidFill>
                  <a:schemeClr val="tx1"/>
                </a:solidFill>
                <a:latin typeface="Georgia" panose="02040502050405020303" pitchFamily="18" charset="0"/>
              </a:rPr>
              <a:t>Індивідуальний рівень </a:t>
            </a:r>
          </a:p>
          <a:p>
            <a:pPr algn="ctr"/>
            <a:endParaRPr lang="uk-UA" sz="2400" b="1" dirty="0">
              <a:solidFill>
                <a:schemeClr val="tx1"/>
              </a:solidFill>
              <a:latin typeface="Georgia" panose="02040502050405020303" pitchFamily="18" charset="0"/>
            </a:endParaRPr>
          </a:p>
          <a:p>
            <a:pPr algn="ctr"/>
            <a:endParaRPr lang="uk-UA" dirty="0"/>
          </a:p>
          <a:p>
            <a:pPr algn="ctr"/>
            <a:endParaRPr lang="uk-UA" dirty="0"/>
          </a:p>
          <a:p>
            <a:pPr algn="ctr"/>
            <a:endParaRPr lang="uk-UA" dirty="0"/>
          </a:p>
          <a:p>
            <a:pPr algn="ctr"/>
            <a:endParaRPr lang="uk-UA" dirty="0"/>
          </a:p>
          <a:p>
            <a:pPr algn="ctr"/>
            <a:endParaRPr lang="uk-UA" dirty="0"/>
          </a:p>
        </p:txBody>
      </p:sp>
      <p:sp>
        <p:nvSpPr>
          <p:cNvPr id="6" name="Овал 5" descr="Батько та немовля">
            <a:extLst>
              <a:ext uri="{FF2B5EF4-FFF2-40B4-BE49-F238E27FC236}">
                <a16:creationId xmlns="" xmlns:a16="http://schemas.microsoft.com/office/drawing/2014/main" id="{68992442-2030-482A-ABFA-E4B788CA46F8}"/>
              </a:ext>
            </a:extLst>
          </p:cNvPr>
          <p:cNvSpPr/>
          <p:nvPr/>
        </p:nvSpPr>
        <p:spPr>
          <a:xfrm>
            <a:off x="9304845" y="1985504"/>
            <a:ext cx="1935031" cy="1935031"/>
          </a:xfrm>
          <a:prstGeom prst="ellipse">
            <a:avLst/>
          </a:prstGeom>
          <a:blipFill>
            <a:blip r:embed="rId2">
              <a:duotone>
                <a:prstClr val="black"/>
                <a:schemeClr val="accent2">
                  <a:tint val="45000"/>
                  <a:satMod val="400000"/>
                </a:schemeClr>
              </a:duotone>
              <a:extLst>
                <a:ext uri="{BEBA8EAE-BF5A-486C-A8C5-ECC9F3942E4B}">
                  <a14:imgProps xmlns="" xmlns:a14="http://schemas.microsoft.com/office/drawing/2010/main">
                    <a14:imgLayer r:embed="rId3">
                      <a14:imgEffect>
                        <a14:saturation sat="200000"/>
                      </a14:imgEffect>
                    </a14:imgLayer>
                  </a14:imgProps>
                </a:ext>
                <a:ext uri="{28A0092B-C50C-407E-A947-70E740481C1C}">
                  <a14:useLocalDpi xmlns="" xmlns:a14="http://schemas.microsoft.com/office/drawing/2010/main" val="0"/>
                </a:ext>
              </a:extLst>
            </a:blip>
            <a:srcRect/>
            <a:stretch>
              <a:fillRect/>
            </a:stretch>
          </a:blipFill>
          <a:ln>
            <a:solidFill>
              <a:srgbClr val="F0D1B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Овал 6" descr="Діти">
            <a:extLst>
              <a:ext uri="{FF2B5EF4-FFF2-40B4-BE49-F238E27FC236}">
                <a16:creationId xmlns="" xmlns:a16="http://schemas.microsoft.com/office/drawing/2014/main" id="{3A42A10D-BDA4-45AD-BCE0-1183E61246AB}"/>
              </a:ext>
            </a:extLst>
          </p:cNvPr>
          <p:cNvSpPr/>
          <p:nvPr/>
        </p:nvSpPr>
        <p:spPr>
          <a:xfrm>
            <a:off x="5346629" y="1980213"/>
            <a:ext cx="1935031" cy="1935031"/>
          </a:xfrm>
          <a:prstGeom prst="ellipse">
            <a:avLst/>
          </a:prstGeom>
          <a:blipFill>
            <a:blip r:embed="rId4">
              <a:duotone>
                <a:prstClr val="black"/>
                <a:schemeClr val="accent2">
                  <a:tint val="45000"/>
                  <a:satMod val="400000"/>
                </a:schemeClr>
              </a:duotone>
              <a:extLst>
                <a:ext uri="{BEBA8EAE-BF5A-486C-A8C5-ECC9F3942E4B}">
                  <a14:imgProps xmlns="" xmlns:a14="http://schemas.microsoft.com/office/drawing/2010/main">
                    <a14:imgLayer r:embed="rId5">
                      <a14:imgEffect>
                        <a14:saturation sat="200000"/>
                      </a14:imgEffect>
                    </a14:imgLayer>
                  </a14:imgProps>
                </a:ext>
                <a:ext uri="{28A0092B-C50C-407E-A947-70E740481C1C}">
                  <a14:useLocalDpi xmlns="" xmlns:a14="http://schemas.microsoft.com/office/drawing/2010/main" val="0"/>
                </a:ext>
              </a:extLst>
            </a:blip>
            <a:srcRect/>
            <a:stretch>
              <a:fillRect/>
            </a:stretch>
          </a:blipFill>
          <a:ln>
            <a:solidFill>
              <a:srgbClr val="F0D1B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Овал 4" descr="Учитель">
            <a:extLst>
              <a:ext uri="{FF2B5EF4-FFF2-40B4-BE49-F238E27FC236}">
                <a16:creationId xmlns="" xmlns:a16="http://schemas.microsoft.com/office/drawing/2014/main" id="{2AC5FD9E-C8AF-42ED-A839-BACF63C06A29}"/>
              </a:ext>
            </a:extLst>
          </p:cNvPr>
          <p:cNvSpPr/>
          <p:nvPr/>
        </p:nvSpPr>
        <p:spPr>
          <a:xfrm>
            <a:off x="7311045" y="3094892"/>
            <a:ext cx="1935031" cy="1935031"/>
          </a:xfrm>
          <a:prstGeom prst="ellipse">
            <a:avLst/>
          </a:prstGeom>
          <a:blipFill>
            <a:blip r:embed="rId6">
              <a:duotone>
                <a:prstClr val="black"/>
                <a:schemeClr val="accent2">
                  <a:tint val="45000"/>
                  <a:satMod val="400000"/>
                </a:schemeClr>
              </a:duotone>
              <a:extLst>
                <a:ext uri="{BEBA8EAE-BF5A-486C-A8C5-ECC9F3942E4B}">
                  <a14:imgProps xmlns="" xmlns:a14="http://schemas.microsoft.com/office/drawing/2010/main">
                    <a14:imgLayer r:embed="rId7">
                      <a14:imgEffect>
                        <a14:saturation sat="200000"/>
                      </a14:imgEffect>
                    </a14:imgLayer>
                  </a14:imgProps>
                </a:ext>
                <a:ext uri="{28A0092B-C50C-407E-A947-70E740481C1C}">
                  <a14:useLocalDpi xmlns="" xmlns:a14="http://schemas.microsoft.com/office/drawing/2010/main" val="0"/>
                </a:ext>
              </a:extLst>
            </a:blip>
            <a:srcRect/>
            <a:stretch>
              <a:fillRect/>
            </a:stretch>
          </a:blipFill>
          <a:ln>
            <a:solidFill>
              <a:srgbClr val="F0D1B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Прямокутник 15">
            <a:extLst>
              <a:ext uri="{FF2B5EF4-FFF2-40B4-BE49-F238E27FC236}">
                <a16:creationId xmlns="" xmlns:a16="http://schemas.microsoft.com/office/drawing/2014/main" id="{18AB77CB-B24E-47C0-947E-A7C8AA455519}"/>
              </a:ext>
            </a:extLst>
          </p:cNvPr>
          <p:cNvSpPr/>
          <p:nvPr/>
        </p:nvSpPr>
        <p:spPr>
          <a:xfrm>
            <a:off x="144379" y="1146005"/>
            <a:ext cx="5143481" cy="4862870"/>
          </a:xfrm>
          <a:prstGeom prst="rect">
            <a:avLst/>
          </a:prstGeom>
        </p:spPr>
        <p:txBody>
          <a:bodyPr wrap="square">
            <a:spAutoFit/>
          </a:bodyPr>
          <a:lstStyle/>
          <a:p>
            <a:pPr marL="342900" lvl="0" indent="-342900">
              <a:spcAft>
                <a:spcPts val="600"/>
              </a:spcAft>
              <a:buFont typeface="Wingdings" panose="05000000000000000000" pitchFamily="2" charset="2"/>
              <a:buChar char="Ø"/>
            </a:pPr>
            <a:r>
              <a:rPr lang="uk-UA" sz="2000" dirty="0">
                <a:latin typeface="Georgia" panose="02040502050405020303" pitchFamily="18" charset="0"/>
              </a:rPr>
              <a:t>Діагностика індивідуальних психологічних особливостей, шкільного, класного мікроклімату</a:t>
            </a:r>
          </a:p>
          <a:p>
            <a:pPr marL="342900" indent="-342900">
              <a:spcAft>
                <a:spcPts val="600"/>
              </a:spcAft>
              <a:buFont typeface="Wingdings" panose="05000000000000000000" pitchFamily="2" charset="2"/>
              <a:buChar char="Ø"/>
            </a:pPr>
            <a:r>
              <a:rPr lang="uk-UA" sz="2000" dirty="0">
                <a:latin typeface="Georgia" panose="02040502050405020303" pitchFamily="18" charset="0"/>
              </a:rPr>
              <a:t>Участь у розробці та дотриманні шкільних політик з протидії </a:t>
            </a:r>
            <a:r>
              <a:rPr lang="uk-UA" sz="2000" dirty="0" err="1">
                <a:latin typeface="Georgia" panose="02040502050405020303" pitchFamily="18" charset="0"/>
              </a:rPr>
              <a:t>булінгу</a:t>
            </a:r>
            <a:endParaRPr lang="uk-UA" sz="2000" dirty="0">
              <a:latin typeface="Georgia" panose="02040502050405020303" pitchFamily="18" charset="0"/>
            </a:endParaRPr>
          </a:p>
          <a:p>
            <a:pPr marL="342900" indent="-342900">
              <a:spcAft>
                <a:spcPts val="600"/>
              </a:spcAft>
              <a:buFont typeface="Wingdings" panose="05000000000000000000" pitchFamily="2" charset="2"/>
              <a:buChar char="Ø"/>
            </a:pPr>
            <a:r>
              <a:rPr lang="uk-UA" sz="2000" dirty="0">
                <a:latin typeface="Georgia" panose="02040502050405020303" pitchFamily="18" charset="0"/>
              </a:rPr>
              <a:t>Розробка та реалізація програм профілактики</a:t>
            </a:r>
          </a:p>
          <a:p>
            <a:pPr marL="342900" indent="-342900">
              <a:spcAft>
                <a:spcPts val="600"/>
              </a:spcAft>
              <a:buFont typeface="Wingdings" panose="05000000000000000000" pitchFamily="2" charset="2"/>
              <a:buChar char="Ø"/>
            </a:pPr>
            <a:r>
              <a:rPr lang="uk-UA" sz="2000" dirty="0">
                <a:latin typeface="Georgia" panose="02040502050405020303" pitchFamily="18" charset="0"/>
              </a:rPr>
              <a:t>Підготовка інформаційних матеріалів</a:t>
            </a:r>
          </a:p>
          <a:p>
            <a:pPr marL="342900" indent="-342900">
              <a:spcAft>
                <a:spcPts val="600"/>
              </a:spcAft>
              <a:buFont typeface="Wingdings" panose="05000000000000000000" pitchFamily="2" charset="2"/>
              <a:buChar char="Ø"/>
            </a:pPr>
            <a:r>
              <a:rPr lang="uk-UA" sz="2000" dirty="0" err="1">
                <a:latin typeface="Georgia" panose="02040502050405020303" pitchFamily="18" charset="0"/>
              </a:rPr>
              <a:t>Психоедукація</a:t>
            </a:r>
            <a:r>
              <a:rPr lang="uk-UA" sz="2000" dirty="0">
                <a:latin typeface="Georgia" panose="02040502050405020303" pitchFamily="18" charset="0"/>
              </a:rPr>
              <a:t> дітей, батьків та вчителів</a:t>
            </a:r>
          </a:p>
          <a:p>
            <a:pPr marL="342900" indent="-342900">
              <a:spcAft>
                <a:spcPts val="600"/>
              </a:spcAft>
              <a:buFont typeface="Wingdings" panose="05000000000000000000" pitchFamily="2" charset="2"/>
              <a:buChar char="Ø"/>
            </a:pPr>
            <a:r>
              <a:rPr lang="uk-UA" sz="2000" dirty="0">
                <a:latin typeface="Georgia" panose="02040502050405020303" pitchFamily="18" charset="0"/>
              </a:rPr>
              <a:t>Розробка та реалізація корекційних програм</a:t>
            </a:r>
          </a:p>
          <a:p>
            <a:pPr marL="342900" indent="-342900">
              <a:spcAft>
                <a:spcPts val="600"/>
              </a:spcAft>
              <a:buFont typeface="Wingdings" panose="05000000000000000000" pitchFamily="2" charset="2"/>
              <a:buChar char="Ø"/>
            </a:pPr>
            <a:r>
              <a:rPr lang="uk-UA" sz="2000" dirty="0">
                <a:latin typeface="Georgia" panose="02040502050405020303" pitchFamily="18" charset="0"/>
              </a:rPr>
              <a:t>Інформування та консультування щодо виявлення та протидії </a:t>
            </a:r>
            <a:r>
              <a:rPr lang="uk-UA" sz="2000" dirty="0" err="1">
                <a:latin typeface="Georgia" panose="02040502050405020303" pitchFamily="18" charset="0"/>
              </a:rPr>
              <a:t>булінгу</a:t>
            </a:r>
            <a:endParaRPr lang="uk-UA" sz="2000" dirty="0">
              <a:latin typeface="Georgia" panose="02040502050405020303" pitchFamily="18" charset="0"/>
            </a:endParaRPr>
          </a:p>
        </p:txBody>
      </p:sp>
      <p:pic>
        <p:nvPicPr>
          <p:cNvPr id="7170" name="Picture 2" descr="Ð ÐµÐ·ÑÐ»ÑÑÐ°Ñ Ð¿Ð¾ÑÑÐºÑ Ð·Ð¾Ð±ÑÐ°Ð¶ÐµÐ½Ñ Ð·Ð° Ð·Ð°Ð¿Ð¸ÑÐ¾Ð¼ &quot;ÑÑÐ¾Ð¿ Ð±ÑÐ»ÑÐ½Ð³Ñ&quot;">
            <a:extLst>
              <a:ext uri="{FF2B5EF4-FFF2-40B4-BE49-F238E27FC236}">
                <a16:creationId xmlns="" xmlns:a16="http://schemas.microsoft.com/office/drawing/2014/main" id="{16189BB3-8300-4C9C-B55E-4BAB42B155AF}"/>
              </a:ext>
            </a:extLst>
          </p:cNvPr>
          <p:cNvPicPr>
            <a:picLocks noChangeAspect="1" noChangeArrowheads="1"/>
          </p:cNvPicPr>
          <p:nvPr/>
        </p:nvPicPr>
        <p:blipFill rotWithShape="1">
          <a:blip r:embed="rId8">
            <a:alphaModFix amt="13000"/>
            <a:extLst>
              <a:ext uri="{28A0092B-C50C-407E-A947-70E740481C1C}">
                <a14:useLocalDpi xmlns="" xmlns:a14="http://schemas.microsoft.com/office/drawing/2010/main" val="0"/>
              </a:ext>
            </a:extLst>
          </a:blip>
          <a:srcRect r="4617"/>
          <a:stretch/>
        </p:blipFill>
        <p:spPr bwMode="auto">
          <a:xfrm>
            <a:off x="5351929" y="1225059"/>
            <a:ext cx="7301753" cy="5632941"/>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Рисунок 20">
            <a:extLst>
              <a:ext uri="{FF2B5EF4-FFF2-40B4-BE49-F238E27FC236}">
                <a16:creationId xmlns="" xmlns:a16="http://schemas.microsoft.com/office/drawing/2014/main" id="{27D5096F-E852-4335-A3A3-CC4A3BBEEB69}"/>
              </a:ext>
            </a:extLst>
          </p:cNvPr>
          <p:cNvPicPr>
            <a:picLocks noChangeAspect="1"/>
          </p:cNvPicPr>
          <p:nvPr/>
        </p:nvPicPr>
        <p:blipFill>
          <a:blip r:embed="rId9"/>
          <a:stretch>
            <a:fillRect/>
          </a:stretch>
        </p:blipFill>
        <p:spPr>
          <a:xfrm>
            <a:off x="9861412" y="6371351"/>
            <a:ext cx="1898548" cy="453552"/>
          </a:xfrm>
          <a:prstGeom prst="rect">
            <a:avLst/>
          </a:prstGeom>
        </p:spPr>
      </p:pic>
    </p:spTree>
    <p:extLst>
      <p:ext uri="{BB962C8B-B14F-4D97-AF65-F5344CB8AC3E}">
        <p14:creationId xmlns="" xmlns:p14="http://schemas.microsoft.com/office/powerpoint/2010/main" val="3115904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номера слайда 4">
            <a:extLst>
              <a:ext uri="{FF2B5EF4-FFF2-40B4-BE49-F238E27FC236}">
                <a16:creationId xmlns="" xmlns:a16="http://schemas.microsoft.com/office/drawing/2014/main" id="{F6964141-6F81-4947-A236-746D94ED3F6F}"/>
              </a:ext>
            </a:extLst>
          </p:cNvPr>
          <p:cNvSpPr>
            <a:spLocks noGrp="1"/>
          </p:cNvSpPr>
          <p:nvPr>
            <p:ph type="sldNum" sz="quarter" idx="12"/>
          </p:nvPr>
        </p:nvSpPr>
        <p:spPr>
          <a:xfrm>
            <a:off x="11760000" y="6371351"/>
            <a:ext cx="432000" cy="432000"/>
          </a:xfrm>
        </p:spPr>
        <p:txBody>
          <a:bodyPr rtlCol="0"/>
          <a:lstStyle/>
          <a:p>
            <a:pPr rtl="0"/>
            <a:fld id="{19B51A1E-902D-48AF-9020-955120F399B6}" type="slidenum">
              <a:rPr lang="uk-UA" smtClean="0"/>
              <a:pPr rtl="0"/>
              <a:t>21</a:t>
            </a:fld>
            <a:endParaRPr lang="uk-UA" dirty="0"/>
          </a:p>
        </p:txBody>
      </p:sp>
      <p:sp>
        <p:nvSpPr>
          <p:cNvPr id="6" name="Прямокутник 5">
            <a:extLst>
              <a:ext uri="{FF2B5EF4-FFF2-40B4-BE49-F238E27FC236}">
                <a16:creationId xmlns="" xmlns:a16="http://schemas.microsoft.com/office/drawing/2014/main" id="{76F478C2-C114-4508-9B05-6DDEAFCAF4CE}"/>
              </a:ext>
            </a:extLst>
          </p:cNvPr>
          <p:cNvSpPr/>
          <p:nvPr/>
        </p:nvSpPr>
        <p:spPr>
          <a:xfrm>
            <a:off x="3615397" y="0"/>
            <a:ext cx="8576603" cy="634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 name="Місце для тексту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1399" y="3185675"/>
            <a:ext cx="3997710" cy="813040"/>
          </a:xfrm>
        </p:spPr>
        <p:txBody>
          <a:bodyPr rtlCol="0"/>
          <a:lstStyle/>
          <a:p>
            <a:pPr algn="ctr" rtl="0">
              <a:lnSpc>
                <a:spcPct val="100000"/>
              </a:lnSpc>
              <a:spcBef>
                <a:spcPts val="0"/>
              </a:spcBef>
            </a:pPr>
            <a:r>
              <a:rPr lang="uk-UA" sz="2000" dirty="0">
                <a:latin typeface="Georgia" panose="02040502050405020303" pitchFamily="18" charset="0"/>
              </a:rPr>
              <a:t>Посібники, сайти, електронні курси</a:t>
            </a:r>
          </a:p>
        </p:txBody>
      </p:sp>
      <p:pic>
        <p:nvPicPr>
          <p:cNvPr id="13" name="Рисунок 12">
            <a:extLst>
              <a:ext uri="{FF2B5EF4-FFF2-40B4-BE49-F238E27FC236}">
                <a16:creationId xmlns="" xmlns:a16="http://schemas.microsoft.com/office/drawing/2014/main" id="{80E685D3-DB31-47FB-B887-482C34716ED4}"/>
              </a:ext>
            </a:extLst>
          </p:cNvPr>
          <p:cNvPicPr>
            <a:picLocks noChangeAspect="1"/>
          </p:cNvPicPr>
          <p:nvPr/>
        </p:nvPicPr>
        <p:blipFill>
          <a:blip r:embed="rId3"/>
          <a:stretch>
            <a:fillRect/>
          </a:stretch>
        </p:blipFill>
        <p:spPr>
          <a:xfrm>
            <a:off x="9861412" y="6371351"/>
            <a:ext cx="1898548" cy="453552"/>
          </a:xfrm>
          <a:prstGeom prst="rect">
            <a:avLst/>
          </a:prstGeom>
        </p:spPr>
      </p:pic>
      <p:sp>
        <p:nvSpPr>
          <p:cNvPr id="3" name="Заголовок 2">
            <a:extLst>
              <a:ext uri="{FF2B5EF4-FFF2-40B4-BE49-F238E27FC236}">
                <a16:creationId xmlns="" xmlns:a16="http://schemas.microsoft.com/office/drawing/2014/main" id="{200B3D2B-613A-41BE-987D-E6A1324B456D}"/>
              </a:ext>
            </a:extLst>
          </p:cNvPr>
          <p:cNvSpPr>
            <a:spLocks noGrp="1"/>
          </p:cNvSpPr>
          <p:nvPr>
            <p:ph type="title"/>
          </p:nvPr>
        </p:nvSpPr>
        <p:spPr>
          <a:xfrm>
            <a:off x="0" y="2208144"/>
            <a:ext cx="3999109" cy="977531"/>
          </a:xfrm>
        </p:spPr>
        <p:txBody>
          <a:bodyPr rtlCol="0"/>
          <a:lstStyle/>
          <a:p>
            <a:pPr algn="ctr"/>
            <a:r>
              <a:rPr lang="uk-UA" sz="2800" dirty="0">
                <a:solidFill>
                  <a:schemeClr val="tx1"/>
                </a:solidFill>
                <a:latin typeface="Georgia" panose="02040502050405020303" pitchFamily="18" charset="0"/>
              </a:rPr>
              <a:t>Інформаційні ресурси</a:t>
            </a:r>
          </a:p>
        </p:txBody>
      </p:sp>
      <p:pic>
        <p:nvPicPr>
          <p:cNvPr id="6152" name="Picture 8" descr="Ð ÐµÐ·ÑÐ»ÑÑÐ°Ñ Ð¿Ð¾ÑÑÐºÑ Ð·Ð¾Ð±ÑÐ°Ð¶ÐµÐ½Ñ Ð·Ð° Ð·Ð°Ð¿Ð¸ÑÐ¾Ð¼ &quot;ÐºÐ½Ð¸Ð³Ð° ÑÐºÐ¾Ð½ÐºÐ°&quot;">
            <a:extLst>
              <a:ext uri="{FF2B5EF4-FFF2-40B4-BE49-F238E27FC236}">
                <a16:creationId xmlns="" xmlns:a16="http://schemas.microsoft.com/office/drawing/2014/main" id="{9B2FA44A-D291-4CF5-B168-C9A3AEA4C774}"/>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17496" y="180740"/>
            <a:ext cx="951111" cy="977531"/>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8" descr="Ð ÐµÐ·ÑÐ»ÑÑÐ°Ñ Ð¿Ð¾ÑÑÐºÑ Ð·Ð¾Ð±ÑÐ°Ð¶ÐµÐ½Ñ Ð·Ð° Ð·Ð°Ð¿Ð¸ÑÐ¾Ð¼ &quot;ÐºÐ½Ð¸Ð³Ð° ÑÐºÐ¾Ð½ÐºÐ°&quot;">
            <a:extLst>
              <a:ext uri="{FF2B5EF4-FFF2-40B4-BE49-F238E27FC236}">
                <a16:creationId xmlns="" xmlns:a16="http://schemas.microsoft.com/office/drawing/2014/main" id="{2878D9EA-D840-4607-8343-E0CF3A229C35}"/>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17496" y="1552891"/>
            <a:ext cx="951111" cy="97753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3EB60F77-BBE6-4A40-B355-B9229A44B74A}"/>
              </a:ext>
            </a:extLst>
          </p:cNvPr>
          <p:cNvSpPr txBox="1"/>
          <p:nvPr/>
        </p:nvSpPr>
        <p:spPr>
          <a:xfrm>
            <a:off x="5169657" y="1535628"/>
            <a:ext cx="7071395" cy="923330"/>
          </a:xfrm>
          <a:prstGeom prst="rect">
            <a:avLst/>
          </a:prstGeom>
          <a:noFill/>
        </p:spPr>
        <p:txBody>
          <a:bodyPr wrap="square" rtlCol="0">
            <a:spAutoFit/>
          </a:bodyPr>
          <a:lstStyle/>
          <a:p>
            <a:r>
              <a:rPr lang="uk-UA" b="1" dirty="0">
                <a:latin typeface="Georgia" panose="02040502050405020303" pitchFamily="18" charset="0"/>
              </a:rPr>
              <a:t>Запобігання та протидія насильству : методичні рекомендації МОН. </a:t>
            </a:r>
            <a:r>
              <a:rPr lang="uk-UA" dirty="0">
                <a:latin typeface="Georgia" panose="02040502050405020303" pitchFamily="18" charset="0"/>
              </a:rPr>
              <a:t>Взято з </a:t>
            </a:r>
            <a:r>
              <a:rPr lang="uk-UA" u="sng" dirty="0">
                <a:latin typeface="Georgia" panose="02040502050405020303" pitchFamily="18" charset="0"/>
                <a:hlinkClick r:id="rId5">
                  <a:extLst>
                    <a:ext uri="{A12FA001-AC4F-418D-AE19-62706E023703}">
                      <ahyp:hlinkClr xmlns="" xmlns:ahyp="http://schemas.microsoft.com/office/drawing/2018/hyperlinkcolor" val="tx"/>
                    </a:ext>
                  </a:extLst>
                </a:hlinkClick>
              </a:rPr>
              <a:t>https://don.kyivcity.gov.ua/files/2018/5/22/mon.pdf</a:t>
            </a:r>
            <a:endParaRPr lang="uk-UA" dirty="0">
              <a:latin typeface="Georgia" panose="02040502050405020303" pitchFamily="18" charset="0"/>
            </a:endParaRPr>
          </a:p>
        </p:txBody>
      </p:sp>
      <p:sp>
        <p:nvSpPr>
          <p:cNvPr id="8" name="TextBox 7">
            <a:extLst>
              <a:ext uri="{FF2B5EF4-FFF2-40B4-BE49-F238E27FC236}">
                <a16:creationId xmlns="" xmlns:a16="http://schemas.microsoft.com/office/drawing/2014/main" id="{9A0C9B4C-6B3F-4801-B1D4-ED27388D44ED}"/>
              </a:ext>
            </a:extLst>
          </p:cNvPr>
          <p:cNvSpPr txBox="1"/>
          <p:nvPr/>
        </p:nvSpPr>
        <p:spPr>
          <a:xfrm>
            <a:off x="5120605" y="149473"/>
            <a:ext cx="7071395" cy="923330"/>
          </a:xfrm>
          <a:prstGeom prst="rect">
            <a:avLst/>
          </a:prstGeom>
          <a:noFill/>
        </p:spPr>
        <p:txBody>
          <a:bodyPr wrap="square" rtlCol="0">
            <a:spAutoFit/>
          </a:bodyPr>
          <a:lstStyle/>
          <a:p>
            <a:r>
              <a:rPr lang="ru-RU" b="1" dirty="0" err="1">
                <a:latin typeface="Georgia" panose="02040502050405020303" pitchFamily="18" charset="0"/>
              </a:rPr>
              <a:t>Корисні</a:t>
            </a:r>
            <a:r>
              <a:rPr lang="ru-RU" b="1" dirty="0">
                <a:latin typeface="Georgia" panose="02040502050405020303" pitchFamily="18" charset="0"/>
              </a:rPr>
              <a:t> </a:t>
            </a:r>
            <a:r>
              <a:rPr lang="ru-RU" b="1" dirty="0" err="1">
                <a:latin typeface="Georgia" panose="02040502050405020303" pitchFamily="18" charset="0"/>
              </a:rPr>
              <a:t>посилання</a:t>
            </a:r>
            <a:r>
              <a:rPr lang="ru-RU" b="1" dirty="0">
                <a:latin typeface="Georgia" panose="02040502050405020303" pitchFamily="18" charset="0"/>
              </a:rPr>
              <a:t> </a:t>
            </a:r>
            <a:r>
              <a:rPr lang="ru-RU" b="1" dirty="0" err="1">
                <a:latin typeface="Georgia" panose="02040502050405020303" pitchFamily="18" charset="0"/>
              </a:rPr>
              <a:t>щодо</a:t>
            </a:r>
            <a:r>
              <a:rPr lang="ru-RU" b="1" dirty="0">
                <a:latin typeface="Georgia" panose="02040502050405020303" pitchFamily="18" charset="0"/>
              </a:rPr>
              <a:t> теми </a:t>
            </a:r>
            <a:r>
              <a:rPr lang="ru-RU" b="1" dirty="0" err="1">
                <a:latin typeface="Georgia" panose="02040502050405020303" pitchFamily="18" charset="0"/>
              </a:rPr>
              <a:t>антибулінгу</a:t>
            </a:r>
            <a:r>
              <a:rPr lang="ru-RU" b="1" dirty="0">
                <a:latin typeface="Georgia" panose="02040502050405020303" pitchFamily="18" charset="0"/>
              </a:rPr>
              <a:t>. </a:t>
            </a:r>
            <a:r>
              <a:rPr lang="ru-RU" dirty="0">
                <a:latin typeface="Georgia" panose="02040502050405020303" pitchFamily="18" charset="0"/>
              </a:rPr>
              <a:t>Взято з </a:t>
            </a:r>
          </a:p>
          <a:p>
            <a:r>
              <a:rPr lang="en-US" dirty="0">
                <a:latin typeface="Georgia" panose="02040502050405020303" pitchFamily="18" charset="0"/>
              </a:rPr>
              <a:t>https://mon.gov.ua/ua/osvita/zagalna-serednya-osvita/protidiya-bulingu/korisni-posilannya-shodo-temi-antibulingu</a:t>
            </a:r>
            <a:endParaRPr lang="uk-UA" dirty="0">
              <a:latin typeface="Georgia" panose="02040502050405020303" pitchFamily="18" charset="0"/>
            </a:endParaRPr>
          </a:p>
        </p:txBody>
      </p:sp>
      <p:pic>
        <p:nvPicPr>
          <p:cNvPr id="19" name="Picture 8" descr="Ð ÐµÐ·ÑÐ»ÑÑÐ°Ñ Ð¿Ð¾ÑÑÐºÑ Ð·Ð¾Ð±ÑÐ°Ð¶ÐµÐ½Ñ Ð·Ð° Ð·Ð°Ð¿Ð¸ÑÐ¾Ð¼ &quot;ÐºÐ½Ð¸Ð³Ð° ÑÐºÐ¾Ð½ÐºÐ°&quot;">
            <a:extLst>
              <a:ext uri="{FF2B5EF4-FFF2-40B4-BE49-F238E27FC236}">
                <a16:creationId xmlns="" xmlns:a16="http://schemas.microsoft.com/office/drawing/2014/main" id="{31654182-B9D0-405F-A45E-CA5FBAA7A08A}"/>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17496" y="2888971"/>
            <a:ext cx="951111" cy="977531"/>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F07780C6-2E36-4235-AA67-EC5841954B1F}"/>
              </a:ext>
            </a:extLst>
          </p:cNvPr>
          <p:cNvSpPr txBox="1"/>
          <p:nvPr/>
        </p:nvSpPr>
        <p:spPr>
          <a:xfrm>
            <a:off x="5120604" y="2798386"/>
            <a:ext cx="6821293" cy="1200329"/>
          </a:xfrm>
          <a:prstGeom prst="rect">
            <a:avLst/>
          </a:prstGeom>
          <a:noFill/>
        </p:spPr>
        <p:txBody>
          <a:bodyPr wrap="square" rtlCol="0">
            <a:spAutoFit/>
          </a:bodyPr>
          <a:lstStyle/>
          <a:p>
            <a:r>
              <a:rPr lang="ru-RU" b="1" dirty="0" err="1">
                <a:latin typeface="Georgia" panose="02040502050405020303" pitchFamily="18" charset="0"/>
              </a:rPr>
              <a:t>Протидія</a:t>
            </a:r>
            <a:r>
              <a:rPr lang="ru-RU" b="1" dirty="0">
                <a:latin typeface="Georgia" panose="02040502050405020303" pitchFamily="18" charset="0"/>
              </a:rPr>
              <a:t> та </a:t>
            </a:r>
            <a:r>
              <a:rPr lang="ru-RU" b="1" dirty="0" err="1">
                <a:latin typeface="Georgia" panose="02040502050405020303" pitchFamily="18" charset="0"/>
              </a:rPr>
              <a:t>попередження</a:t>
            </a:r>
            <a:r>
              <a:rPr lang="ru-RU" b="1" dirty="0">
                <a:latin typeface="Georgia" panose="02040502050405020303" pitchFamily="18" charset="0"/>
              </a:rPr>
              <a:t> </a:t>
            </a:r>
            <a:r>
              <a:rPr lang="ru-RU" b="1" dirty="0" err="1">
                <a:latin typeface="Georgia" panose="02040502050405020303" pitchFamily="18" charset="0"/>
              </a:rPr>
              <a:t>булінгу</a:t>
            </a:r>
            <a:r>
              <a:rPr lang="ru-RU" b="1" dirty="0">
                <a:latin typeface="Georgia" panose="02040502050405020303" pitchFamily="18" charset="0"/>
              </a:rPr>
              <a:t> (</a:t>
            </a:r>
            <a:r>
              <a:rPr lang="ru-RU" b="1" dirty="0" err="1">
                <a:latin typeface="Georgia" panose="02040502050405020303" pitchFamily="18" charset="0"/>
              </a:rPr>
              <a:t>цькуванню</a:t>
            </a:r>
            <a:r>
              <a:rPr lang="ru-RU" b="1" dirty="0">
                <a:latin typeface="Georgia" panose="02040502050405020303" pitchFamily="18" charset="0"/>
              </a:rPr>
              <a:t>) в закладах </a:t>
            </a:r>
            <a:r>
              <a:rPr lang="ru-RU" b="1" dirty="0" err="1">
                <a:latin typeface="Georgia" panose="02040502050405020303" pitchFamily="18" charset="0"/>
              </a:rPr>
              <a:t>освіти</a:t>
            </a:r>
            <a:r>
              <a:rPr lang="ru-RU" dirty="0">
                <a:latin typeface="Georgia" panose="02040502050405020303" pitchFamily="18" charset="0"/>
              </a:rPr>
              <a:t>. Онлайн курс. Взято з </a:t>
            </a:r>
            <a:r>
              <a:rPr lang="en-US" dirty="0">
                <a:latin typeface="Georgia" panose="02040502050405020303" pitchFamily="18" charset="0"/>
              </a:rPr>
              <a:t>https://courses.prometheus.org.ua/courses/course-v1:MON+AB101+2019_T2/about</a:t>
            </a:r>
            <a:endParaRPr lang="uk-UA" dirty="0">
              <a:latin typeface="Georgia" panose="02040502050405020303" pitchFamily="18" charset="0"/>
            </a:endParaRPr>
          </a:p>
        </p:txBody>
      </p:sp>
      <p:pic>
        <p:nvPicPr>
          <p:cNvPr id="23" name="Picture 8" descr="Ð ÐµÐ·ÑÐ»ÑÑÐ°Ñ Ð¿Ð¾ÑÑÐºÑ Ð·Ð¾Ð±ÑÐ°Ð¶ÐµÐ½Ñ Ð·Ð° Ð·Ð°Ð¿Ð¸ÑÐ¾Ð¼ &quot;ÐºÐ½Ð¸Ð³Ð° ÑÐºÐ¾Ð½ÐºÐ°&quot;">
            <a:extLst>
              <a:ext uri="{FF2B5EF4-FFF2-40B4-BE49-F238E27FC236}">
                <a16:creationId xmlns="" xmlns:a16="http://schemas.microsoft.com/office/drawing/2014/main" id="{88729379-F20B-40F4-A3AD-34178F148BD3}"/>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17496" y="4225051"/>
            <a:ext cx="951111" cy="977531"/>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a:extLst>
              <a:ext uri="{FF2B5EF4-FFF2-40B4-BE49-F238E27FC236}">
                <a16:creationId xmlns="" xmlns:a16="http://schemas.microsoft.com/office/drawing/2014/main" id="{3527B78A-135A-49DD-994F-45C7CEAFDA53}"/>
              </a:ext>
            </a:extLst>
          </p:cNvPr>
          <p:cNvSpPr txBox="1"/>
          <p:nvPr/>
        </p:nvSpPr>
        <p:spPr>
          <a:xfrm>
            <a:off x="5120604" y="4184541"/>
            <a:ext cx="6821293" cy="1200329"/>
          </a:xfrm>
          <a:prstGeom prst="rect">
            <a:avLst/>
          </a:prstGeom>
          <a:noFill/>
        </p:spPr>
        <p:txBody>
          <a:bodyPr wrap="square" rtlCol="0">
            <a:spAutoFit/>
          </a:bodyPr>
          <a:lstStyle/>
          <a:p>
            <a:r>
              <a:rPr lang="uk-UA" b="1" dirty="0" err="1">
                <a:latin typeface="Georgia" panose="02040502050405020303" pitchFamily="18" charset="0"/>
              </a:rPr>
              <a:t>Предотвращение</a:t>
            </a:r>
            <a:r>
              <a:rPr lang="uk-UA" b="1" dirty="0">
                <a:latin typeface="Georgia" panose="02040502050405020303" pitchFamily="18" charset="0"/>
              </a:rPr>
              <a:t> </a:t>
            </a:r>
            <a:r>
              <a:rPr lang="uk-UA" b="1" dirty="0" err="1">
                <a:latin typeface="Georgia" panose="02040502050405020303" pitchFamily="18" charset="0"/>
              </a:rPr>
              <a:t>насилия</a:t>
            </a:r>
            <a:r>
              <a:rPr lang="uk-UA" b="1" dirty="0">
                <a:latin typeface="Georgia" panose="02040502050405020303" pitchFamily="18" charset="0"/>
              </a:rPr>
              <a:t> в </a:t>
            </a:r>
            <a:r>
              <a:rPr lang="uk-UA" b="1" dirty="0" err="1">
                <a:latin typeface="Georgia" panose="02040502050405020303" pitchFamily="18" charset="0"/>
              </a:rPr>
              <a:t>образовательных</a:t>
            </a:r>
            <a:r>
              <a:rPr lang="uk-UA" b="1" dirty="0">
                <a:latin typeface="Georgia" panose="02040502050405020303" pitchFamily="18" charset="0"/>
              </a:rPr>
              <a:t> </a:t>
            </a:r>
            <a:r>
              <a:rPr lang="uk-UA" b="1" dirty="0" err="1">
                <a:latin typeface="Georgia" panose="02040502050405020303" pitchFamily="18" charset="0"/>
              </a:rPr>
              <a:t>учреждениях</a:t>
            </a:r>
            <a:r>
              <a:rPr lang="uk-UA" b="1" dirty="0">
                <a:latin typeface="Georgia" panose="02040502050405020303" pitchFamily="18" charset="0"/>
              </a:rPr>
              <a:t>. </a:t>
            </a:r>
            <a:r>
              <a:rPr lang="uk-UA" b="1" dirty="0" err="1">
                <a:latin typeface="Georgia" panose="02040502050405020303" pitchFamily="18" charset="0"/>
              </a:rPr>
              <a:t>Методическое</a:t>
            </a:r>
            <a:r>
              <a:rPr lang="uk-UA" b="1" dirty="0">
                <a:latin typeface="Georgia" panose="02040502050405020303" pitchFamily="18" charset="0"/>
              </a:rPr>
              <a:t> </a:t>
            </a:r>
            <a:r>
              <a:rPr lang="uk-UA" b="1" dirty="0" err="1">
                <a:latin typeface="Georgia" panose="02040502050405020303" pitchFamily="18" charset="0"/>
              </a:rPr>
              <a:t>пособие</a:t>
            </a:r>
            <a:r>
              <a:rPr lang="uk-UA" b="1" dirty="0">
                <a:latin typeface="Georgia" panose="02040502050405020303" pitchFamily="18" charset="0"/>
              </a:rPr>
              <a:t> для </a:t>
            </a:r>
            <a:r>
              <a:rPr lang="uk-UA" b="1" dirty="0" err="1">
                <a:latin typeface="Georgia" panose="02040502050405020303" pitchFamily="18" charset="0"/>
              </a:rPr>
              <a:t>педагогических</a:t>
            </a:r>
            <a:r>
              <a:rPr lang="uk-UA" b="1" dirty="0">
                <a:latin typeface="Georgia" panose="02040502050405020303" pitchFamily="18" charset="0"/>
              </a:rPr>
              <a:t> </a:t>
            </a:r>
            <a:r>
              <a:rPr lang="uk-UA" b="1" dirty="0" err="1">
                <a:latin typeface="Georgia" panose="02040502050405020303" pitchFamily="18" charset="0"/>
              </a:rPr>
              <a:t>работников</a:t>
            </a:r>
            <a:r>
              <a:rPr lang="uk-UA" b="1" dirty="0">
                <a:latin typeface="Georgia" panose="02040502050405020303" pitchFamily="18" charset="0"/>
              </a:rPr>
              <a:t> </a:t>
            </a:r>
            <a:r>
              <a:rPr lang="uk-UA" dirty="0">
                <a:latin typeface="Georgia" panose="02040502050405020303" pitchFamily="18" charset="0"/>
              </a:rPr>
              <a:t>/Л.А. </a:t>
            </a:r>
            <a:r>
              <a:rPr lang="uk-UA" dirty="0" err="1">
                <a:latin typeface="Georgia" panose="02040502050405020303" pitchFamily="18" charset="0"/>
              </a:rPr>
              <a:t>Глазырина</a:t>
            </a:r>
            <a:r>
              <a:rPr lang="uk-UA" dirty="0">
                <a:latin typeface="Georgia" panose="02040502050405020303" pitchFamily="18" charset="0"/>
              </a:rPr>
              <a:t>, М.А. Костенко; </a:t>
            </a:r>
            <a:r>
              <a:rPr lang="uk-UA" dirty="0" err="1">
                <a:latin typeface="Georgia" panose="02040502050405020303" pitchFamily="18" charset="0"/>
              </a:rPr>
              <a:t>под</a:t>
            </a:r>
            <a:r>
              <a:rPr lang="uk-UA" dirty="0">
                <a:latin typeface="Georgia" panose="02040502050405020303" pitchFamily="18" charset="0"/>
              </a:rPr>
              <a:t> ред. Т.А. </a:t>
            </a:r>
            <a:r>
              <a:rPr lang="uk-UA" dirty="0" err="1">
                <a:latin typeface="Georgia" panose="02040502050405020303" pitchFamily="18" charset="0"/>
              </a:rPr>
              <a:t>Епояна</a:t>
            </a:r>
            <a:r>
              <a:rPr lang="uk-UA" dirty="0">
                <a:latin typeface="Georgia" panose="02040502050405020303" pitchFamily="18" charset="0"/>
              </a:rPr>
              <a:t>. – М., 2015.</a:t>
            </a:r>
          </a:p>
        </p:txBody>
      </p:sp>
    </p:spTree>
    <p:extLst>
      <p:ext uri="{BB962C8B-B14F-4D97-AF65-F5344CB8AC3E}">
        <p14:creationId xmlns="" xmlns:p14="http://schemas.microsoft.com/office/powerpoint/2010/main" val="317088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Діаграма 4">
            <a:extLst>
              <a:ext uri="{FF2B5EF4-FFF2-40B4-BE49-F238E27FC236}">
                <a16:creationId xmlns="" xmlns:a16="http://schemas.microsoft.com/office/drawing/2014/main" id="{122525E4-E34B-4773-A893-CF30F4ED6EEF}"/>
              </a:ext>
            </a:extLst>
          </p:cNvPr>
          <p:cNvGraphicFramePr>
            <a:graphicFrameLocks/>
          </p:cNvGraphicFramePr>
          <p:nvPr>
            <p:extLst>
              <p:ext uri="{D42A27DB-BD31-4B8C-83A1-F6EECF244321}">
                <p14:modId xmlns="" xmlns:p14="http://schemas.microsoft.com/office/powerpoint/2010/main" val="1617126853"/>
              </p:ext>
            </p:extLst>
          </p:nvPr>
        </p:nvGraphicFramePr>
        <p:xfrm>
          <a:off x="368594" y="782635"/>
          <a:ext cx="8920162" cy="5356225"/>
        </p:xfrm>
        <a:graphic>
          <a:graphicData uri="http://schemas.openxmlformats.org/presentationml/2006/ole">
            <p:oleObj spid="_x0000_s1028" name="Chart" r:id="rId3" imgW="8353243" imgH="4810273" progId="Excel.Sheet.8">
              <p:embed/>
            </p:oleObj>
          </a:graphicData>
        </a:graphic>
      </p:graphicFrame>
      <p:sp>
        <p:nvSpPr>
          <p:cNvPr id="23555" name="TextBox 5">
            <a:extLst>
              <a:ext uri="{FF2B5EF4-FFF2-40B4-BE49-F238E27FC236}">
                <a16:creationId xmlns="" xmlns:a16="http://schemas.microsoft.com/office/drawing/2014/main" id="{C2A8D638-CC8D-4FFF-8751-1B2B481810E0}"/>
              </a:ext>
            </a:extLst>
          </p:cNvPr>
          <p:cNvSpPr txBox="1">
            <a:spLocks noChangeArrowheads="1"/>
          </p:cNvSpPr>
          <p:nvPr/>
        </p:nvSpPr>
        <p:spPr bwMode="auto">
          <a:xfrm>
            <a:off x="989013" y="210252"/>
            <a:ext cx="10515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800" b="1" dirty="0">
                <a:latin typeface="Georgia" panose="02040502050405020303" pitchFamily="18" charset="0"/>
              </a:rPr>
              <a:t>Чи ви спостерігали випадки насильства серед дітей?</a:t>
            </a:r>
          </a:p>
        </p:txBody>
      </p:sp>
      <p:pic>
        <p:nvPicPr>
          <p:cNvPr id="5" name="Рисунок 4">
            <a:extLst>
              <a:ext uri="{FF2B5EF4-FFF2-40B4-BE49-F238E27FC236}">
                <a16:creationId xmlns="" xmlns:a16="http://schemas.microsoft.com/office/drawing/2014/main" id="{22B1CF6D-2595-4A16-88A6-59D3BAD83811}"/>
              </a:ext>
            </a:extLst>
          </p:cNvPr>
          <p:cNvPicPr>
            <a:picLocks noChangeAspect="1"/>
          </p:cNvPicPr>
          <p:nvPr/>
        </p:nvPicPr>
        <p:blipFill>
          <a:blip r:embed="rId4"/>
          <a:stretch>
            <a:fillRect/>
          </a:stretch>
        </p:blipFill>
        <p:spPr>
          <a:xfrm>
            <a:off x="9861412" y="6371351"/>
            <a:ext cx="1898548" cy="453552"/>
          </a:xfrm>
          <a:prstGeom prst="rect">
            <a:avLst/>
          </a:prstGeom>
        </p:spPr>
      </p:pic>
      <p:sp>
        <p:nvSpPr>
          <p:cNvPr id="7" name="Місце для номера слайда 4">
            <a:extLst>
              <a:ext uri="{FF2B5EF4-FFF2-40B4-BE49-F238E27FC236}">
                <a16:creationId xmlns="" xmlns:a16="http://schemas.microsoft.com/office/drawing/2014/main" id="{F6B597CC-1BF8-49A4-9FB9-A7C26E1F8E75}"/>
              </a:ext>
            </a:extLst>
          </p:cNvPr>
          <p:cNvSpPr>
            <a:spLocks noGrp="1"/>
          </p:cNvSpPr>
          <p:nvPr>
            <p:ph type="sldNum" sz="quarter" idx="12"/>
          </p:nvPr>
        </p:nvSpPr>
        <p:spPr>
          <a:xfrm>
            <a:off x="11760000" y="6349799"/>
            <a:ext cx="432000" cy="453552"/>
          </a:xfrm>
        </p:spPr>
        <p:txBody>
          <a:bodyPr rtlCol="0"/>
          <a:lstStyle/>
          <a:p>
            <a:pPr rtl="0"/>
            <a:fld id="{19B51A1E-902D-48AF-9020-955120F399B6}" type="slidenum">
              <a:rPr lang="uk-UA" smtClean="0"/>
              <a:pPr rtl="0"/>
              <a:t>3</a:t>
            </a:fld>
            <a:endParaRPr lang="uk-UA" dirty="0"/>
          </a:p>
        </p:txBody>
      </p:sp>
      <p:pic>
        <p:nvPicPr>
          <p:cNvPr id="23556" name="Рисунок 6">
            <a:extLst>
              <a:ext uri="{FF2B5EF4-FFF2-40B4-BE49-F238E27FC236}">
                <a16:creationId xmlns="" xmlns:a16="http://schemas.microsoft.com/office/drawing/2014/main" id="{D5CD1EA3-0311-4F71-A519-5DB6795495A2}"/>
              </a:ext>
            </a:extLst>
          </p:cNvPr>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958352" y="3264302"/>
            <a:ext cx="4686801" cy="2839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Місце для зображення 10" descr="Комп’ютер, мобільний телефон, книги тощо на столі">
            <a:extLst>
              <a:ext uri="{FF2B5EF4-FFF2-40B4-BE49-F238E27FC236}">
                <a16:creationId xmlns="" xmlns:a16="http://schemas.microsoft.com/office/drawing/2014/main" id="{2E7ADBC3-DECA-9F4C-9289-9E43C727592F}"/>
              </a:ext>
            </a:extLst>
          </p:cNvPr>
          <p:cNvPicPr>
            <a:picLocks noGrp="1" noChangeAspect="1"/>
          </p:cNvPicPr>
          <p:nvPr>
            <p:ph type="pic" sz="quarter" idx="10"/>
          </p:nvPr>
        </p:nvPicPr>
        <p:blipFill>
          <a:blip r:embed="rId3" cstate="screen">
            <a:extLst>
              <a:ext uri="{28A0092B-C50C-407E-A947-70E740481C1C}">
                <a14:useLocalDpi xmlns="" xmlns:a14="http://schemas.microsoft.com/office/drawing/2010/main"/>
              </a:ext>
            </a:extLst>
          </a:blip>
          <a:srcRect/>
          <a:stretch>
            <a:fillRect/>
          </a:stretch>
        </p:blipFill>
        <p:spPr>
          <a:xfrm>
            <a:off x="887506" y="0"/>
            <a:ext cx="8893082" cy="6371351"/>
          </a:xfrm>
        </p:spPr>
      </p:pic>
      <p:sp>
        <p:nvSpPr>
          <p:cNvPr id="3" name="Заголовок 2">
            <a:extLst>
              <a:ext uri="{FF2B5EF4-FFF2-40B4-BE49-F238E27FC236}">
                <a16:creationId xmlns="" xmlns:a16="http://schemas.microsoft.com/office/drawing/2014/main" id="{200B3D2B-613A-41BE-987D-E6A1324B456D}"/>
              </a:ext>
            </a:extLst>
          </p:cNvPr>
          <p:cNvSpPr>
            <a:spLocks noGrp="1"/>
          </p:cNvSpPr>
          <p:nvPr>
            <p:ph type="ctrTitle"/>
          </p:nvPr>
        </p:nvSpPr>
        <p:spPr>
          <a:xfrm>
            <a:off x="6235700" y="3254188"/>
            <a:ext cx="5956300" cy="1184989"/>
          </a:xfrm>
        </p:spPr>
        <p:txBody>
          <a:bodyPr rtlCol="0"/>
          <a:lstStyle/>
          <a:p>
            <a:pPr algn="ctr">
              <a:lnSpc>
                <a:spcPct val="90000"/>
              </a:lnSpc>
            </a:pPr>
            <a:r>
              <a:rPr lang="uk-UA" sz="3200" dirty="0">
                <a:solidFill>
                  <a:schemeClr val="tx1">
                    <a:lumMod val="95000"/>
                    <a:lumOff val="5000"/>
                  </a:schemeClr>
                </a:solidFill>
                <a:latin typeface="Georgia" panose="02040502050405020303" pitchFamily="18" charset="0"/>
              </a:rPr>
              <a:t>Що таке </a:t>
            </a:r>
            <a:r>
              <a:rPr lang="uk-UA" sz="3200" dirty="0" err="1">
                <a:solidFill>
                  <a:schemeClr val="tx1">
                    <a:lumMod val="95000"/>
                    <a:lumOff val="5000"/>
                  </a:schemeClr>
                </a:solidFill>
                <a:latin typeface="Georgia" panose="02040502050405020303" pitchFamily="18" charset="0"/>
              </a:rPr>
              <a:t>булінг</a:t>
            </a:r>
            <a:r>
              <a:rPr lang="uk-UA" sz="3200" dirty="0">
                <a:solidFill>
                  <a:schemeClr val="tx1">
                    <a:lumMod val="95000"/>
                    <a:lumOff val="5000"/>
                  </a:schemeClr>
                </a:solidFill>
                <a:latin typeface="Georgia" panose="02040502050405020303" pitchFamily="18" charset="0"/>
              </a:rPr>
              <a:t>?</a:t>
            </a:r>
          </a:p>
        </p:txBody>
      </p:sp>
      <p:sp>
        <p:nvSpPr>
          <p:cNvPr id="14" name="Місце для тексту 13">
            <a:extLst>
              <a:ext uri="{FF2B5EF4-FFF2-40B4-BE49-F238E27FC236}">
                <a16:creationId xmlns="" xmlns:a16="http://schemas.microsoft.com/office/drawing/2014/main" id="{F278402B-CA7D-4F5B-B3FA-ED74AB3CFB6C}"/>
              </a:ext>
            </a:extLst>
          </p:cNvPr>
          <p:cNvSpPr>
            <a:spLocks noGrp="1"/>
          </p:cNvSpPr>
          <p:nvPr>
            <p:ph type="body" sz="quarter" idx="13"/>
          </p:nvPr>
        </p:nvSpPr>
        <p:spPr>
          <a:xfrm>
            <a:off x="6235702" y="4195482"/>
            <a:ext cx="4521946" cy="1065837"/>
          </a:xfrm>
        </p:spPr>
        <p:txBody>
          <a:bodyPr rtlCol="0"/>
          <a:lstStyle/>
          <a:p>
            <a:pPr algn="ctr"/>
            <a:r>
              <a:rPr lang="uk-UA" sz="3200" dirty="0" err="1">
                <a:latin typeface="Georgia" panose="02040502050405020303" pitchFamily="18" charset="0"/>
              </a:rPr>
              <a:t>Булінг</a:t>
            </a:r>
            <a:r>
              <a:rPr lang="uk-UA" sz="3200" dirty="0">
                <a:latin typeface="Georgia" panose="02040502050405020303" pitchFamily="18" charset="0"/>
              </a:rPr>
              <a:t> </a:t>
            </a:r>
            <a:r>
              <a:rPr lang="en-US" sz="3200" dirty="0">
                <a:latin typeface="Georgia" panose="02040502050405020303" pitchFamily="18" charset="0"/>
              </a:rPr>
              <a:t>vs</a:t>
            </a:r>
            <a:r>
              <a:rPr lang="uk-UA" sz="3200" dirty="0">
                <a:latin typeface="Georgia" panose="02040502050405020303" pitchFamily="18" charset="0"/>
              </a:rPr>
              <a:t> конфлікт</a:t>
            </a:r>
          </a:p>
        </p:txBody>
      </p:sp>
      <p:sp>
        <p:nvSpPr>
          <p:cNvPr id="5" name="Місце для номера слайда 4">
            <a:extLst>
              <a:ext uri="{FF2B5EF4-FFF2-40B4-BE49-F238E27FC236}">
                <a16:creationId xmlns="" xmlns:a16="http://schemas.microsoft.com/office/drawing/2014/main" id="{BDD5A594-D852-43BB-B591-E9D9027253BD}"/>
              </a:ext>
            </a:extLst>
          </p:cNvPr>
          <p:cNvSpPr>
            <a:spLocks noGrp="1"/>
          </p:cNvSpPr>
          <p:nvPr>
            <p:ph type="sldNum" sz="quarter" idx="12"/>
          </p:nvPr>
        </p:nvSpPr>
        <p:spPr>
          <a:xfrm>
            <a:off x="11760000" y="6349799"/>
            <a:ext cx="432000" cy="453552"/>
          </a:xfrm>
        </p:spPr>
        <p:txBody>
          <a:bodyPr rtlCol="0"/>
          <a:lstStyle/>
          <a:p>
            <a:pPr rtl="0"/>
            <a:fld id="{19B51A1E-902D-48AF-9020-955120F399B6}" type="slidenum">
              <a:rPr lang="uk-UA" smtClean="0"/>
              <a:pPr rtl="0"/>
              <a:t>4</a:t>
            </a:fld>
            <a:endParaRPr lang="uk-UA" dirty="0"/>
          </a:p>
        </p:txBody>
      </p:sp>
      <p:pic>
        <p:nvPicPr>
          <p:cNvPr id="6" name="Рисунок 5">
            <a:extLst>
              <a:ext uri="{FF2B5EF4-FFF2-40B4-BE49-F238E27FC236}">
                <a16:creationId xmlns="" xmlns:a16="http://schemas.microsoft.com/office/drawing/2014/main" id="{A1E52B68-2530-4C97-8026-3F3B6F56D864}"/>
              </a:ext>
            </a:extLst>
          </p:cNvPr>
          <p:cNvPicPr>
            <a:picLocks noChangeAspect="1"/>
          </p:cNvPicPr>
          <p:nvPr/>
        </p:nvPicPr>
        <p:blipFill>
          <a:blip r:embed="rId4"/>
          <a:stretch>
            <a:fillRect/>
          </a:stretch>
        </p:blipFill>
        <p:spPr>
          <a:xfrm>
            <a:off x="9861412" y="6371351"/>
            <a:ext cx="1898548" cy="453552"/>
          </a:xfrm>
          <a:prstGeom prst="rect">
            <a:avLst/>
          </a:prstGeom>
        </p:spPr>
      </p:pic>
    </p:spTree>
    <p:extLst>
      <p:ext uri="{BB962C8B-B14F-4D97-AF65-F5344CB8AC3E}">
        <p14:creationId xmlns="" xmlns:p14="http://schemas.microsoft.com/office/powerpoint/2010/main" val="409167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номера слайда 5">
            <a:extLst>
              <a:ext uri="{FF2B5EF4-FFF2-40B4-BE49-F238E27FC236}">
                <a16:creationId xmlns="" xmlns:a16="http://schemas.microsoft.com/office/drawing/2014/main" id="{44D5FB57-75A3-4E34-B2BA-016B389FC887}"/>
              </a:ext>
            </a:extLst>
          </p:cNvPr>
          <p:cNvSpPr>
            <a:spLocks noGrp="1"/>
          </p:cNvSpPr>
          <p:nvPr>
            <p:ph type="sldNum" sz="quarter" idx="12"/>
          </p:nvPr>
        </p:nvSpPr>
        <p:spPr>
          <a:xfrm>
            <a:off x="11760000" y="6320134"/>
            <a:ext cx="432000" cy="483217"/>
          </a:xfrm>
        </p:spPr>
        <p:txBody>
          <a:bodyPr/>
          <a:lstStyle/>
          <a:p>
            <a:pPr rtl="0"/>
            <a:fld id="{19B51A1E-902D-48AF-9020-955120F399B6}" type="slidenum">
              <a:rPr lang="uk-UA" smtClean="0"/>
              <a:pPr rtl="0"/>
              <a:t>5</a:t>
            </a:fld>
            <a:endParaRPr lang="uk-UA" dirty="0"/>
          </a:p>
        </p:txBody>
      </p:sp>
      <p:sp>
        <p:nvSpPr>
          <p:cNvPr id="7" name="Прямокутник 6">
            <a:extLst>
              <a:ext uri="{FF2B5EF4-FFF2-40B4-BE49-F238E27FC236}">
                <a16:creationId xmlns="" xmlns:a16="http://schemas.microsoft.com/office/drawing/2014/main" id="{7A300A65-8F83-429E-AC5D-815841965C42}"/>
              </a:ext>
            </a:extLst>
          </p:cNvPr>
          <p:cNvSpPr/>
          <p:nvPr/>
        </p:nvSpPr>
        <p:spPr>
          <a:xfrm>
            <a:off x="1344705" y="214209"/>
            <a:ext cx="9654989" cy="5878532"/>
          </a:xfrm>
          <a:prstGeom prst="rect">
            <a:avLst/>
          </a:prstGeom>
        </p:spPr>
        <p:txBody>
          <a:bodyPr wrap="square">
            <a:spAutoFit/>
          </a:bodyPr>
          <a:lstStyle/>
          <a:p>
            <a:r>
              <a:rPr lang="uk-UA" sz="2000" b="1" i="1" dirty="0" err="1">
                <a:solidFill>
                  <a:srgbClr val="C00000"/>
                </a:solidFill>
                <a:latin typeface="Georgia" panose="02040502050405020303" pitchFamily="18" charset="0"/>
              </a:rPr>
              <a:t>Булінг</a:t>
            </a:r>
            <a:r>
              <a:rPr lang="uk-UA" sz="2000" b="1" i="1" dirty="0">
                <a:solidFill>
                  <a:srgbClr val="C00000"/>
                </a:solidFill>
                <a:latin typeface="Georgia" panose="02040502050405020303" pitchFamily="18" charset="0"/>
              </a:rPr>
              <a:t> (цькування) </a:t>
            </a:r>
            <a:r>
              <a:rPr lang="uk-UA" sz="2000" b="1" dirty="0">
                <a:latin typeface="Georgia" panose="02040502050405020303" pitchFamily="18" charset="0"/>
              </a:rPr>
              <a:t>- діяння (дії або бездіяльність)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та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r>
              <a:rPr lang="uk-UA" sz="2000" b="1" dirty="0" smtClean="0">
                <a:latin typeface="Georgia" panose="02040502050405020303" pitchFamily="18" charset="0"/>
              </a:rPr>
              <a:t>.</a:t>
            </a:r>
            <a:endParaRPr lang="uk-UA" sz="2000" b="1" dirty="0">
              <a:latin typeface="Georgia" panose="02040502050405020303" pitchFamily="18" charset="0"/>
            </a:endParaRPr>
          </a:p>
          <a:p>
            <a:r>
              <a:rPr lang="uk-UA" sz="2400" b="1" i="1" dirty="0">
                <a:solidFill>
                  <a:srgbClr val="C00000"/>
                </a:solidFill>
                <a:latin typeface="Georgia" panose="02040502050405020303" pitchFamily="18" charset="0"/>
              </a:rPr>
              <a:t>Типовими ознаками </a:t>
            </a:r>
            <a:r>
              <a:rPr lang="uk-UA" sz="2400" b="1" i="1" dirty="0" err="1">
                <a:solidFill>
                  <a:srgbClr val="C00000"/>
                </a:solidFill>
                <a:latin typeface="Georgia" panose="02040502050405020303" pitchFamily="18" charset="0"/>
              </a:rPr>
              <a:t>булінгу</a:t>
            </a:r>
            <a:r>
              <a:rPr lang="uk-UA" sz="2400" b="1" i="1" dirty="0">
                <a:solidFill>
                  <a:srgbClr val="C00000"/>
                </a:solidFill>
                <a:latin typeface="Georgia" panose="02040502050405020303" pitchFamily="18" charset="0"/>
              </a:rPr>
              <a:t> (цькування) є:</a:t>
            </a:r>
          </a:p>
          <a:p>
            <a:pPr marL="342900" indent="-342900">
              <a:buFont typeface="Wingdings" panose="05000000000000000000" pitchFamily="2" charset="2"/>
              <a:buChar char="§"/>
            </a:pPr>
            <a:r>
              <a:rPr lang="uk-UA" sz="2400" b="1" dirty="0">
                <a:latin typeface="Georgia" panose="02040502050405020303" pitchFamily="18" charset="0"/>
              </a:rPr>
              <a:t>систематичність (повторюваність) діяння;</a:t>
            </a:r>
          </a:p>
          <a:p>
            <a:pPr marL="342900" indent="-342900">
              <a:buFont typeface="Wingdings" panose="05000000000000000000" pitchFamily="2" charset="2"/>
              <a:buChar char="§"/>
            </a:pPr>
            <a:r>
              <a:rPr lang="uk-UA" sz="2400" b="1" dirty="0">
                <a:latin typeface="Georgia" panose="02040502050405020303" pitchFamily="18" charset="0"/>
              </a:rPr>
              <a:t>наявність сторін - кривдник (</a:t>
            </a:r>
            <a:r>
              <a:rPr lang="uk-UA" sz="2400" b="1" dirty="0" err="1">
                <a:latin typeface="Georgia" panose="02040502050405020303" pitchFamily="18" charset="0"/>
              </a:rPr>
              <a:t>булер</a:t>
            </a:r>
            <a:r>
              <a:rPr lang="uk-UA" sz="2400" b="1" dirty="0">
                <a:latin typeface="Georgia" panose="02040502050405020303" pitchFamily="18" charset="0"/>
              </a:rPr>
              <a:t>), потерпілий (жертва </a:t>
            </a:r>
            <a:r>
              <a:rPr lang="uk-UA" sz="2400" b="1" dirty="0" err="1">
                <a:latin typeface="Georgia" panose="02040502050405020303" pitchFamily="18" charset="0"/>
              </a:rPr>
              <a:t>булінгу</a:t>
            </a:r>
            <a:r>
              <a:rPr lang="uk-UA" sz="2400" b="1" dirty="0">
                <a:latin typeface="Georgia" panose="02040502050405020303" pitchFamily="18" charset="0"/>
              </a:rPr>
              <a:t>), спостерігачі (за наявності);</a:t>
            </a:r>
          </a:p>
          <a:p>
            <a:pPr marL="342900" indent="-342900">
              <a:buFont typeface="Wingdings" panose="05000000000000000000" pitchFamily="2" charset="2"/>
              <a:buChar char="§"/>
            </a:pPr>
            <a:r>
              <a:rPr lang="uk-UA" sz="2400" b="1" dirty="0">
                <a:latin typeface="Georgia" panose="02040502050405020303" pitchFamily="18" charset="0"/>
              </a:rPr>
              <a:t>дії або бездіяльність кривдника, наслідком яких є заподіяння психічної та/або фізичної шкоди, приниження, страх, тривога, підпорядкування потерпілого інтересам кривдника, та/або спричинення соціальної ізоляції потерпілого.</a:t>
            </a:r>
            <a:endParaRPr lang="uk-UA" b="1" dirty="0">
              <a:latin typeface="Georgia" panose="02040502050405020303" pitchFamily="18" charset="0"/>
            </a:endParaRPr>
          </a:p>
        </p:txBody>
      </p:sp>
      <p:sp>
        <p:nvSpPr>
          <p:cNvPr id="9" name="Rectangle 1">
            <a:extLst>
              <a:ext uri="{FF2B5EF4-FFF2-40B4-BE49-F238E27FC236}">
                <a16:creationId xmlns="" xmlns:a16="http://schemas.microsoft.com/office/drawing/2014/main" id="{7EEE521C-A2D8-4763-B03C-5DA1BD76688C}"/>
              </a:ext>
            </a:extLst>
          </p:cNvPr>
          <p:cNvSpPr>
            <a:spLocks noGrp="1" noChangeArrowheads="1"/>
          </p:cNvSpPr>
          <p:nvPr>
            <p:ph type="ftr" sz="quarter" idx="11"/>
          </p:nvPr>
        </p:nvSpPr>
        <p:spPr bwMode="auto">
          <a:xfrm>
            <a:off x="0" y="6341686"/>
            <a:ext cx="9619567" cy="46166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uk-UA" altLang="uk-UA" i="0" u="none" strike="noStrike" cap="none" normalizeH="0" baseline="0" dirty="0">
                <a:ln>
                  <a:noFill/>
                </a:ln>
                <a:solidFill>
                  <a:schemeClr val="tx1"/>
                </a:solidFill>
                <a:effectLst/>
                <a:latin typeface="Georgia" panose="02040502050405020303" pitchFamily="18" charset="0"/>
                <a:cs typeface="Times New Roman" panose="02020603050405020304" pitchFamily="18" charset="0"/>
              </a:rPr>
              <a:t>Закон України про освіту і</a:t>
            </a:r>
            <a:r>
              <a:rPr lang="ru-RU" dirty="0">
                <a:solidFill>
                  <a:schemeClr val="tx1"/>
                </a:solidFill>
                <a:latin typeface="Georgia" panose="02040502050405020303" pitchFamily="18" charset="0"/>
              </a:rPr>
              <a:t>з </a:t>
            </a:r>
            <a:r>
              <a:rPr lang="ru-RU" dirty="0" err="1">
                <a:solidFill>
                  <a:schemeClr val="tx1"/>
                </a:solidFill>
                <a:latin typeface="Georgia" panose="02040502050405020303" pitchFamily="18" charset="0"/>
              </a:rPr>
              <a:t>змінами</a:t>
            </a:r>
            <a:r>
              <a:rPr lang="ru-RU" dirty="0">
                <a:solidFill>
                  <a:schemeClr val="tx1"/>
                </a:solidFill>
                <a:latin typeface="Georgia" panose="02040502050405020303" pitchFamily="18" charset="0"/>
              </a:rPr>
              <a:t>, </a:t>
            </a:r>
            <a:r>
              <a:rPr lang="ru-RU" dirty="0" err="1">
                <a:solidFill>
                  <a:schemeClr val="tx1"/>
                </a:solidFill>
                <a:latin typeface="Georgia" panose="02040502050405020303" pitchFamily="18" charset="0"/>
              </a:rPr>
              <a:t>внесеними</a:t>
            </a:r>
            <a:r>
              <a:rPr lang="ru-RU" dirty="0">
                <a:solidFill>
                  <a:schemeClr val="tx1"/>
                </a:solidFill>
                <a:latin typeface="Georgia" panose="02040502050405020303" pitchFamily="18" charset="0"/>
              </a:rPr>
              <a:t> </a:t>
            </a:r>
            <a:r>
              <a:rPr lang="ru-RU" dirty="0" err="1">
                <a:solidFill>
                  <a:schemeClr val="tx1"/>
                </a:solidFill>
                <a:latin typeface="Georgia" panose="02040502050405020303" pitchFamily="18" charset="0"/>
              </a:rPr>
              <a:t>згідно</a:t>
            </a:r>
            <a:r>
              <a:rPr lang="ru-RU" dirty="0">
                <a:solidFill>
                  <a:schemeClr val="tx1"/>
                </a:solidFill>
                <a:latin typeface="Georgia" panose="02040502050405020303" pitchFamily="18" charset="0"/>
              </a:rPr>
              <a:t> </a:t>
            </a:r>
            <a:r>
              <a:rPr lang="ru-RU" dirty="0" err="1">
                <a:solidFill>
                  <a:schemeClr val="tx1"/>
                </a:solidFill>
                <a:latin typeface="Georgia" panose="02040502050405020303" pitchFamily="18" charset="0"/>
              </a:rPr>
              <a:t>із</a:t>
            </a:r>
            <a:r>
              <a:rPr lang="ru-RU" dirty="0">
                <a:solidFill>
                  <a:schemeClr val="tx1"/>
                </a:solidFill>
                <a:latin typeface="Georgia" panose="02040502050405020303" pitchFamily="18" charset="0"/>
              </a:rPr>
              <a:t> Законами </a:t>
            </a:r>
            <a:r>
              <a:rPr lang="ru-RU" u="sng" dirty="0">
                <a:solidFill>
                  <a:schemeClr val="tx1"/>
                </a:solidFill>
                <a:latin typeface="Georgia" panose="02040502050405020303" pitchFamily="18" charset="0"/>
                <a:hlinkClick r:id="rId2">
                  <a:extLst>
                    <a:ext uri="{A12FA001-AC4F-418D-AE19-62706E023703}">
                      <ahyp:hlinkClr xmlns="" xmlns:ahyp="http://schemas.microsoft.com/office/drawing/2018/hyperlinkcolor" val="tx"/>
                    </a:ext>
                  </a:extLst>
                </a:hlinkClick>
              </a:rPr>
              <a:t>№ 2657-VIII </a:t>
            </a:r>
            <a:r>
              <a:rPr lang="ru-RU" u="sng" dirty="0" err="1">
                <a:solidFill>
                  <a:schemeClr val="tx1"/>
                </a:solidFill>
                <a:latin typeface="Georgia" panose="02040502050405020303" pitchFamily="18" charset="0"/>
                <a:hlinkClick r:id="rId2">
                  <a:extLst>
                    <a:ext uri="{A12FA001-AC4F-418D-AE19-62706E023703}">
                      <ahyp:hlinkClr xmlns="" xmlns:ahyp="http://schemas.microsoft.com/office/drawing/2018/hyperlinkcolor" val="tx"/>
                    </a:ext>
                  </a:extLst>
                </a:hlinkClick>
              </a:rPr>
              <a:t>від</a:t>
            </a:r>
            <a:r>
              <a:rPr lang="ru-RU" u="sng" dirty="0">
                <a:solidFill>
                  <a:schemeClr val="tx1"/>
                </a:solidFill>
                <a:latin typeface="Georgia" panose="02040502050405020303" pitchFamily="18" charset="0"/>
                <a:hlinkClick r:id="rId2">
                  <a:extLst>
                    <a:ext uri="{A12FA001-AC4F-418D-AE19-62706E023703}">
                      <ahyp:hlinkClr xmlns="" xmlns:ahyp="http://schemas.microsoft.com/office/drawing/2018/hyperlinkcolor" val="tx"/>
                    </a:ext>
                  </a:extLst>
                </a:hlinkClick>
              </a:rPr>
              <a:t> 18.12.2018</a:t>
            </a:r>
            <a:r>
              <a:rPr lang="ru-RU" dirty="0">
                <a:solidFill>
                  <a:schemeClr val="tx1"/>
                </a:solidFill>
                <a:latin typeface="Georgia" panose="02040502050405020303" pitchFamily="18" charset="0"/>
              </a:rPr>
              <a:t> </a:t>
            </a:r>
            <a:br>
              <a:rPr lang="ru-RU" dirty="0">
                <a:solidFill>
                  <a:schemeClr val="tx1"/>
                </a:solidFill>
                <a:latin typeface="Georgia" panose="02040502050405020303" pitchFamily="18" charset="0"/>
              </a:rPr>
            </a:br>
            <a:r>
              <a:rPr lang="ru-RU" u="sng" dirty="0">
                <a:solidFill>
                  <a:schemeClr val="tx1"/>
                </a:solidFill>
                <a:latin typeface="Georgia" panose="02040502050405020303" pitchFamily="18" charset="0"/>
                <a:hlinkClick r:id="rId3">
                  <a:extLst>
                    <a:ext uri="{A12FA001-AC4F-418D-AE19-62706E023703}">
                      <ahyp:hlinkClr xmlns="" xmlns:ahyp="http://schemas.microsoft.com/office/drawing/2018/hyperlinkcolor" val="tx"/>
                    </a:ext>
                  </a:extLst>
                </a:hlinkClick>
              </a:rPr>
              <a:t>№ 2661-VIII </a:t>
            </a:r>
            <a:r>
              <a:rPr lang="ru-RU" u="sng" dirty="0" err="1">
                <a:solidFill>
                  <a:schemeClr val="tx1"/>
                </a:solidFill>
                <a:latin typeface="Georgia" panose="02040502050405020303" pitchFamily="18" charset="0"/>
                <a:hlinkClick r:id="rId3">
                  <a:extLst>
                    <a:ext uri="{A12FA001-AC4F-418D-AE19-62706E023703}">
                      <ahyp:hlinkClr xmlns="" xmlns:ahyp="http://schemas.microsoft.com/office/drawing/2018/hyperlinkcolor" val="tx"/>
                    </a:ext>
                  </a:extLst>
                </a:hlinkClick>
              </a:rPr>
              <a:t>від</a:t>
            </a:r>
            <a:r>
              <a:rPr lang="ru-RU" u="sng" dirty="0">
                <a:solidFill>
                  <a:schemeClr val="tx1"/>
                </a:solidFill>
                <a:latin typeface="Georgia" panose="02040502050405020303" pitchFamily="18" charset="0"/>
                <a:hlinkClick r:id="rId3">
                  <a:extLst>
                    <a:ext uri="{A12FA001-AC4F-418D-AE19-62706E023703}">
                      <ahyp:hlinkClr xmlns="" xmlns:ahyp="http://schemas.microsoft.com/office/drawing/2018/hyperlinkcolor" val="tx"/>
                    </a:ext>
                  </a:extLst>
                </a:hlinkClick>
              </a:rPr>
              <a:t> 20.12.2018</a:t>
            </a:r>
            <a:r>
              <a:rPr lang="ru-RU" dirty="0">
                <a:solidFill>
                  <a:schemeClr val="tx1"/>
                </a:solidFill>
                <a:latin typeface="Georgia" panose="02040502050405020303" pitchFamily="18" charset="0"/>
              </a:rPr>
              <a:t>}</a:t>
            </a:r>
            <a:r>
              <a:rPr lang="uk-UA" dirty="0">
                <a:solidFill>
                  <a:schemeClr val="tx1"/>
                </a:solidFill>
                <a:latin typeface="Georgia" panose="02040502050405020303" pitchFamily="18" charset="0"/>
              </a:rPr>
              <a:t>. Взято з </a:t>
            </a:r>
            <a:r>
              <a:rPr lang="en-US" dirty="0">
                <a:solidFill>
                  <a:schemeClr val="tx1"/>
                </a:solidFill>
                <a:latin typeface="Georgia" panose="02040502050405020303" pitchFamily="18" charset="0"/>
              </a:rPr>
              <a:t>https://</a:t>
            </a:r>
            <a:r>
              <a:rPr lang="uk-UA" dirty="0">
                <a:solidFill>
                  <a:schemeClr val="tx1"/>
                </a:solidFill>
                <a:latin typeface="Georgia" panose="02040502050405020303" pitchFamily="18" charset="0"/>
              </a:rPr>
              <a:t> </a:t>
            </a:r>
            <a:r>
              <a:rPr lang="en-US" dirty="0">
                <a:solidFill>
                  <a:schemeClr val="tx1"/>
                </a:solidFill>
                <a:latin typeface="Georgia" panose="02040502050405020303" pitchFamily="18" charset="0"/>
              </a:rPr>
              <a:t>https://zakon.rada.gov.ua/laws/show/2145-19</a:t>
            </a:r>
            <a:endParaRPr kumimoji="0" lang="uk-UA" altLang="uk-UA" i="0" u="none" strike="noStrike" cap="none" normalizeH="0" baseline="0" dirty="0">
              <a:ln>
                <a:noFill/>
              </a:ln>
              <a:solidFill>
                <a:schemeClr val="tx1"/>
              </a:solidFill>
              <a:effectLst/>
              <a:latin typeface="Georgia" panose="02040502050405020303" pitchFamily="18" charset="0"/>
            </a:endParaRPr>
          </a:p>
        </p:txBody>
      </p:sp>
      <p:pic>
        <p:nvPicPr>
          <p:cNvPr id="10" name="Рисунок 9">
            <a:extLst>
              <a:ext uri="{FF2B5EF4-FFF2-40B4-BE49-F238E27FC236}">
                <a16:creationId xmlns="" xmlns:a16="http://schemas.microsoft.com/office/drawing/2014/main" id="{AA32B949-AF23-403C-B6BE-861D084AB42E}"/>
              </a:ext>
            </a:extLst>
          </p:cNvPr>
          <p:cNvPicPr>
            <a:picLocks noChangeAspect="1"/>
          </p:cNvPicPr>
          <p:nvPr/>
        </p:nvPicPr>
        <p:blipFill>
          <a:blip r:embed="rId4"/>
          <a:stretch>
            <a:fillRect/>
          </a:stretch>
        </p:blipFill>
        <p:spPr>
          <a:xfrm>
            <a:off x="9777046" y="6341686"/>
            <a:ext cx="1982954" cy="461665"/>
          </a:xfrm>
          <a:prstGeom prst="rect">
            <a:avLst/>
          </a:prstGeom>
        </p:spPr>
      </p:pic>
    </p:spTree>
    <p:extLst>
      <p:ext uri="{BB962C8B-B14F-4D97-AF65-F5344CB8AC3E}">
        <p14:creationId xmlns="" xmlns:p14="http://schemas.microsoft.com/office/powerpoint/2010/main" val="80338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a:extLst>
              <a:ext uri="{FF2B5EF4-FFF2-40B4-BE49-F238E27FC236}">
                <a16:creationId xmlns="" xmlns:a16="http://schemas.microsoft.com/office/drawing/2014/main" id="{37F5FDA2-2408-4D82-A25F-7656E72F6F7F}"/>
              </a:ext>
            </a:extLst>
          </p:cNvPr>
          <p:cNvSpPr>
            <a:spLocks noGrp="1"/>
          </p:cNvSpPr>
          <p:nvPr>
            <p:ph sz="half" idx="1"/>
          </p:nvPr>
        </p:nvSpPr>
        <p:spPr>
          <a:xfrm>
            <a:off x="860612" y="753036"/>
            <a:ext cx="4208929" cy="3953435"/>
          </a:xfrm>
        </p:spPr>
        <p:txBody>
          <a:bodyPr/>
          <a:lstStyle/>
          <a:p>
            <a:pPr marL="0" indent="0">
              <a:buNone/>
            </a:pPr>
            <a:r>
              <a:rPr lang="ru-RU" sz="2400" b="1" i="1" dirty="0" err="1">
                <a:solidFill>
                  <a:srgbClr val="C00000"/>
                </a:solidFill>
                <a:latin typeface="Georgia" panose="02040502050405020303" pitchFamily="18" charset="0"/>
              </a:rPr>
              <a:t>Булінг</a:t>
            </a:r>
            <a:r>
              <a:rPr lang="ru-RU" sz="2400" b="1" i="1" dirty="0">
                <a:solidFill>
                  <a:srgbClr val="C00000"/>
                </a:solidFill>
                <a:latin typeface="Georgia" panose="02040502050405020303" pitchFamily="18" charset="0"/>
              </a:rPr>
              <a:t> </a:t>
            </a:r>
            <a:r>
              <a:rPr lang="ru-RU" sz="2400" dirty="0">
                <a:solidFill>
                  <a:schemeClr val="tx1">
                    <a:lumMod val="95000"/>
                    <a:lumOff val="5000"/>
                  </a:schemeClr>
                </a:solidFill>
                <a:latin typeface="Georgia" panose="02040502050405020303" pitchFamily="18" charset="0"/>
              </a:rPr>
              <a:t>- </a:t>
            </a:r>
            <a:r>
              <a:rPr lang="ru-RU" sz="2400" b="1" dirty="0">
                <a:solidFill>
                  <a:schemeClr val="tx1">
                    <a:lumMod val="95000"/>
                    <a:lumOff val="5000"/>
                  </a:schemeClr>
                </a:solidFill>
                <a:latin typeface="Georgia" panose="02040502050405020303" pitchFamily="18" charset="0"/>
              </a:rPr>
              <a:t>систематична </a:t>
            </a:r>
            <a:r>
              <a:rPr lang="ru-RU" sz="2400" b="1" dirty="0" err="1">
                <a:solidFill>
                  <a:schemeClr val="tx1">
                    <a:lumMod val="95000"/>
                    <a:lumOff val="5000"/>
                  </a:schemeClr>
                </a:solidFill>
                <a:latin typeface="Georgia" panose="02040502050405020303" pitchFamily="18" charset="0"/>
              </a:rPr>
              <a:t>агресивна</a:t>
            </a:r>
            <a:r>
              <a:rPr lang="ru-RU" sz="2400" b="1" dirty="0">
                <a:solidFill>
                  <a:schemeClr val="tx1">
                    <a:lumMod val="95000"/>
                    <a:lumOff val="5000"/>
                  </a:schemeClr>
                </a:solidFill>
                <a:latin typeface="Georgia" panose="02040502050405020303" pitchFamily="18" charset="0"/>
              </a:rPr>
              <a:t> </a:t>
            </a:r>
            <a:r>
              <a:rPr lang="ru-RU" sz="2400" b="1" dirty="0" err="1">
                <a:solidFill>
                  <a:schemeClr val="tx1">
                    <a:lumMod val="95000"/>
                    <a:lumOff val="5000"/>
                  </a:schemeClr>
                </a:solidFill>
                <a:latin typeface="Georgia" panose="02040502050405020303" pitchFamily="18" charset="0"/>
              </a:rPr>
              <a:t>поведінка</a:t>
            </a:r>
            <a:r>
              <a:rPr lang="ru-RU" sz="2400" b="1" dirty="0">
                <a:solidFill>
                  <a:schemeClr val="tx1">
                    <a:lumMod val="95000"/>
                    <a:lumOff val="5000"/>
                  </a:schemeClr>
                </a:solidFill>
                <a:latin typeface="Georgia" panose="02040502050405020303" pitchFamily="18" charset="0"/>
              </a:rPr>
              <a:t> особи </a:t>
            </a:r>
            <a:r>
              <a:rPr lang="ru-RU" sz="2400" b="1" dirty="0" err="1">
                <a:solidFill>
                  <a:schemeClr val="tx1">
                    <a:lumMod val="95000"/>
                    <a:lumOff val="5000"/>
                  </a:schemeClr>
                </a:solidFill>
                <a:latin typeface="Georgia" panose="02040502050405020303" pitchFamily="18" charset="0"/>
              </a:rPr>
              <a:t>чи</a:t>
            </a:r>
            <a:r>
              <a:rPr lang="ru-RU" sz="2400" b="1" dirty="0">
                <a:solidFill>
                  <a:schemeClr val="tx1">
                    <a:lumMod val="95000"/>
                    <a:lumOff val="5000"/>
                  </a:schemeClr>
                </a:solidFill>
                <a:latin typeface="Georgia" panose="02040502050405020303" pitchFamily="18" charset="0"/>
              </a:rPr>
              <a:t> </a:t>
            </a:r>
            <a:r>
              <a:rPr lang="ru-RU" sz="2400" b="1" dirty="0" err="1">
                <a:solidFill>
                  <a:schemeClr val="tx1">
                    <a:lumMod val="95000"/>
                    <a:lumOff val="5000"/>
                  </a:schemeClr>
                </a:solidFill>
                <a:latin typeface="Georgia" panose="02040502050405020303" pitchFamily="18" charset="0"/>
              </a:rPr>
              <a:t>групи</a:t>
            </a:r>
            <a:r>
              <a:rPr lang="ru-RU" sz="2400" b="1" dirty="0">
                <a:solidFill>
                  <a:schemeClr val="tx1">
                    <a:lumMod val="95000"/>
                    <a:lumOff val="5000"/>
                  </a:schemeClr>
                </a:solidFill>
                <a:latin typeface="Georgia" panose="02040502050405020303" pitchFamily="18" charset="0"/>
              </a:rPr>
              <a:t> по </a:t>
            </a:r>
            <a:r>
              <a:rPr lang="ru-RU" sz="2400" b="1" dirty="0" err="1">
                <a:solidFill>
                  <a:schemeClr val="tx1">
                    <a:lumMod val="95000"/>
                    <a:lumOff val="5000"/>
                  </a:schemeClr>
                </a:solidFill>
                <a:latin typeface="Georgia" panose="02040502050405020303" pitchFamily="18" charset="0"/>
              </a:rPr>
              <a:t>відношенню</a:t>
            </a:r>
            <a:r>
              <a:rPr lang="ru-RU" sz="2400" b="1" dirty="0">
                <a:solidFill>
                  <a:schemeClr val="tx1">
                    <a:lumMod val="95000"/>
                    <a:lumOff val="5000"/>
                  </a:schemeClr>
                </a:solidFill>
                <a:latin typeface="Georgia" panose="02040502050405020303" pitchFamily="18" charset="0"/>
              </a:rPr>
              <a:t> до особи, яка не в </a:t>
            </a:r>
            <a:r>
              <a:rPr lang="ru-RU" sz="2400" b="1" dirty="0" err="1">
                <a:solidFill>
                  <a:schemeClr val="tx1">
                    <a:lumMod val="95000"/>
                    <a:lumOff val="5000"/>
                  </a:schemeClr>
                </a:solidFill>
                <a:latin typeface="Georgia" panose="02040502050405020303" pitchFamily="18" charset="0"/>
              </a:rPr>
              <a:t>стані</a:t>
            </a:r>
            <a:r>
              <a:rPr lang="ru-RU" sz="2400" b="1" dirty="0">
                <a:solidFill>
                  <a:schemeClr val="tx1">
                    <a:lumMod val="95000"/>
                    <a:lumOff val="5000"/>
                  </a:schemeClr>
                </a:solidFill>
                <a:latin typeface="Georgia" panose="02040502050405020303" pitchFamily="18" charset="0"/>
              </a:rPr>
              <a:t> </a:t>
            </a:r>
            <a:r>
              <a:rPr lang="ru-RU" sz="2400" b="1" dirty="0" err="1">
                <a:solidFill>
                  <a:schemeClr val="tx1">
                    <a:lumMod val="95000"/>
                    <a:lumOff val="5000"/>
                  </a:schemeClr>
                </a:solidFill>
                <a:latin typeface="Georgia" panose="02040502050405020303" pitchFamily="18" charset="0"/>
              </a:rPr>
              <a:t>захистити</a:t>
            </a:r>
            <a:r>
              <a:rPr lang="ru-RU" sz="2400" b="1" dirty="0">
                <a:solidFill>
                  <a:schemeClr val="tx1">
                    <a:lumMod val="95000"/>
                    <a:lumOff val="5000"/>
                  </a:schemeClr>
                </a:solidFill>
                <a:latin typeface="Georgia" panose="02040502050405020303" pitchFamily="18" charset="0"/>
              </a:rPr>
              <a:t> себе, з метою </a:t>
            </a:r>
            <a:r>
              <a:rPr lang="ru-RU" sz="2400" b="1" dirty="0" err="1">
                <a:solidFill>
                  <a:schemeClr val="tx1">
                    <a:lumMod val="95000"/>
                    <a:lumOff val="5000"/>
                  </a:schemeClr>
                </a:solidFill>
                <a:latin typeface="Georgia" panose="02040502050405020303" pitchFamily="18" charset="0"/>
              </a:rPr>
              <a:t>її</a:t>
            </a:r>
            <a:r>
              <a:rPr lang="ru-RU" sz="2400" b="1" dirty="0">
                <a:solidFill>
                  <a:schemeClr val="tx1">
                    <a:lumMod val="95000"/>
                    <a:lumOff val="5000"/>
                  </a:schemeClr>
                </a:solidFill>
                <a:latin typeface="Georgia" panose="02040502050405020303" pitchFamily="18" charset="0"/>
              </a:rPr>
              <a:t> </a:t>
            </a:r>
            <a:r>
              <a:rPr lang="ru-RU" sz="2400" b="1" dirty="0" err="1">
                <a:solidFill>
                  <a:schemeClr val="tx1">
                    <a:lumMod val="95000"/>
                    <a:lumOff val="5000"/>
                  </a:schemeClr>
                </a:solidFill>
                <a:latin typeface="Georgia" panose="02040502050405020303" pitchFamily="18" charset="0"/>
              </a:rPr>
              <a:t>приниження</a:t>
            </a:r>
            <a:r>
              <a:rPr lang="ru-RU" sz="2400" b="1" dirty="0">
                <a:solidFill>
                  <a:schemeClr val="tx1">
                    <a:lumMod val="95000"/>
                    <a:lumOff val="5000"/>
                  </a:schemeClr>
                </a:solidFill>
                <a:latin typeface="Georgia" panose="02040502050405020303" pitchFamily="18" charset="0"/>
              </a:rPr>
              <a:t> та </a:t>
            </a:r>
            <a:r>
              <a:rPr lang="ru-RU" sz="2400" b="1" dirty="0" err="1">
                <a:solidFill>
                  <a:schemeClr val="tx1">
                    <a:lumMod val="95000"/>
                    <a:lumOff val="5000"/>
                  </a:schemeClr>
                </a:solidFill>
                <a:latin typeface="Georgia" panose="02040502050405020303" pitchFamily="18" charset="0"/>
              </a:rPr>
              <a:t>підпорядковування</a:t>
            </a:r>
            <a:r>
              <a:rPr lang="ru-RU" sz="2400" b="1" dirty="0">
                <a:solidFill>
                  <a:schemeClr val="tx1">
                    <a:lumMod val="95000"/>
                    <a:lumOff val="5000"/>
                  </a:schemeClr>
                </a:solidFill>
                <a:latin typeface="Georgia" panose="02040502050405020303" pitchFamily="18" charset="0"/>
              </a:rPr>
              <a:t>.</a:t>
            </a:r>
          </a:p>
          <a:p>
            <a:pPr marL="0" indent="0">
              <a:buNone/>
            </a:pPr>
            <a:r>
              <a:rPr lang="ru-RU" sz="2400" dirty="0">
                <a:solidFill>
                  <a:schemeClr val="tx1">
                    <a:lumMod val="95000"/>
                    <a:lumOff val="5000"/>
                  </a:schemeClr>
                </a:solidFill>
                <a:latin typeface="Georgia" panose="02040502050405020303" pitchFamily="18" charset="0"/>
              </a:rPr>
              <a:t> </a:t>
            </a:r>
          </a:p>
          <a:p>
            <a:endParaRPr lang="uk-UA" dirty="0"/>
          </a:p>
        </p:txBody>
      </p:sp>
      <p:sp>
        <p:nvSpPr>
          <p:cNvPr id="6" name="Місце для нижнього колонтитула 5">
            <a:extLst>
              <a:ext uri="{FF2B5EF4-FFF2-40B4-BE49-F238E27FC236}">
                <a16:creationId xmlns="" xmlns:a16="http://schemas.microsoft.com/office/drawing/2014/main" id="{85A8C820-9F93-40E0-B627-E733A4402038}"/>
              </a:ext>
            </a:extLst>
          </p:cNvPr>
          <p:cNvSpPr>
            <a:spLocks noGrp="1"/>
          </p:cNvSpPr>
          <p:nvPr>
            <p:ph type="ftr" sz="quarter" idx="13"/>
          </p:nvPr>
        </p:nvSpPr>
        <p:spPr/>
        <p:txBody>
          <a:bodyPr/>
          <a:lstStyle/>
          <a:p>
            <a:pPr rtl="0"/>
            <a:r>
              <a:rPr lang="uk-UA" dirty="0"/>
              <a:t>Дан </a:t>
            </a:r>
            <a:r>
              <a:rPr lang="uk-UA" dirty="0" err="1"/>
              <a:t>Ольвеус</a:t>
            </a:r>
            <a:endParaRPr lang="uk-UA" dirty="0"/>
          </a:p>
        </p:txBody>
      </p:sp>
      <p:sp>
        <p:nvSpPr>
          <p:cNvPr id="7" name="Місце для номера слайда 6">
            <a:extLst>
              <a:ext uri="{FF2B5EF4-FFF2-40B4-BE49-F238E27FC236}">
                <a16:creationId xmlns="" xmlns:a16="http://schemas.microsoft.com/office/drawing/2014/main" id="{5405E822-1740-42B0-B217-FB9DA209D3D4}"/>
              </a:ext>
            </a:extLst>
          </p:cNvPr>
          <p:cNvSpPr>
            <a:spLocks noGrp="1"/>
          </p:cNvSpPr>
          <p:nvPr>
            <p:ph type="sldNum" sz="quarter" idx="33"/>
          </p:nvPr>
        </p:nvSpPr>
        <p:spPr>
          <a:xfrm>
            <a:off x="11760000" y="6371351"/>
            <a:ext cx="432000" cy="432000"/>
          </a:xfrm>
        </p:spPr>
        <p:txBody>
          <a:bodyPr/>
          <a:lstStyle/>
          <a:p>
            <a:pPr rtl="0"/>
            <a:fld id="{19B51A1E-902D-48AF-9020-955120F399B6}" type="slidenum">
              <a:rPr lang="uk-UA" smtClean="0"/>
              <a:pPr rtl="0"/>
              <a:t>6</a:t>
            </a:fld>
            <a:endParaRPr lang="uk-UA" dirty="0"/>
          </a:p>
        </p:txBody>
      </p:sp>
      <p:sp>
        <p:nvSpPr>
          <p:cNvPr id="8" name="Прямокутник 7">
            <a:extLst>
              <a:ext uri="{FF2B5EF4-FFF2-40B4-BE49-F238E27FC236}">
                <a16:creationId xmlns="" xmlns:a16="http://schemas.microsoft.com/office/drawing/2014/main" id="{0D044966-6566-414D-9223-6A72846E4A2A}"/>
              </a:ext>
            </a:extLst>
          </p:cNvPr>
          <p:cNvSpPr/>
          <p:nvPr/>
        </p:nvSpPr>
        <p:spPr>
          <a:xfrm>
            <a:off x="5607424" y="215153"/>
            <a:ext cx="6414247" cy="6156198"/>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050" name="Picture 2" descr="&amp;Rcy;&amp;iecy;&amp;zcy;&amp;ucy;&amp;lcy;&amp;softcy;&amp;tcy;&amp;acy;&amp;tcy; &amp;pcy;&amp;ocy;&amp;shcy;&amp;ucy;&amp;kcy;&amp;ucy; &amp;zcy;&amp;ocy;&amp;bcy;&amp;rcy;&amp;acy;&amp;zhcy;&amp;iecy;&amp;ncy;&amp;softcy; &amp;zcy;&amp;acy; &amp;zcy;&amp;acy;&amp;pcy;&amp;icy;&amp;tcy;&amp;ocy;&amp;mcy; &quot;&amp;bcy;&amp;ucy;&amp;lcy;&amp;iukcy;&amp;ncy;&amp;gcy;&quot;">
            <a:extLst>
              <a:ext uri="{FF2B5EF4-FFF2-40B4-BE49-F238E27FC236}">
                <a16:creationId xmlns="" xmlns:a16="http://schemas.microsoft.com/office/drawing/2014/main" id="{DB20CC7D-A6D7-464D-884E-05DEEE8B038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904000" y="1518863"/>
            <a:ext cx="6084196" cy="337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Рисунок 9">
            <a:extLst>
              <a:ext uri="{FF2B5EF4-FFF2-40B4-BE49-F238E27FC236}">
                <a16:creationId xmlns="" xmlns:a16="http://schemas.microsoft.com/office/drawing/2014/main" id="{B27B4504-E108-404C-9FC2-8E3B67250952}"/>
              </a:ext>
            </a:extLst>
          </p:cNvPr>
          <p:cNvPicPr>
            <a:picLocks noChangeAspect="1"/>
          </p:cNvPicPr>
          <p:nvPr/>
        </p:nvPicPr>
        <p:blipFill>
          <a:blip r:embed="rId3"/>
          <a:stretch>
            <a:fillRect/>
          </a:stretch>
        </p:blipFill>
        <p:spPr>
          <a:xfrm>
            <a:off x="9777046" y="6371351"/>
            <a:ext cx="1982954" cy="432000"/>
          </a:xfrm>
          <a:prstGeom prst="rect">
            <a:avLst/>
          </a:prstGeom>
        </p:spPr>
      </p:pic>
    </p:spTree>
    <p:extLst>
      <p:ext uri="{BB962C8B-B14F-4D97-AF65-F5344CB8AC3E}">
        <p14:creationId xmlns="" xmlns:p14="http://schemas.microsoft.com/office/powerpoint/2010/main" val="360948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кутник 11" descr="Блок зі зсувом ліворуч">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321672" y="112964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uk-UA" dirty="0"/>
          </a:p>
        </p:txBody>
      </p:sp>
      <p:sp>
        <p:nvSpPr>
          <p:cNvPr id="4" name="Місце для тексту 3">
            <a:extLst>
              <a:ext uri="{FF2B5EF4-FFF2-40B4-BE49-F238E27FC236}">
                <a16:creationId xmlns="" xmlns:a16="http://schemas.microsoft.com/office/drawing/2014/main" id="{6AB259A0-0017-492F-A0DC-4B70C7052AE0}"/>
              </a:ext>
            </a:extLst>
          </p:cNvPr>
          <p:cNvSpPr>
            <a:spLocks noGrp="1"/>
          </p:cNvSpPr>
          <p:nvPr>
            <p:ph type="body" idx="1"/>
          </p:nvPr>
        </p:nvSpPr>
        <p:spPr>
          <a:xfrm>
            <a:off x="1465728" y="558554"/>
            <a:ext cx="4327943" cy="360000"/>
          </a:xfrm>
        </p:spPr>
        <p:txBody>
          <a:bodyPr rtlCol="0"/>
          <a:lstStyle/>
          <a:p>
            <a:pPr algn="ctr" rtl="0"/>
            <a:r>
              <a:rPr lang="uk-UA" sz="2800" dirty="0">
                <a:solidFill>
                  <a:srgbClr val="C00000"/>
                </a:solidFill>
                <a:latin typeface="Georgia" panose="02040502050405020303" pitchFamily="18" charset="0"/>
              </a:rPr>
              <a:t>Конфлікт</a:t>
            </a:r>
          </a:p>
        </p:txBody>
      </p:sp>
      <p:sp>
        <p:nvSpPr>
          <p:cNvPr id="5" name="Місце для вмісту 4">
            <a:extLst>
              <a:ext uri="{FF2B5EF4-FFF2-40B4-BE49-F238E27FC236}">
                <a16:creationId xmlns="" xmlns:a16="http://schemas.microsoft.com/office/drawing/2014/main" id="{CEEB3BAE-C0B2-447C-B8BE-96C6BD84D658}"/>
              </a:ext>
            </a:extLst>
          </p:cNvPr>
          <p:cNvSpPr>
            <a:spLocks noGrp="1"/>
          </p:cNvSpPr>
          <p:nvPr>
            <p:ph sz="half" idx="2"/>
          </p:nvPr>
        </p:nvSpPr>
        <p:spPr>
          <a:xfrm>
            <a:off x="1277472" y="1752501"/>
            <a:ext cx="4914111" cy="3756411"/>
          </a:xfrm>
        </p:spPr>
        <p:txBody>
          <a:bodyPr rtlCol="0"/>
          <a:lstStyle/>
          <a:p>
            <a:r>
              <a:rPr lang="uk-UA" sz="2000" b="1" dirty="0">
                <a:solidFill>
                  <a:schemeClr val="tx1">
                    <a:lumMod val="95000"/>
                    <a:lumOff val="5000"/>
                  </a:schemeClr>
                </a:solidFill>
                <a:latin typeface="Georgia" panose="02040502050405020303" pitchFamily="18" charset="0"/>
              </a:rPr>
              <a:t>Неусвідомлена дія, часто спровокована емоціями, через бажання відстояти свою думку, ідею, право;</a:t>
            </a:r>
          </a:p>
          <a:p>
            <a:r>
              <a:rPr lang="uk-UA" sz="2000" b="1" dirty="0">
                <a:solidFill>
                  <a:schemeClr val="tx1">
                    <a:lumMod val="95000"/>
                    <a:lumOff val="5000"/>
                  </a:schemeClr>
                </a:solidFill>
                <a:latin typeface="Georgia" panose="02040502050405020303" pitchFamily="18" charset="0"/>
              </a:rPr>
              <a:t>Рівність учасників (схожі емоції, сила, кожен прагне перемогти, вирішити спір якнайшвидше);</a:t>
            </a:r>
          </a:p>
          <a:p>
            <a:r>
              <a:rPr lang="uk-UA" sz="2000" b="1" dirty="0">
                <a:solidFill>
                  <a:schemeClr val="tx1">
                    <a:lumMod val="95000"/>
                    <a:lumOff val="5000"/>
                  </a:schemeClr>
                </a:solidFill>
                <a:latin typeface="Georgia" panose="02040502050405020303" pitchFamily="18" charset="0"/>
              </a:rPr>
              <a:t>Виникає спонтанно, спрямований на інших осіб;</a:t>
            </a:r>
          </a:p>
          <a:p>
            <a:r>
              <a:rPr lang="uk-UA" sz="2000" b="1" dirty="0">
                <a:solidFill>
                  <a:schemeClr val="tx1">
                    <a:lumMod val="95000"/>
                    <a:lumOff val="5000"/>
                  </a:schemeClr>
                </a:solidFill>
                <a:latin typeface="Georgia" panose="02040502050405020303" pitchFamily="18" charset="0"/>
              </a:rPr>
              <a:t>Має позитивні функції - сприяє зростанню, стимулює творчість, розвиває навики комунікації тощо;</a:t>
            </a:r>
          </a:p>
          <a:p>
            <a:r>
              <a:rPr lang="uk-UA" sz="2000" b="1" dirty="0">
                <a:solidFill>
                  <a:schemeClr val="tx1">
                    <a:lumMod val="95000"/>
                    <a:lumOff val="5000"/>
                  </a:schemeClr>
                </a:solidFill>
                <a:latin typeface="Georgia" panose="02040502050405020303" pitchFamily="18" charset="0"/>
              </a:rPr>
              <a:t>Можливі різні шляхи вирішення</a:t>
            </a:r>
          </a:p>
          <a:p>
            <a:pPr rtl="0"/>
            <a:endParaRPr lang="uk-UA" dirty="0"/>
          </a:p>
        </p:txBody>
      </p:sp>
      <p:cxnSp>
        <p:nvCxnSpPr>
          <p:cNvPr id="11" name="Пряма сполучна лінія 10" descr="Роздільник слайдів">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Прямокутник 12" descr="Смужка зі зсувом праворуч&#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112964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uk-UA" dirty="0"/>
          </a:p>
        </p:txBody>
      </p:sp>
      <p:sp>
        <p:nvSpPr>
          <p:cNvPr id="6" name="Місце для тексту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288000" y="530352"/>
            <a:ext cx="5472000" cy="358775"/>
          </a:xfrm>
        </p:spPr>
        <p:txBody>
          <a:bodyPr rtlCol="0"/>
          <a:lstStyle/>
          <a:p>
            <a:pPr algn="ctr" rtl="0"/>
            <a:r>
              <a:rPr lang="uk-UA" sz="2800" dirty="0" err="1">
                <a:solidFill>
                  <a:srgbClr val="C00000"/>
                </a:solidFill>
                <a:latin typeface="Georgia" panose="02040502050405020303" pitchFamily="18" charset="0"/>
              </a:rPr>
              <a:t>Булінг</a:t>
            </a:r>
            <a:endParaRPr lang="uk-UA" sz="2800" dirty="0">
              <a:solidFill>
                <a:srgbClr val="C00000"/>
              </a:solidFill>
              <a:latin typeface="Georgia" panose="02040502050405020303" pitchFamily="18" charset="0"/>
            </a:endParaRPr>
          </a:p>
        </p:txBody>
      </p:sp>
      <p:sp>
        <p:nvSpPr>
          <p:cNvPr id="7" name="Місце для тексту 6">
            <a:extLst>
              <a:ext uri="{FF2B5EF4-FFF2-40B4-BE49-F238E27FC236}">
                <a16:creationId xmlns="" xmlns:a16="http://schemas.microsoft.com/office/drawing/2014/main" id="{26A87885-D672-4CF9-A78D-CFE98385B03A}"/>
              </a:ext>
            </a:extLst>
          </p:cNvPr>
          <p:cNvSpPr>
            <a:spLocks noGrp="1"/>
          </p:cNvSpPr>
          <p:nvPr>
            <p:ph type="body" sz="quarter" idx="12"/>
          </p:nvPr>
        </p:nvSpPr>
        <p:spPr>
          <a:xfrm>
            <a:off x="6220652" y="1806288"/>
            <a:ext cx="5061431" cy="2196041"/>
          </a:xfrm>
        </p:spPr>
        <p:txBody>
          <a:bodyPr rtlCol="0"/>
          <a:lstStyle/>
          <a:p>
            <a:r>
              <a:rPr lang="uk-UA" sz="2000" b="1" dirty="0" smtClean="0">
                <a:solidFill>
                  <a:schemeClr val="tx1">
                    <a:lumMod val="95000"/>
                    <a:lumOff val="5000"/>
                  </a:schemeClr>
                </a:solidFill>
                <a:latin typeface="Georgia" panose="02040502050405020303" pitchFamily="18" charset="0"/>
              </a:rPr>
              <a:t>Усвідомлена </a:t>
            </a:r>
            <a:r>
              <a:rPr lang="uk-UA" sz="2000" b="1" dirty="0">
                <a:solidFill>
                  <a:schemeClr val="tx1">
                    <a:lumMod val="95000"/>
                    <a:lumOff val="5000"/>
                  </a:schemeClr>
                </a:solidFill>
                <a:latin typeface="Georgia" panose="02040502050405020303" pitchFamily="18" charset="0"/>
              </a:rPr>
              <a:t>дія, бажання образити, принизити іншого;</a:t>
            </a:r>
          </a:p>
          <a:p>
            <a:r>
              <a:rPr lang="uk-UA" sz="2000" b="1" dirty="0">
                <a:solidFill>
                  <a:schemeClr val="tx1">
                    <a:lumMod val="95000"/>
                    <a:lumOff val="5000"/>
                  </a:schemeClr>
                </a:solidFill>
                <a:latin typeface="Georgia" panose="02040502050405020303" pitchFamily="18" charset="0"/>
              </a:rPr>
              <a:t>Нерівність учасників (різні емоції, сила, бажання одного з учасників контролювати іншого, продовжувати знущання);</a:t>
            </a:r>
          </a:p>
          <a:p>
            <a:r>
              <a:rPr lang="uk-UA" sz="2000" b="1" dirty="0">
                <a:solidFill>
                  <a:schemeClr val="tx1">
                    <a:lumMod val="95000"/>
                    <a:lumOff val="5000"/>
                  </a:schemeClr>
                </a:solidFill>
                <a:latin typeface="Georgia" panose="02040502050405020303" pitchFamily="18" charset="0"/>
              </a:rPr>
              <a:t>Повторюваність дій, певна модель поведінки, орієнтація на тих самих осіб.</a:t>
            </a:r>
          </a:p>
          <a:p>
            <a:r>
              <a:rPr lang="uk-UA" sz="2000" b="1" dirty="0">
                <a:solidFill>
                  <a:schemeClr val="tx1">
                    <a:lumMod val="95000"/>
                    <a:lumOff val="5000"/>
                  </a:schemeClr>
                </a:solidFill>
                <a:latin typeface="Georgia" panose="02040502050405020303" pitchFamily="18" charset="0"/>
              </a:rPr>
              <a:t>Лише ранить, знецінює;</a:t>
            </a:r>
          </a:p>
          <a:p>
            <a:r>
              <a:rPr lang="uk-UA" sz="2000" b="1" dirty="0">
                <a:solidFill>
                  <a:schemeClr val="tx1">
                    <a:lumMod val="95000"/>
                    <a:lumOff val="5000"/>
                  </a:schemeClr>
                </a:solidFill>
                <a:latin typeface="Georgia" panose="02040502050405020303" pitchFamily="18" charset="0"/>
              </a:rPr>
              <a:t>Не допускає альтернатив щодо взаємодії кривдника і жертви - лише бажання принизити</a:t>
            </a:r>
          </a:p>
          <a:p>
            <a:pPr rtl="0"/>
            <a:endParaRPr lang="uk-UA" sz="2000" dirty="0"/>
          </a:p>
        </p:txBody>
      </p:sp>
      <p:sp>
        <p:nvSpPr>
          <p:cNvPr id="8" name="Місце для номера слайда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uk-UA" smtClean="0"/>
              <a:pPr rtl="0"/>
              <a:t>7</a:t>
            </a:fld>
            <a:endParaRPr lang="uk-UA" dirty="0"/>
          </a:p>
        </p:txBody>
      </p:sp>
      <p:pic>
        <p:nvPicPr>
          <p:cNvPr id="14" name="Рисунок 13">
            <a:extLst>
              <a:ext uri="{FF2B5EF4-FFF2-40B4-BE49-F238E27FC236}">
                <a16:creationId xmlns="" xmlns:a16="http://schemas.microsoft.com/office/drawing/2014/main" id="{CD878DDD-63F2-463B-8C6E-9B177912EC32}"/>
              </a:ext>
            </a:extLst>
          </p:cNvPr>
          <p:cNvPicPr>
            <a:picLocks noChangeAspect="1"/>
          </p:cNvPicPr>
          <p:nvPr/>
        </p:nvPicPr>
        <p:blipFill>
          <a:blip r:embed="rId3"/>
          <a:stretch>
            <a:fillRect/>
          </a:stretch>
        </p:blipFill>
        <p:spPr>
          <a:xfrm>
            <a:off x="9861412" y="6371351"/>
            <a:ext cx="1898548" cy="453552"/>
          </a:xfrm>
          <a:prstGeom prst="rect">
            <a:avLst/>
          </a:prstGeom>
        </p:spPr>
      </p:pic>
    </p:spTree>
    <p:extLst>
      <p:ext uri="{BB962C8B-B14F-4D97-AF65-F5344CB8AC3E}">
        <p14:creationId xmlns="" xmlns:p14="http://schemas.microsoft.com/office/powerpoint/2010/main" val="318883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Місце для номера слайда 4">
            <a:extLst>
              <a:ext uri="{FF2B5EF4-FFF2-40B4-BE49-F238E27FC236}">
                <a16:creationId xmlns="" xmlns:a16="http://schemas.microsoft.com/office/drawing/2014/main" id="{F6964141-6F81-4947-A236-746D94ED3F6F}"/>
              </a:ext>
            </a:extLst>
          </p:cNvPr>
          <p:cNvSpPr>
            <a:spLocks noGrp="1"/>
          </p:cNvSpPr>
          <p:nvPr>
            <p:ph type="sldNum" sz="quarter" idx="12"/>
          </p:nvPr>
        </p:nvSpPr>
        <p:spPr>
          <a:xfrm>
            <a:off x="11760000" y="6371351"/>
            <a:ext cx="432000" cy="432000"/>
          </a:xfrm>
        </p:spPr>
        <p:txBody>
          <a:bodyPr rtlCol="0"/>
          <a:lstStyle/>
          <a:p>
            <a:pPr rtl="0"/>
            <a:fld id="{19B51A1E-902D-48AF-9020-955120F399B6}" type="slidenum">
              <a:rPr lang="uk-UA" smtClean="0"/>
              <a:pPr rtl="0"/>
              <a:t>8</a:t>
            </a:fld>
            <a:endParaRPr lang="uk-UA" dirty="0"/>
          </a:p>
        </p:txBody>
      </p:sp>
      <p:pic>
        <p:nvPicPr>
          <p:cNvPr id="3074" name="Picture 2" descr="Ð ÐµÐ·ÑÐ»ÑÑÐ°Ñ Ð¿Ð¾ÑÑÐºÑ Ð·Ð¾Ð±ÑÐ°Ð¶ÐµÐ½Ñ Ð·Ð° Ð·Ð°Ð¿Ð¸ÑÐ¾Ð¼ &quot;ÑÑÐ·Ð¸ÑÐ½Ð¸Ð¹ Ð±ÑÐ»ÑÐ½Ð³&quot;">
            <a:extLst>
              <a:ext uri="{FF2B5EF4-FFF2-40B4-BE49-F238E27FC236}">
                <a16:creationId xmlns="" xmlns:a16="http://schemas.microsoft.com/office/drawing/2014/main" id="{540AEF2C-4B65-41C3-8E58-6C03F20AAE08}"/>
              </a:ext>
            </a:extLst>
          </p:cNvPr>
          <p:cNvPicPr>
            <a:picLocks noGrp="1" noChangeAspect="1" noChangeArrowheads="1"/>
          </p:cNvPicPr>
          <p:nvPr>
            <p:ph type="pic" sz="quarter" idx="10"/>
          </p:nvPr>
        </p:nvPicPr>
        <p:blipFill>
          <a:blip r:embed="rId3">
            <a:extLst>
              <a:ext uri="{28A0092B-C50C-407E-A947-70E740481C1C}">
                <a14:useLocalDpi xmlns="" xmlns:a14="http://schemas.microsoft.com/office/drawing/2010/main" val="0"/>
              </a:ext>
            </a:extLst>
          </a:blip>
          <a:srcRect t="1046" b="1046"/>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
        <p:nvSpPr>
          <p:cNvPr id="3" name="Заголовок 2">
            <a:extLst>
              <a:ext uri="{FF2B5EF4-FFF2-40B4-BE49-F238E27FC236}">
                <a16:creationId xmlns="" xmlns:a16="http://schemas.microsoft.com/office/drawing/2014/main" id="{200B3D2B-613A-41BE-987D-E6A1324B456D}"/>
              </a:ext>
            </a:extLst>
          </p:cNvPr>
          <p:cNvSpPr>
            <a:spLocks noGrp="1"/>
          </p:cNvSpPr>
          <p:nvPr>
            <p:ph type="title"/>
          </p:nvPr>
        </p:nvSpPr>
        <p:spPr>
          <a:xfrm>
            <a:off x="1492624" y="2208144"/>
            <a:ext cx="3410975" cy="977531"/>
          </a:xfrm>
        </p:spPr>
        <p:txBody>
          <a:bodyPr rtlCol="0"/>
          <a:lstStyle/>
          <a:p>
            <a:pPr algn="ctr"/>
            <a:r>
              <a:rPr lang="uk-UA" sz="3200" dirty="0">
                <a:latin typeface="Georgia" panose="02040502050405020303" pitchFamily="18" charset="0"/>
              </a:rPr>
              <a:t>Форми </a:t>
            </a:r>
            <a:r>
              <a:rPr lang="uk-UA" sz="3200" dirty="0" err="1">
                <a:latin typeface="Georgia" panose="02040502050405020303" pitchFamily="18" charset="0"/>
              </a:rPr>
              <a:t>булінгу</a:t>
            </a:r>
            <a:endParaRPr lang="uk-UA" sz="3200" dirty="0">
              <a:latin typeface="Georgia" panose="02040502050405020303" pitchFamily="18" charset="0"/>
            </a:endParaRPr>
          </a:p>
        </p:txBody>
      </p:sp>
      <p:sp>
        <p:nvSpPr>
          <p:cNvPr id="10" name="Місце для тексту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1438835" y="3200400"/>
            <a:ext cx="3464764" cy="709006"/>
          </a:xfrm>
        </p:spPr>
        <p:txBody>
          <a:bodyPr rtlCol="0"/>
          <a:lstStyle/>
          <a:p>
            <a:pPr algn="ctr" rtl="0"/>
            <a:endParaRPr lang="uk-UA" sz="2000" dirty="0">
              <a:latin typeface="Georgia" panose="02040502050405020303" pitchFamily="18" charset="0"/>
            </a:endParaRPr>
          </a:p>
        </p:txBody>
      </p:sp>
    </p:spTree>
    <p:extLst>
      <p:ext uri="{BB962C8B-B14F-4D97-AF65-F5344CB8AC3E}">
        <p14:creationId xmlns="" xmlns:p14="http://schemas.microsoft.com/office/powerpoint/2010/main" val="211769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1">
            <a:extLst>
              <a:ext uri="{FF2B5EF4-FFF2-40B4-BE49-F238E27FC236}">
                <a16:creationId xmlns="" xmlns:a16="http://schemas.microsoft.com/office/drawing/2014/main" id="{A94EC466-C365-4F8A-AD95-A51B30CD297C}"/>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1000" contrast="-46000"/>
                    </a14:imgEffect>
                  </a14:imgLayer>
                </a14:imgProps>
              </a:ext>
              <a:ext uri="{28A0092B-C50C-407E-A947-70E740481C1C}">
                <a14:useLocalDpi xmlns="" xmlns:a14="http://schemas.microsoft.com/office/drawing/2010/main" val="0"/>
              </a:ext>
            </a:extLst>
          </a:blip>
          <a:srcRect/>
          <a:stretch>
            <a:fillRect/>
          </a:stretch>
        </p:blipFill>
        <p:spPr bwMode="auto">
          <a:xfrm>
            <a:off x="599947" y="340658"/>
            <a:ext cx="10345960" cy="618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Рисунок 3">
            <a:extLst>
              <a:ext uri="{FF2B5EF4-FFF2-40B4-BE49-F238E27FC236}">
                <a16:creationId xmlns="" xmlns:a16="http://schemas.microsoft.com/office/drawing/2014/main" id="{5941D8E6-0A05-4247-9954-226294836A58}"/>
              </a:ext>
            </a:extLst>
          </p:cNvPr>
          <p:cNvPicPr>
            <a:picLocks noChangeAspect="1"/>
          </p:cNvPicPr>
          <p:nvPr/>
        </p:nvPicPr>
        <p:blipFill>
          <a:blip r:embed="rId4">
            <a:alphaModFix amt="70000"/>
            <a:extLst>
              <a:ext uri="{BEBA8EAE-BF5A-486C-A8C5-ECC9F3942E4B}">
                <a14:imgProps xmlns="" xmlns:a14="http://schemas.microsoft.com/office/drawing/2010/main">
                  <a14:imgLayer r:embed="rId5">
                    <a14:imgEffect>
                      <a14:sharpenSoften amount="25000"/>
                    </a14:imgEffect>
                    <a14:imgEffect>
                      <a14:brightnessContrast contrast="-10000"/>
                    </a14:imgEffect>
                  </a14:imgLayer>
                </a14:imgProps>
              </a:ext>
              <a:ext uri="{28A0092B-C50C-407E-A947-70E740481C1C}">
                <a14:useLocalDpi xmlns="" xmlns:a14="http://schemas.microsoft.com/office/drawing/2010/main" val="0"/>
              </a:ext>
            </a:extLst>
          </a:blip>
          <a:srcRect/>
          <a:stretch>
            <a:fillRect/>
          </a:stretch>
        </p:blipFill>
        <p:spPr bwMode="auto">
          <a:xfrm>
            <a:off x="9453283" y="954740"/>
            <a:ext cx="1828799" cy="2520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2" name="Рисунок 2">
            <a:extLst>
              <a:ext uri="{FF2B5EF4-FFF2-40B4-BE49-F238E27FC236}">
                <a16:creationId xmlns="" xmlns:a16="http://schemas.microsoft.com/office/drawing/2014/main" id="{28E92560-24AC-45FC-A1A2-2AEB54395DFA}"/>
              </a:ext>
            </a:extLst>
          </p:cNvPr>
          <p:cNvPicPr>
            <a:picLocks noChangeAspect="1"/>
          </p:cNvPicPr>
          <p:nvPr/>
        </p:nvPicPr>
        <p:blipFill>
          <a:blip r:embed="rId6">
            <a:alphaModFix amt="70000"/>
            <a:extLst>
              <a:ext uri="{BEBA8EAE-BF5A-486C-A8C5-ECC9F3942E4B}">
                <a14:imgProps xmlns="" xmlns:a14="http://schemas.microsoft.com/office/drawing/2010/main">
                  <a14:imgLayer r:embed="rId7">
                    <a14:imgEffect>
                      <a14:sharpenSoften amount="25000"/>
                    </a14:imgEffect>
                    <a14:imgEffect>
                      <a14:brightnessContrast contrast="-12000"/>
                    </a14:imgEffect>
                  </a14:imgLayer>
                </a14:imgProps>
              </a:ext>
              <a:ext uri="{28A0092B-C50C-407E-A947-70E740481C1C}">
                <a14:useLocalDpi xmlns="" xmlns:a14="http://schemas.microsoft.com/office/drawing/2010/main" val="0"/>
              </a:ext>
            </a:extLst>
          </a:blip>
          <a:srcRect/>
          <a:stretch>
            <a:fillRect/>
          </a:stretch>
        </p:blipFill>
        <p:spPr bwMode="auto">
          <a:xfrm>
            <a:off x="609600" y="1696470"/>
            <a:ext cx="2469776" cy="1732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3" name="Рисунок 4">
            <a:extLst>
              <a:ext uri="{FF2B5EF4-FFF2-40B4-BE49-F238E27FC236}">
                <a16:creationId xmlns="" xmlns:a16="http://schemas.microsoft.com/office/drawing/2014/main" id="{77E8CB66-881E-4FE9-B39E-6E6849D05331}"/>
              </a:ext>
            </a:extLst>
          </p:cNvPr>
          <p:cNvPicPr>
            <a:picLocks noChangeAspect="1"/>
          </p:cNvPicPr>
          <p:nvPr/>
        </p:nvPicPr>
        <p:blipFill>
          <a:blip r:embed="rId8">
            <a:alphaModFix amt="70000"/>
            <a:extLst>
              <a:ext uri="{BEBA8EAE-BF5A-486C-A8C5-ECC9F3942E4B}">
                <a14:imgProps xmlns="" xmlns:a14="http://schemas.microsoft.com/office/drawing/2010/main">
                  <a14:imgLayer r:embed="rId9">
                    <a14:imgEffect>
                      <a14:sharpenSoften amount="25000"/>
                    </a14:imgEffect>
                    <a14:imgEffect>
                      <a14:brightnessContrast contrast="-10000"/>
                    </a14:imgEffect>
                  </a14:imgLayer>
                </a14:imgProps>
              </a:ext>
              <a:ext uri="{28A0092B-C50C-407E-A947-70E740481C1C}">
                <a14:useLocalDpi xmlns="" xmlns:a14="http://schemas.microsoft.com/office/drawing/2010/main" val="0"/>
              </a:ext>
            </a:extLst>
          </a:blip>
          <a:srcRect/>
          <a:stretch>
            <a:fillRect/>
          </a:stretch>
        </p:blipFill>
        <p:spPr bwMode="auto">
          <a:xfrm>
            <a:off x="3348039" y="4675188"/>
            <a:ext cx="2393855" cy="177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4" name="Рисунок 5">
            <a:extLst>
              <a:ext uri="{FF2B5EF4-FFF2-40B4-BE49-F238E27FC236}">
                <a16:creationId xmlns="" xmlns:a16="http://schemas.microsoft.com/office/drawing/2014/main" id="{F8DECF89-74CE-4480-AC45-D734D3A15AFB}"/>
              </a:ext>
            </a:extLst>
          </p:cNvPr>
          <p:cNvPicPr>
            <a:picLocks noChangeAspect="1"/>
          </p:cNvPicPr>
          <p:nvPr/>
        </p:nvPicPr>
        <p:blipFill>
          <a:blip r:embed="rId10">
            <a:alphaModFix amt="85000"/>
            <a:extLst>
              <a:ext uri="{BEBA8EAE-BF5A-486C-A8C5-ECC9F3942E4B}">
                <a14:imgProps xmlns="" xmlns:a14="http://schemas.microsoft.com/office/drawing/2010/main">
                  <a14:imgLayer r:embed="rId11">
                    <a14:imgEffect>
                      <a14:sharpenSoften amount="25000"/>
                    </a14:imgEffect>
                    <a14:imgEffect>
                      <a14:brightnessContrast contrast="-10000"/>
                    </a14:imgEffect>
                  </a14:imgLayer>
                </a14:imgProps>
              </a:ext>
              <a:ext uri="{28A0092B-C50C-407E-A947-70E740481C1C}">
                <a14:useLocalDpi xmlns="" xmlns:a14="http://schemas.microsoft.com/office/drawing/2010/main" val="0"/>
              </a:ext>
            </a:extLst>
          </a:blip>
          <a:srcRect/>
          <a:stretch>
            <a:fillRect/>
          </a:stretch>
        </p:blipFill>
        <p:spPr bwMode="auto">
          <a:xfrm>
            <a:off x="9317038" y="4392613"/>
            <a:ext cx="2203450" cy="2055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 xmlns:a16="http://schemas.microsoft.com/office/drawing/2014/main" id="{6EAA5A56-51E7-401B-931B-79B1629CCA14}"/>
              </a:ext>
            </a:extLst>
          </p:cNvPr>
          <p:cNvPicPr>
            <a:picLocks noChangeAspect="1"/>
          </p:cNvPicPr>
          <p:nvPr/>
        </p:nvPicPr>
        <p:blipFill>
          <a:blip r:embed="rId12"/>
          <a:stretch>
            <a:fillRect/>
          </a:stretch>
        </p:blipFill>
        <p:spPr>
          <a:xfrm>
            <a:off x="9861412" y="6371351"/>
            <a:ext cx="1898548" cy="453552"/>
          </a:xfrm>
          <a:prstGeom prst="rect">
            <a:avLst/>
          </a:prstGeom>
        </p:spPr>
      </p:pic>
      <p:sp>
        <p:nvSpPr>
          <p:cNvPr id="8" name="Місце для номера слайда 4">
            <a:extLst>
              <a:ext uri="{FF2B5EF4-FFF2-40B4-BE49-F238E27FC236}">
                <a16:creationId xmlns="" xmlns:a16="http://schemas.microsoft.com/office/drawing/2014/main" id="{87AC12FD-9805-493C-91BD-C32FAC07B05A}"/>
              </a:ext>
            </a:extLst>
          </p:cNvPr>
          <p:cNvSpPr>
            <a:spLocks noGrp="1"/>
          </p:cNvSpPr>
          <p:nvPr>
            <p:ph type="sldNum" sz="quarter" idx="12"/>
          </p:nvPr>
        </p:nvSpPr>
        <p:spPr>
          <a:xfrm>
            <a:off x="11760000" y="6371351"/>
            <a:ext cx="432000" cy="432000"/>
          </a:xfrm>
        </p:spPr>
        <p:txBody>
          <a:bodyPr rtlCol="0"/>
          <a:lstStyle/>
          <a:p>
            <a:pPr rtl="0"/>
            <a:fld id="{19B51A1E-902D-48AF-9020-955120F399B6}" type="slidenum">
              <a:rPr lang="uk-UA" smtClean="0"/>
              <a:pPr rtl="0"/>
              <a:t>9</a:t>
            </a:fld>
            <a:endParaRPr lang="uk-UA" dirty="0"/>
          </a:p>
        </p:txBody>
      </p:sp>
    </p:spTree>
  </p:cSld>
  <p:clrMapOvr>
    <a:masterClrMapping/>
  </p:clrMapOvr>
</p:sld>
</file>

<file path=ppt/theme/theme1.xml><?xml version="1.0" encoding="utf-8"?>
<a:theme xmlns:a="http://schemas.openxmlformats.org/drawingml/2006/main" name="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6942_TF16411250.potx" id="{0BACF6E2-5887-4B5E-BDEB-FA5AB7B57131}" vid="{1AC6FC60-FD2C-41CB-ACA4-1660C7B4197F}"/>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2218FC-8412-44B9-9E82-D51F1F531141}">
  <ds:schemaRefs>
    <ds:schemaRef ds:uri="http://schemas.microsoft.com/office/2006/metadata/properties"/>
    <ds:schemaRef ds:uri="http://schemas.microsoft.com/sharepoint/v3"/>
    <ds:schemaRef ds:uri="http://purl.org/dc/terms/"/>
    <ds:schemaRef ds:uri="http://schemas.openxmlformats.org/package/2006/metadata/core-properties"/>
    <ds:schemaRef ds:uri="6dc4bcd6-49db-4c07-9060-8acfc67cef9f"/>
    <ds:schemaRef ds:uri="http://purl.org/dc/elements/1.1/"/>
    <ds:schemaRef ds:uri="http://schemas.microsoft.com/office/infopath/2007/PartnerControls"/>
    <ds:schemaRef ds:uri="http://schemas.microsoft.com/office/2006/documentManagement/types"/>
    <ds:schemaRef ds:uri="fb0879af-3eba-417a-a55a-ffe6dcd6ca7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Яскрава бізнес-презентація</Template>
  <TotalTime>0</TotalTime>
  <Words>1057</Words>
  <Application>Microsoft Office PowerPoint</Application>
  <PresentationFormat>Произвольный</PresentationFormat>
  <Paragraphs>147</Paragraphs>
  <Slides>21</Slides>
  <Notes>7</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Тема Office</vt:lpstr>
      <vt:lpstr>Chart</vt:lpstr>
      <vt:lpstr>Булінг в школі.  Що ми можемо зробити?!  </vt:lpstr>
      <vt:lpstr>Як виявити булінг?</vt:lpstr>
      <vt:lpstr>Слайд 3</vt:lpstr>
      <vt:lpstr>Що таке булінг?</vt:lpstr>
      <vt:lpstr>Слайд 5</vt:lpstr>
      <vt:lpstr>Слайд 6</vt:lpstr>
      <vt:lpstr>Слайд 7</vt:lpstr>
      <vt:lpstr>Форми булінгу</vt:lpstr>
      <vt:lpstr>Слайд 9</vt:lpstr>
      <vt:lpstr>Учасники булінгу</vt:lpstr>
      <vt:lpstr>Кривдник</vt:lpstr>
      <vt:lpstr>Слайд 12</vt:lpstr>
      <vt:lpstr>Жертва булінгу</vt:lpstr>
      <vt:lpstr>Слайд 14</vt:lpstr>
      <vt:lpstr>Етапи сприйняття булінгу жертвою</vt:lpstr>
      <vt:lpstr>Спостерігач</vt:lpstr>
      <vt:lpstr>Причини та наслідки булінгу</vt:lpstr>
      <vt:lpstr>Причини  виникнення булінгу</vt:lpstr>
      <vt:lpstr>Наслідки булінгу </vt:lpstr>
      <vt:lpstr>Що ми можемо зробити?!</vt:lpstr>
      <vt:lpstr>Інформаційні ресурси</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2019-01-27T13:54:22Z</dcterms:created>
  <dcterms:modified xsi:type="dcterms:W3CDTF">2019-03-26T13:58:19Z</dcterms:modified>
</cp:coreProperties>
</file>