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Layouts/slideLayout6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99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369" r:id="rId20"/>
    <p:sldId id="269" r:id="rId21"/>
    <p:sldId id="270" r:id="rId22"/>
    <p:sldId id="271" r:id="rId23"/>
    <p:sldId id="272" r:id="rId24"/>
    <p:sldId id="274" r:id="rId25"/>
    <p:sldId id="363" r:id="rId26"/>
    <p:sldId id="364" r:id="rId27"/>
    <p:sldId id="273" r:id="rId28"/>
    <p:sldId id="275" r:id="rId29"/>
    <p:sldId id="333" r:id="rId30"/>
    <p:sldId id="334" r:id="rId31"/>
    <p:sldId id="335" r:id="rId32"/>
    <p:sldId id="336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6" r:id="rId43"/>
    <p:sldId id="356" r:id="rId44"/>
    <p:sldId id="285" r:id="rId45"/>
    <p:sldId id="338" r:id="rId46"/>
    <p:sldId id="355" r:id="rId47"/>
    <p:sldId id="287" r:id="rId48"/>
    <p:sldId id="288" r:id="rId49"/>
    <p:sldId id="289" r:id="rId50"/>
    <p:sldId id="290" r:id="rId51"/>
    <p:sldId id="291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  <p:sldId id="305" r:id="rId66"/>
    <p:sldId id="307" r:id="rId67"/>
    <p:sldId id="308" r:id="rId68"/>
    <p:sldId id="309" r:id="rId69"/>
    <p:sldId id="310" r:id="rId70"/>
    <p:sldId id="311" r:id="rId71"/>
    <p:sldId id="312" r:id="rId72"/>
    <p:sldId id="313" r:id="rId73"/>
    <p:sldId id="314" r:id="rId74"/>
    <p:sldId id="317" r:id="rId75"/>
    <p:sldId id="337" r:id="rId76"/>
    <p:sldId id="326" r:id="rId77"/>
    <p:sldId id="327" r:id="rId78"/>
    <p:sldId id="315" r:id="rId79"/>
    <p:sldId id="365" r:id="rId80"/>
    <p:sldId id="344" r:id="rId81"/>
    <p:sldId id="353" r:id="rId82"/>
    <p:sldId id="354" r:id="rId83"/>
    <p:sldId id="358" r:id="rId84"/>
    <p:sldId id="318" r:id="rId85"/>
    <p:sldId id="316" r:id="rId86"/>
    <p:sldId id="379" r:id="rId87"/>
    <p:sldId id="324" r:id="rId88"/>
    <p:sldId id="323" r:id="rId89"/>
    <p:sldId id="319" r:id="rId90"/>
    <p:sldId id="321" r:id="rId91"/>
    <p:sldId id="378" r:id="rId92"/>
    <p:sldId id="322" r:id="rId93"/>
    <p:sldId id="377" r:id="rId94"/>
    <p:sldId id="325" r:id="rId95"/>
    <p:sldId id="370" r:id="rId96"/>
    <p:sldId id="375" r:id="rId97"/>
    <p:sldId id="368" r:id="rId98"/>
  </p:sldIdLst>
  <p:sldSz cx="9144000" cy="6858000" type="screen4x3"/>
  <p:notesSz cx="6735763" cy="9866313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із теми 1 –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Помірний стиль 4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ітлий стиль 3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Помірний стиль 4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2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00113" y="749300"/>
            <a:ext cx="4935537" cy="37004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uk-UA" noProof="0"/>
              <a:t> __ ___________ ________ ________ _____</a:t>
            </a: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lvl="0"/>
            <a:r>
              <a:rPr lang="uk-UA" noProof="0"/>
              <a:t>Для редагування формату приміток клацніть мишею</a:t>
            </a:r>
          </a:p>
        </p:txBody>
      </p:sp>
      <p:sp>
        <p:nvSpPr>
          <p:cNvPr id="31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22588" cy="4937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3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uk-UA"/>
              <a:t>&lt;верхній колонтитул&gt;</a:t>
            </a:r>
          </a:p>
        </p:txBody>
      </p:sp>
      <p:sp>
        <p:nvSpPr>
          <p:cNvPr id="318" name="PlaceHolder 4"/>
          <p:cNvSpPr>
            <a:spLocks noGrp="1"/>
          </p:cNvSpPr>
          <p:nvPr>
            <p:ph type="dt"/>
          </p:nvPr>
        </p:nvSpPr>
        <p:spPr>
          <a:xfrm>
            <a:off x="3813175" y="0"/>
            <a:ext cx="2922588" cy="4937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uk-UA"/>
              <a:t>&lt;дата/час&gt;</a:t>
            </a:r>
          </a:p>
        </p:txBody>
      </p:sp>
      <p:sp>
        <p:nvSpPr>
          <p:cNvPr id="319" name="PlaceHolder 5"/>
          <p:cNvSpPr>
            <a:spLocks noGrp="1"/>
          </p:cNvSpPr>
          <p:nvPr>
            <p:ph type="ftr"/>
          </p:nvPr>
        </p:nvSpPr>
        <p:spPr>
          <a:xfrm>
            <a:off x="0" y="9372600"/>
            <a:ext cx="2922588" cy="4937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3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uk-UA"/>
              <a:t>&lt;нижній колонтитул&gt;</a:t>
            </a:r>
          </a:p>
        </p:txBody>
      </p:sp>
      <p:sp>
        <p:nvSpPr>
          <p:cNvPr id="320" name="PlaceHolder 6"/>
          <p:cNvSpPr>
            <a:spLocks noGrp="1"/>
          </p:cNvSpPr>
          <p:nvPr>
            <p:ph type="sldNum"/>
          </p:nvPr>
        </p:nvSpPr>
        <p:spPr>
          <a:xfrm>
            <a:off x="3813175" y="9372600"/>
            <a:ext cx="2922588" cy="49371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pc="-1"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fld id="{28EADFD8-947B-4F6B-92F4-158F5A59D063}" type="slidenum">
              <a:rPr lang="uk-UA"/>
              <a:pPr>
                <a:defRPr/>
              </a:pPr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7763" y="1233488"/>
            <a:ext cx="4438650" cy="3328987"/>
          </a:xfrm>
          <a:noFill/>
          <a:ln w="9525"/>
        </p:spPr>
      </p:sp>
      <p:sp>
        <p:nvSpPr>
          <p:cNvPr id="942" name="PlaceHolder 2"/>
          <p:cNvSpPr>
            <a:spLocks noGrp="1"/>
          </p:cNvSpPr>
          <p:nvPr>
            <p:ph type="body"/>
          </p:nvPr>
        </p:nvSpPr>
        <p:spPr>
          <a:xfrm>
            <a:off x="673100" y="4748213"/>
            <a:ext cx="5387975" cy="3884612"/>
          </a:xfrm>
          <a:ln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800" spc="-1"/>
          </a:p>
        </p:txBody>
      </p:sp>
      <p:sp>
        <p:nvSpPr>
          <p:cNvPr id="943" name="PlaceHolder 3"/>
          <p:cNvSpPr>
            <a:spLocks noGrp="1"/>
          </p:cNvSpPr>
          <p:nvPr>
            <p:ph type="sldNum" sz="quarter"/>
          </p:nvPr>
        </p:nvSpPr>
        <p:spPr>
          <a:xfrm>
            <a:off x="3814763" y="9371013"/>
            <a:ext cx="2919412" cy="493712"/>
          </a:xfrm>
        </p:spPr>
        <p:txBody>
          <a:bodyPr/>
          <a:lstStyle/>
          <a:p>
            <a:pPr>
              <a:defRPr/>
            </a:pPr>
            <a:fld id="{265F90AC-71A7-4413-BA72-CA71DD65B3F2}" type="slidenum">
              <a:rPr lang="uk-UA" sz="1100">
                <a:solidFill>
                  <a:srgbClr val="000000"/>
                </a:solidFill>
                <a:latin typeface="+mn-lt"/>
              </a:rPr>
              <a:pPr>
                <a:defRPr/>
              </a:pPr>
              <a:t>2</a:t>
            </a:fld>
            <a:endParaRPr lang="uk-UA"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Місце для зображення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1700" y="749300"/>
            <a:ext cx="4932363" cy="3700463"/>
          </a:xfrm>
          <a:noFill/>
          <a:ln w="9525"/>
        </p:spPr>
      </p:sp>
      <p:sp>
        <p:nvSpPr>
          <p:cNvPr id="110594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ln w="9525"/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 smtClean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556AE15B-CB5C-491A-8C29-FC98DC9EAEDD}" type="slidenum">
              <a:rPr lang="uk-UA"/>
              <a:pPr>
                <a:defRPr/>
              </a:pPr>
              <a:t>27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8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8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2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2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3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3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3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3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6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7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7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7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7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7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7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9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0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17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21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22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23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24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3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4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4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4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50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54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61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62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65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66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67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68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69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g object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79400" cy="5270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1027" name="bg object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11163" y="134938"/>
            <a:ext cx="8724900" cy="269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" name="bg object 18"/>
          <p:cNvSpPr/>
          <p:nvPr/>
        </p:nvSpPr>
        <p:spPr>
          <a:xfrm>
            <a:off x="407988" y="0"/>
            <a:ext cx="274637" cy="271463"/>
          </a:xfrm>
          <a:custGeom>
            <a:avLst/>
            <a:gdLst/>
            <a:ahLst/>
            <a:cxnLst/>
            <a:rect l="l" t="t" r="r" b="b"/>
            <a:pathLst>
              <a:path w="274955" h="271780">
                <a:moveTo>
                  <a:pt x="134124" y="134124"/>
                </a:moveTo>
                <a:lnTo>
                  <a:pt x="0" y="134124"/>
                </a:lnTo>
                <a:lnTo>
                  <a:pt x="0" y="271272"/>
                </a:lnTo>
                <a:lnTo>
                  <a:pt x="134124" y="271272"/>
                </a:lnTo>
                <a:lnTo>
                  <a:pt x="134124" y="134124"/>
                </a:lnTo>
                <a:close/>
                <a:moveTo>
                  <a:pt x="274332" y="0"/>
                </a:moveTo>
                <a:lnTo>
                  <a:pt x="140220" y="0"/>
                </a:lnTo>
                <a:lnTo>
                  <a:pt x="140220" y="134112"/>
                </a:lnTo>
                <a:lnTo>
                  <a:pt x="274332" y="134112"/>
                </a:lnTo>
                <a:lnTo>
                  <a:pt x="274332" y="0"/>
                </a:lnTo>
                <a:close/>
              </a:path>
            </a:pathLst>
          </a:custGeom>
          <a:solidFill>
            <a:srgbClr val="CCCCE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bg object 19"/>
          <p:cNvSpPr/>
          <p:nvPr/>
        </p:nvSpPr>
        <p:spPr>
          <a:xfrm>
            <a:off x="549275" y="134938"/>
            <a:ext cx="133350" cy="134937"/>
          </a:xfrm>
          <a:custGeom>
            <a:avLst/>
            <a:gdLst/>
            <a:ahLst/>
            <a:cxnLst/>
            <a:rect l="l" t="t" r="r" b="b"/>
            <a:pathLst>
              <a:path w="134620" h="137160">
                <a:moveTo>
                  <a:pt x="134112" y="0"/>
                </a:moveTo>
                <a:lnTo>
                  <a:pt x="0" y="0"/>
                </a:lnTo>
                <a:lnTo>
                  <a:pt x="0" y="137159"/>
                </a:lnTo>
                <a:lnTo>
                  <a:pt x="134112" y="137159"/>
                </a:lnTo>
                <a:lnTo>
                  <a:pt x="134112" y="0"/>
                </a:lnTo>
                <a:close/>
              </a:path>
            </a:pathLst>
          </a:custGeom>
          <a:solidFill>
            <a:srgbClr val="9999C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bg object 20"/>
          <p:cNvSpPr/>
          <p:nvPr/>
        </p:nvSpPr>
        <p:spPr>
          <a:xfrm>
            <a:off x="274638" y="274638"/>
            <a:ext cx="130175" cy="133350"/>
          </a:xfrm>
          <a:custGeom>
            <a:avLst/>
            <a:gdLst/>
            <a:ahLst/>
            <a:cxnLst/>
            <a:rect l="l" t="t" r="r" b="b"/>
            <a:pathLst>
              <a:path w="131445" h="134620">
                <a:moveTo>
                  <a:pt x="131064" y="0"/>
                </a:moveTo>
                <a:lnTo>
                  <a:pt x="0" y="0"/>
                </a:lnTo>
                <a:lnTo>
                  <a:pt x="0" y="134112"/>
                </a:lnTo>
                <a:lnTo>
                  <a:pt x="131064" y="134112"/>
                </a:lnTo>
                <a:lnTo>
                  <a:pt x="131064" y="0"/>
                </a:lnTo>
                <a:close/>
              </a:path>
            </a:pathLst>
          </a:custGeom>
          <a:solidFill>
            <a:srgbClr val="CCCCE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bg object 21"/>
          <p:cNvSpPr/>
          <p:nvPr/>
        </p:nvSpPr>
        <p:spPr>
          <a:xfrm>
            <a:off x="131763" y="136525"/>
            <a:ext cx="134937" cy="130175"/>
          </a:xfrm>
          <a:custGeom>
            <a:avLst/>
            <a:gdLst/>
            <a:ahLst/>
            <a:cxnLst/>
            <a:rect l="l" t="t" r="r" b="b"/>
            <a:pathLst>
              <a:path w="137160" h="131445">
                <a:moveTo>
                  <a:pt x="137160" y="0"/>
                </a:moveTo>
                <a:lnTo>
                  <a:pt x="0" y="0"/>
                </a:lnTo>
                <a:lnTo>
                  <a:pt x="0" y="131064"/>
                </a:lnTo>
                <a:lnTo>
                  <a:pt x="137160" y="131064"/>
                </a:lnTo>
                <a:lnTo>
                  <a:pt x="137160" y="0"/>
                </a:lnTo>
                <a:close/>
              </a:path>
            </a:pathLst>
          </a:custGeom>
          <a:solidFill>
            <a:srgbClr val="00007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bg object 22"/>
          <p:cNvSpPr/>
          <p:nvPr/>
        </p:nvSpPr>
        <p:spPr>
          <a:xfrm>
            <a:off x="274638" y="271463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8605" h="268605">
                <a:moveTo>
                  <a:pt x="131064" y="137160"/>
                </a:moveTo>
                <a:lnTo>
                  <a:pt x="0" y="137160"/>
                </a:lnTo>
                <a:lnTo>
                  <a:pt x="0" y="268224"/>
                </a:lnTo>
                <a:lnTo>
                  <a:pt x="131064" y="268224"/>
                </a:lnTo>
                <a:lnTo>
                  <a:pt x="131064" y="137160"/>
                </a:lnTo>
                <a:close/>
                <a:moveTo>
                  <a:pt x="268224" y="0"/>
                </a:moveTo>
                <a:lnTo>
                  <a:pt x="134099" y="0"/>
                </a:lnTo>
                <a:lnTo>
                  <a:pt x="134099" y="134112"/>
                </a:lnTo>
                <a:lnTo>
                  <a:pt x="268224" y="134112"/>
                </a:lnTo>
                <a:lnTo>
                  <a:pt x="268224" y="0"/>
                </a:lnTo>
                <a:close/>
              </a:path>
            </a:pathLst>
          </a:custGeom>
          <a:solidFill>
            <a:srgbClr val="9999C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45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uk-UA"/>
              <a:t>Для правки тексту заголовка клацніть мишею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uk-UA"/>
              <a:t>Для редагування структури клацніть мишею</a:t>
            </a:r>
          </a:p>
          <a:p>
            <a:pPr lvl="1"/>
            <a:r>
              <a:rPr lang="uk-UA"/>
              <a:t>Другий рівень структури</a:t>
            </a:r>
          </a:p>
          <a:p>
            <a:pPr lvl="2"/>
            <a:r>
              <a:rPr lang="uk-UA"/>
              <a:t>Третій рівень структури</a:t>
            </a:r>
          </a:p>
          <a:p>
            <a:pPr lvl="3"/>
            <a:r>
              <a:rPr lang="uk-UA"/>
              <a:t>Четвертий рівень структури</a:t>
            </a:r>
          </a:p>
          <a:p>
            <a:pPr lvl="4"/>
            <a:r>
              <a:rPr lang="uk-UA"/>
              <a:t>П'ятий рівень структури</a:t>
            </a:r>
          </a:p>
          <a:p>
            <a:pPr lvl="5"/>
            <a:r>
              <a:rPr lang="uk-UA"/>
              <a:t>Шостий рівень структури</a:t>
            </a:r>
          </a:p>
          <a:p>
            <a:pPr lvl="6"/>
            <a:r>
              <a:rPr lang="uk-UA"/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  <p:sldLayoutId id="2147483714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bg object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79400" cy="5270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14339" name="bg object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11163" y="134938"/>
            <a:ext cx="8724900" cy="269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47" name="bg object 18"/>
          <p:cNvSpPr/>
          <p:nvPr/>
        </p:nvSpPr>
        <p:spPr>
          <a:xfrm>
            <a:off x="407988" y="0"/>
            <a:ext cx="274637" cy="271463"/>
          </a:xfrm>
          <a:custGeom>
            <a:avLst/>
            <a:gdLst/>
            <a:ahLst/>
            <a:cxnLst/>
            <a:rect l="l" t="t" r="r" b="b"/>
            <a:pathLst>
              <a:path w="274955" h="271780">
                <a:moveTo>
                  <a:pt x="134124" y="134124"/>
                </a:moveTo>
                <a:lnTo>
                  <a:pt x="0" y="134124"/>
                </a:lnTo>
                <a:lnTo>
                  <a:pt x="0" y="271272"/>
                </a:lnTo>
                <a:lnTo>
                  <a:pt x="134124" y="271272"/>
                </a:lnTo>
                <a:lnTo>
                  <a:pt x="134124" y="134124"/>
                </a:lnTo>
                <a:close/>
                <a:moveTo>
                  <a:pt x="274332" y="0"/>
                </a:moveTo>
                <a:lnTo>
                  <a:pt x="140220" y="0"/>
                </a:lnTo>
                <a:lnTo>
                  <a:pt x="140220" y="134112"/>
                </a:lnTo>
                <a:lnTo>
                  <a:pt x="274332" y="134112"/>
                </a:lnTo>
                <a:lnTo>
                  <a:pt x="274332" y="0"/>
                </a:lnTo>
                <a:close/>
              </a:path>
            </a:pathLst>
          </a:custGeom>
          <a:solidFill>
            <a:srgbClr val="CCCCE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bg object 19"/>
          <p:cNvSpPr/>
          <p:nvPr/>
        </p:nvSpPr>
        <p:spPr>
          <a:xfrm>
            <a:off x="549275" y="134938"/>
            <a:ext cx="133350" cy="134937"/>
          </a:xfrm>
          <a:custGeom>
            <a:avLst/>
            <a:gdLst/>
            <a:ahLst/>
            <a:cxnLst/>
            <a:rect l="l" t="t" r="r" b="b"/>
            <a:pathLst>
              <a:path w="134620" h="137160">
                <a:moveTo>
                  <a:pt x="134112" y="0"/>
                </a:moveTo>
                <a:lnTo>
                  <a:pt x="0" y="0"/>
                </a:lnTo>
                <a:lnTo>
                  <a:pt x="0" y="137159"/>
                </a:lnTo>
                <a:lnTo>
                  <a:pt x="134112" y="137159"/>
                </a:lnTo>
                <a:lnTo>
                  <a:pt x="134112" y="0"/>
                </a:lnTo>
                <a:close/>
              </a:path>
            </a:pathLst>
          </a:custGeom>
          <a:solidFill>
            <a:srgbClr val="9999C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bg object 20"/>
          <p:cNvSpPr/>
          <p:nvPr/>
        </p:nvSpPr>
        <p:spPr>
          <a:xfrm>
            <a:off x="274638" y="274638"/>
            <a:ext cx="130175" cy="133350"/>
          </a:xfrm>
          <a:custGeom>
            <a:avLst/>
            <a:gdLst/>
            <a:ahLst/>
            <a:cxnLst/>
            <a:rect l="l" t="t" r="r" b="b"/>
            <a:pathLst>
              <a:path w="131445" h="134620">
                <a:moveTo>
                  <a:pt x="131064" y="0"/>
                </a:moveTo>
                <a:lnTo>
                  <a:pt x="0" y="0"/>
                </a:lnTo>
                <a:lnTo>
                  <a:pt x="0" y="134112"/>
                </a:lnTo>
                <a:lnTo>
                  <a:pt x="131064" y="134112"/>
                </a:lnTo>
                <a:lnTo>
                  <a:pt x="131064" y="0"/>
                </a:lnTo>
                <a:close/>
              </a:path>
            </a:pathLst>
          </a:custGeom>
          <a:solidFill>
            <a:srgbClr val="CCCCE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bg object 21"/>
          <p:cNvSpPr/>
          <p:nvPr/>
        </p:nvSpPr>
        <p:spPr>
          <a:xfrm>
            <a:off x="131763" y="136525"/>
            <a:ext cx="134937" cy="130175"/>
          </a:xfrm>
          <a:custGeom>
            <a:avLst/>
            <a:gdLst/>
            <a:ahLst/>
            <a:cxnLst/>
            <a:rect l="l" t="t" r="r" b="b"/>
            <a:pathLst>
              <a:path w="137160" h="131445">
                <a:moveTo>
                  <a:pt x="137160" y="0"/>
                </a:moveTo>
                <a:lnTo>
                  <a:pt x="0" y="0"/>
                </a:lnTo>
                <a:lnTo>
                  <a:pt x="0" y="131064"/>
                </a:lnTo>
                <a:lnTo>
                  <a:pt x="137160" y="131064"/>
                </a:lnTo>
                <a:lnTo>
                  <a:pt x="137160" y="0"/>
                </a:lnTo>
                <a:close/>
              </a:path>
            </a:pathLst>
          </a:custGeom>
          <a:solidFill>
            <a:srgbClr val="00007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bg object 22"/>
          <p:cNvSpPr/>
          <p:nvPr/>
        </p:nvSpPr>
        <p:spPr>
          <a:xfrm>
            <a:off x="274638" y="271463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8605" h="268605">
                <a:moveTo>
                  <a:pt x="131064" y="137160"/>
                </a:moveTo>
                <a:lnTo>
                  <a:pt x="0" y="137160"/>
                </a:lnTo>
                <a:lnTo>
                  <a:pt x="0" y="268224"/>
                </a:lnTo>
                <a:lnTo>
                  <a:pt x="131064" y="268224"/>
                </a:lnTo>
                <a:lnTo>
                  <a:pt x="131064" y="137160"/>
                </a:lnTo>
                <a:close/>
                <a:moveTo>
                  <a:pt x="268224" y="0"/>
                </a:moveTo>
                <a:lnTo>
                  <a:pt x="134099" y="0"/>
                </a:lnTo>
                <a:lnTo>
                  <a:pt x="134099" y="134112"/>
                </a:lnTo>
                <a:lnTo>
                  <a:pt x="268224" y="134112"/>
                </a:lnTo>
                <a:lnTo>
                  <a:pt x="268224" y="0"/>
                </a:lnTo>
                <a:close/>
              </a:path>
            </a:pathLst>
          </a:custGeom>
          <a:solidFill>
            <a:srgbClr val="9999C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45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uk-UA"/>
              <a:t>Для правки тексту заголовка клацніть мишею</a:t>
            </a: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uk-UA"/>
              <a:t>Для редагування структури клацніть мишею</a:t>
            </a:r>
          </a:p>
          <a:p>
            <a:pPr lvl="1"/>
            <a:r>
              <a:rPr lang="uk-UA"/>
              <a:t>Другий рівень структури</a:t>
            </a:r>
          </a:p>
          <a:p>
            <a:pPr lvl="2"/>
            <a:r>
              <a:rPr lang="uk-UA"/>
              <a:t>Третій рівень структури</a:t>
            </a:r>
          </a:p>
          <a:p>
            <a:pPr lvl="3"/>
            <a:r>
              <a:rPr lang="uk-UA"/>
              <a:t>Четвертий рівень структури</a:t>
            </a:r>
          </a:p>
          <a:p>
            <a:pPr lvl="4"/>
            <a:r>
              <a:rPr lang="uk-UA"/>
              <a:t>П'ятий рівень структури</a:t>
            </a:r>
          </a:p>
          <a:p>
            <a:pPr lvl="5"/>
            <a:r>
              <a:rPr lang="uk-UA"/>
              <a:t>Шостий рівень структури</a:t>
            </a:r>
          </a:p>
          <a:p>
            <a:pPr lvl="6"/>
            <a:r>
              <a:rPr lang="uk-UA"/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5" r:id="rId3"/>
    <p:sldLayoutId id="2147483734" r:id="rId4"/>
    <p:sldLayoutId id="2147483733" r:id="rId5"/>
    <p:sldLayoutId id="2147483732" r:id="rId6"/>
    <p:sldLayoutId id="2147483731" r:id="rId7"/>
    <p:sldLayoutId id="2147483730" r:id="rId8"/>
    <p:sldLayoutId id="2147483729" r:id="rId9"/>
    <p:sldLayoutId id="2147483728" r:id="rId10"/>
    <p:sldLayoutId id="2147483727" r:id="rId11"/>
    <p:sldLayoutId id="2147483726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bg object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79400" cy="5270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27651" name="bg object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11163" y="134938"/>
            <a:ext cx="8724900" cy="269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92" name="bg object 18"/>
          <p:cNvSpPr/>
          <p:nvPr/>
        </p:nvSpPr>
        <p:spPr>
          <a:xfrm>
            <a:off x="407988" y="0"/>
            <a:ext cx="274637" cy="271463"/>
          </a:xfrm>
          <a:custGeom>
            <a:avLst/>
            <a:gdLst/>
            <a:ahLst/>
            <a:cxnLst/>
            <a:rect l="l" t="t" r="r" b="b"/>
            <a:pathLst>
              <a:path w="274955" h="271780">
                <a:moveTo>
                  <a:pt x="134124" y="134124"/>
                </a:moveTo>
                <a:lnTo>
                  <a:pt x="0" y="134124"/>
                </a:lnTo>
                <a:lnTo>
                  <a:pt x="0" y="271272"/>
                </a:lnTo>
                <a:lnTo>
                  <a:pt x="134124" y="271272"/>
                </a:lnTo>
                <a:lnTo>
                  <a:pt x="134124" y="134124"/>
                </a:lnTo>
                <a:close/>
                <a:moveTo>
                  <a:pt x="274332" y="0"/>
                </a:moveTo>
                <a:lnTo>
                  <a:pt x="140220" y="0"/>
                </a:lnTo>
                <a:lnTo>
                  <a:pt x="140220" y="134112"/>
                </a:lnTo>
                <a:lnTo>
                  <a:pt x="274332" y="134112"/>
                </a:lnTo>
                <a:lnTo>
                  <a:pt x="274332" y="0"/>
                </a:lnTo>
                <a:close/>
              </a:path>
            </a:pathLst>
          </a:custGeom>
          <a:solidFill>
            <a:srgbClr val="CCCCE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bg object 19"/>
          <p:cNvSpPr/>
          <p:nvPr/>
        </p:nvSpPr>
        <p:spPr>
          <a:xfrm>
            <a:off x="549275" y="134938"/>
            <a:ext cx="133350" cy="134937"/>
          </a:xfrm>
          <a:custGeom>
            <a:avLst/>
            <a:gdLst/>
            <a:ahLst/>
            <a:cxnLst/>
            <a:rect l="l" t="t" r="r" b="b"/>
            <a:pathLst>
              <a:path w="134620" h="137160">
                <a:moveTo>
                  <a:pt x="134112" y="0"/>
                </a:moveTo>
                <a:lnTo>
                  <a:pt x="0" y="0"/>
                </a:lnTo>
                <a:lnTo>
                  <a:pt x="0" y="137159"/>
                </a:lnTo>
                <a:lnTo>
                  <a:pt x="134112" y="137159"/>
                </a:lnTo>
                <a:lnTo>
                  <a:pt x="134112" y="0"/>
                </a:lnTo>
                <a:close/>
              </a:path>
            </a:pathLst>
          </a:custGeom>
          <a:solidFill>
            <a:srgbClr val="9999C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bg object 20"/>
          <p:cNvSpPr/>
          <p:nvPr/>
        </p:nvSpPr>
        <p:spPr>
          <a:xfrm>
            <a:off x="274638" y="274638"/>
            <a:ext cx="130175" cy="133350"/>
          </a:xfrm>
          <a:custGeom>
            <a:avLst/>
            <a:gdLst/>
            <a:ahLst/>
            <a:cxnLst/>
            <a:rect l="l" t="t" r="r" b="b"/>
            <a:pathLst>
              <a:path w="131445" h="134620">
                <a:moveTo>
                  <a:pt x="131064" y="0"/>
                </a:moveTo>
                <a:lnTo>
                  <a:pt x="0" y="0"/>
                </a:lnTo>
                <a:lnTo>
                  <a:pt x="0" y="134112"/>
                </a:lnTo>
                <a:lnTo>
                  <a:pt x="131064" y="134112"/>
                </a:lnTo>
                <a:lnTo>
                  <a:pt x="131064" y="0"/>
                </a:lnTo>
                <a:close/>
              </a:path>
            </a:pathLst>
          </a:custGeom>
          <a:solidFill>
            <a:srgbClr val="CCCCE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bg object 21"/>
          <p:cNvSpPr/>
          <p:nvPr/>
        </p:nvSpPr>
        <p:spPr>
          <a:xfrm>
            <a:off x="131763" y="136525"/>
            <a:ext cx="134937" cy="130175"/>
          </a:xfrm>
          <a:custGeom>
            <a:avLst/>
            <a:gdLst/>
            <a:ahLst/>
            <a:cxnLst/>
            <a:rect l="l" t="t" r="r" b="b"/>
            <a:pathLst>
              <a:path w="137160" h="131445">
                <a:moveTo>
                  <a:pt x="137160" y="0"/>
                </a:moveTo>
                <a:lnTo>
                  <a:pt x="0" y="0"/>
                </a:lnTo>
                <a:lnTo>
                  <a:pt x="0" y="131064"/>
                </a:lnTo>
                <a:lnTo>
                  <a:pt x="137160" y="131064"/>
                </a:lnTo>
                <a:lnTo>
                  <a:pt x="137160" y="0"/>
                </a:lnTo>
                <a:close/>
              </a:path>
            </a:pathLst>
          </a:custGeom>
          <a:solidFill>
            <a:srgbClr val="00007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bg object 22"/>
          <p:cNvSpPr/>
          <p:nvPr/>
        </p:nvSpPr>
        <p:spPr>
          <a:xfrm>
            <a:off x="274638" y="271463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8605" h="268605">
                <a:moveTo>
                  <a:pt x="131064" y="137160"/>
                </a:moveTo>
                <a:lnTo>
                  <a:pt x="0" y="137160"/>
                </a:lnTo>
                <a:lnTo>
                  <a:pt x="0" y="268224"/>
                </a:lnTo>
                <a:lnTo>
                  <a:pt x="131064" y="268224"/>
                </a:lnTo>
                <a:lnTo>
                  <a:pt x="131064" y="137160"/>
                </a:lnTo>
                <a:close/>
                <a:moveTo>
                  <a:pt x="268224" y="0"/>
                </a:moveTo>
                <a:lnTo>
                  <a:pt x="134099" y="0"/>
                </a:lnTo>
                <a:lnTo>
                  <a:pt x="134099" y="134112"/>
                </a:lnTo>
                <a:lnTo>
                  <a:pt x="268224" y="134112"/>
                </a:lnTo>
                <a:lnTo>
                  <a:pt x="268224" y="0"/>
                </a:lnTo>
                <a:close/>
              </a:path>
            </a:pathLst>
          </a:custGeom>
          <a:solidFill>
            <a:srgbClr val="9999C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45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uk-UA"/>
              <a:t>Для правки тексту заголовка клацніть мишею</a:t>
            </a: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uk-UA"/>
              <a:t>Для редагування структури клацніть мишею</a:t>
            </a:r>
          </a:p>
          <a:p>
            <a:pPr lvl="1"/>
            <a:r>
              <a:rPr lang="uk-UA"/>
              <a:t>Другий рівень структури</a:t>
            </a:r>
          </a:p>
          <a:p>
            <a:pPr lvl="2"/>
            <a:r>
              <a:rPr lang="uk-UA"/>
              <a:t>Третій рівень структури</a:t>
            </a:r>
          </a:p>
          <a:p>
            <a:pPr lvl="3"/>
            <a:r>
              <a:rPr lang="uk-UA"/>
              <a:t>Четвертий рівень структури</a:t>
            </a:r>
          </a:p>
          <a:p>
            <a:pPr lvl="4"/>
            <a:r>
              <a:rPr lang="uk-UA"/>
              <a:t>П'ятий рівень структури</a:t>
            </a:r>
          </a:p>
          <a:p>
            <a:pPr lvl="5"/>
            <a:r>
              <a:rPr lang="uk-UA"/>
              <a:t>Шостий рівень структури</a:t>
            </a:r>
          </a:p>
          <a:p>
            <a:pPr lvl="6"/>
            <a:r>
              <a:rPr lang="uk-UA"/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  <p:sldLayoutId id="2147483738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bg object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79400" cy="5270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40963" name="bg object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11163" y="134938"/>
            <a:ext cx="8724900" cy="269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37" name="bg object 18"/>
          <p:cNvSpPr/>
          <p:nvPr/>
        </p:nvSpPr>
        <p:spPr>
          <a:xfrm>
            <a:off x="407988" y="0"/>
            <a:ext cx="274637" cy="271463"/>
          </a:xfrm>
          <a:custGeom>
            <a:avLst/>
            <a:gdLst/>
            <a:ahLst/>
            <a:cxnLst/>
            <a:rect l="l" t="t" r="r" b="b"/>
            <a:pathLst>
              <a:path w="274955" h="271780">
                <a:moveTo>
                  <a:pt x="134124" y="134124"/>
                </a:moveTo>
                <a:lnTo>
                  <a:pt x="0" y="134124"/>
                </a:lnTo>
                <a:lnTo>
                  <a:pt x="0" y="271272"/>
                </a:lnTo>
                <a:lnTo>
                  <a:pt x="134124" y="271272"/>
                </a:lnTo>
                <a:lnTo>
                  <a:pt x="134124" y="134124"/>
                </a:lnTo>
                <a:close/>
                <a:moveTo>
                  <a:pt x="274332" y="0"/>
                </a:moveTo>
                <a:lnTo>
                  <a:pt x="140220" y="0"/>
                </a:lnTo>
                <a:lnTo>
                  <a:pt x="140220" y="134112"/>
                </a:lnTo>
                <a:lnTo>
                  <a:pt x="274332" y="134112"/>
                </a:lnTo>
                <a:lnTo>
                  <a:pt x="274332" y="0"/>
                </a:lnTo>
                <a:close/>
              </a:path>
            </a:pathLst>
          </a:custGeom>
          <a:solidFill>
            <a:srgbClr val="CCCCE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bg object 19"/>
          <p:cNvSpPr/>
          <p:nvPr/>
        </p:nvSpPr>
        <p:spPr>
          <a:xfrm>
            <a:off x="549275" y="134938"/>
            <a:ext cx="133350" cy="134937"/>
          </a:xfrm>
          <a:custGeom>
            <a:avLst/>
            <a:gdLst/>
            <a:ahLst/>
            <a:cxnLst/>
            <a:rect l="l" t="t" r="r" b="b"/>
            <a:pathLst>
              <a:path w="134620" h="137160">
                <a:moveTo>
                  <a:pt x="134112" y="0"/>
                </a:moveTo>
                <a:lnTo>
                  <a:pt x="0" y="0"/>
                </a:lnTo>
                <a:lnTo>
                  <a:pt x="0" y="137159"/>
                </a:lnTo>
                <a:lnTo>
                  <a:pt x="134112" y="137159"/>
                </a:lnTo>
                <a:lnTo>
                  <a:pt x="134112" y="0"/>
                </a:lnTo>
                <a:close/>
              </a:path>
            </a:pathLst>
          </a:custGeom>
          <a:solidFill>
            <a:srgbClr val="9999C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bg object 20"/>
          <p:cNvSpPr/>
          <p:nvPr/>
        </p:nvSpPr>
        <p:spPr>
          <a:xfrm>
            <a:off x="274638" y="274638"/>
            <a:ext cx="130175" cy="133350"/>
          </a:xfrm>
          <a:custGeom>
            <a:avLst/>
            <a:gdLst/>
            <a:ahLst/>
            <a:cxnLst/>
            <a:rect l="l" t="t" r="r" b="b"/>
            <a:pathLst>
              <a:path w="131445" h="134620">
                <a:moveTo>
                  <a:pt x="131064" y="0"/>
                </a:moveTo>
                <a:lnTo>
                  <a:pt x="0" y="0"/>
                </a:lnTo>
                <a:lnTo>
                  <a:pt x="0" y="134112"/>
                </a:lnTo>
                <a:lnTo>
                  <a:pt x="131064" y="134112"/>
                </a:lnTo>
                <a:lnTo>
                  <a:pt x="131064" y="0"/>
                </a:lnTo>
                <a:close/>
              </a:path>
            </a:pathLst>
          </a:custGeom>
          <a:solidFill>
            <a:srgbClr val="CCCCE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bg object 21"/>
          <p:cNvSpPr/>
          <p:nvPr/>
        </p:nvSpPr>
        <p:spPr>
          <a:xfrm>
            <a:off x="131763" y="136525"/>
            <a:ext cx="134937" cy="130175"/>
          </a:xfrm>
          <a:custGeom>
            <a:avLst/>
            <a:gdLst/>
            <a:ahLst/>
            <a:cxnLst/>
            <a:rect l="l" t="t" r="r" b="b"/>
            <a:pathLst>
              <a:path w="137160" h="131445">
                <a:moveTo>
                  <a:pt x="137160" y="0"/>
                </a:moveTo>
                <a:lnTo>
                  <a:pt x="0" y="0"/>
                </a:lnTo>
                <a:lnTo>
                  <a:pt x="0" y="131064"/>
                </a:lnTo>
                <a:lnTo>
                  <a:pt x="137160" y="131064"/>
                </a:lnTo>
                <a:lnTo>
                  <a:pt x="137160" y="0"/>
                </a:lnTo>
                <a:close/>
              </a:path>
            </a:pathLst>
          </a:custGeom>
          <a:solidFill>
            <a:srgbClr val="00007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bg object 22"/>
          <p:cNvSpPr/>
          <p:nvPr/>
        </p:nvSpPr>
        <p:spPr>
          <a:xfrm>
            <a:off x="274638" y="271463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8605" h="268605">
                <a:moveTo>
                  <a:pt x="131064" y="137160"/>
                </a:moveTo>
                <a:lnTo>
                  <a:pt x="0" y="137160"/>
                </a:lnTo>
                <a:lnTo>
                  <a:pt x="0" y="268224"/>
                </a:lnTo>
                <a:lnTo>
                  <a:pt x="131064" y="268224"/>
                </a:lnTo>
                <a:lnTo>
                  <a:pt x="131064" y="137160"/>
                </a:lnTo>
                <a:close/>
                <a:moveTo>
                  <a:pt x="268224" y="0"/>
                </a:moveTo>
                <a:lnTo>
                  <a:pt x="134099" y="0"/>
                </a:lnTo>
                <a:lnTo>
                  <a:pt x="134099" y="134112"/>
                </a:lnTo>
                <a:lnTo>
                  <a:pt x="268224" y="134112"/>
                </a:lnTo>
                <a:lnTo>
                  <a:pt x="268224" y="0"/>
                </a:lnTo>
                <a:close/>
              </a:path>
            </a:pathLst>
          </a:custGeom>
          <a:solidFill>
            <a:srgbClr val="9999C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45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uk-UA"/>
              <a:t>Для правки тексту заголовка клацніть мишею</a:t>
            </a: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uk-UA"/>
              <a:t>Для редагування структури клацніть мишею</a:t>
            </a:r>
          </a:p>
          <a:p>
            <a:pPr lvl="1"/>
            <a:r>
              <a:rPr lang="uk-UA"/>
              <a:t>Другий рівень структури</a:t>
            </a:r>
          </a:p>
          <a:p>
            <a:pPr lvl="2"/>
            <a:r>
              <a:rPr lang="uk-UA"/>
              <a:t>Третій рівень структури</a:t>
            </a:r>
          </a:p>
          <a:p>
            <a:pPr lvl="3"/>
            <a:r>
              <a:rPr lang="uk-UA"/>
              <a:t>Четвертий рівень структури</a:t>
            </a:r>
          </a:p>
          <a:p>
            <a:pPr lvl="4"/>
            <a:r>
              <a:rPr lang="uk-UA"/>
              <a:t>П'ятий рівень структури</a:t>
            </a:r>
          </a:p>
          <a:p>
            <a:pPr lvl="5"/>
            <a:r>
              <a:rPr lang="uk-UA"/>
              <a:t>Шостий рівень структури</a:t>
            </a:r>
          </a:p>
          <a:p>
            <a:pPr lvl="6"/>
            <a:r>
              <a:rPr lang="uk-UA"/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0" r:id="rId2"/>
    <p:sldLayoutId id="2147483759" r:id="rId3"/>
    <p:sldLayoutId id="2147483758" r:id="rId4"/>
    <p:sldLayoutId id="2147483757" r:id="rId5"/>
    <p:sldLayoutId id="2147483756" r:id="rId6"/>
    <p:sldLayoutId id="2147483755" r:id="rId7"/>
    <p:sldLayoutId id="2147483754" r:id="rId8"/>
    <p:sldLayoutId id="2147483753" r:id="rId9"/>
    <p:sldLayoutId id="2147483752" r:id="rId10"/>
    <p:sldLayoutId id="2147483751" r:id="rId11"/>
    <p:sldLayoutId id="214748375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bg object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79400" cy="5270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54275" name="bg object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11163" y="134938"/>
            <a:ext cx="8724900" cy="269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82" name="bg object 18"/>
          <p:cNvSpPr/>
          <p:nvPr/>
        </p:nvSpPr>
        <p:spPr>
          <a:xfrm>
            <a:off x="407988" y="0"/>
            <a:ext cx="274637" cy="271463"/>
          </a:xfrm>
          <a:custGeom>
            <a:avLst/>
            <a:gdLst/>
            <a:ahLst/>
            <a:cxnLst/>
            <a:rect l="l" t="t" r="r" b="b"/>
            <a:pathLst>
              <a:path w="274955" h="271780">
                <a:moveTo>
                  <a:pt x="134124" y="134124"/>
                </a:moveTo>
                <a:lnTo>
                  <a:pt x="0" y="134124"/>
                </a:lnTo>
                <a:lnTo>
                  <a:pt x="0" y="271272"/>
                </a:lnTo>
                <a:lnTo>
                  <a:pt x="134124" y="271272"/>
                </a:lnTo>
                <a:lnTo>
                  <a:pt x="134124" y="134124"/>
                </a:lnTo>
                <a:close/>
                <a:moveTo>
                  <a:pt x="274332" y="0"/>
                </a:moveTo>
                <a:lnTo>
                  <a:pt x="140220" y="0"/>
                </a:lnTo>
                <a:lnTo>
                  <a:pt x="140220" y="134112"/>
                </a:lnTo>
                <a:lnTo>
                  <a:pt x="274332" y="134112"/>
                </a:lnTo>
                <a:lnTo>
                  <a:pt x="274332" y="0"/>
                </a:lnTo>
                <a:close/>
              </a:path>
            </a:pathLst>
          </a:custGeom>
          <a:solidFill>
            <a:srgbClr val="CCCCE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bg object 19"/>
          <p:cNvSpPr/>
          <p:nvPr/>
        </p:nvSpPr>
        <p:spPr>
          <a:xfrm>
            <a:off x="549275" y="134938"/>
            <a:ext cx="133350" cy="134937"/>
          </a:xfrm>
          <a:custGeom>
            <a:avLst/>
            <a:gdLst/>
            <a:ahLst/>
            <a:cxnLst/>
            <a:rect l="l" t="t" r="r" b="b"/>
            <a:pathLst>
              <a:path w="134620" h="137160">
                <a:moveTo>
                  <a:pt x="134112" y="0"/>
                </a:moveTo>
                <a:lnTo>
                  <a:pt x="0" y="0"/>
                </a:lnTo>
                <a:lnTo>
                  <a:pt x="0" y="137159"/>
                </a:lnTo>
                <a:lnTo>
                  <a:pt x="134112" y="137159"/>
                </a:lnTo>
                <a:lnTo>
                  <a:pt x="134112" y="0"/>
                </a:lnTo>
                <a:close/>
              </a:path>
            </a:pathLst>
          </a:custGeom>
          <a:solidFill>
            <a:srgbClr val="9999C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bg object 20"/>
          <p:cNvSpPr/>
          <p:nvPr/>
        </p:nvSpPr>
        <p:spPr>
          <a:xfrm>
            <a:off x="274638" y="274638"/>
            <a:ext cx="130175" cy="133350"/>
          </a:xfrm>
          <a:custGeom>
            <a:avLst/>
            <a:gdLst/>
            <a:ahLst/>
            <a:cxnLst/>
            <a:rect l="l" t="t" r="r" b="b"/>
            <a:pathLst>
              <a:path w="131445" h="134620">
                <a:moveTo>
                  <a:pt x="131064" y="0"/>
                </a:moveTo>
                <a:lnTo>
                  <a:pt x="0" y="0"/>
                </a:lnTo>
                <a:lnTo>
                  <a:pt x="0" y="134112"/>
                </a:lnTo>
                <a:lnTo>
                  <a:pt x="131064" y="134112"/>
                </a:lnTo>
                <a:lnTo>
                  <a:pt x="131064" y="0"/>
                </a:lnTo>
                <a:close/>
              </a:path>
            </a:pathLst>
          </a:custGeom>
          <a:solidFill>
            <a:srgbClr val="CCCCE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bg object 21"/>
          <p:cNvSpPr/>
          <p:nvPr/>
        </p:nvSpPr>
        <p:spPr>
          <a:xfrm>
            <a:off x="131763" y="136525"/>
            <a:ext cx="134937" cy="130175"/>
          </a:xfrm>
          <a:custGeom>
            <a:avLst/>
            <a:gdLst/>
            <a:ahLst/>
            <a:cxnLst/>
            <a:rect l="l" t="t" r="r" b="b"/>
            <a:pathLst>
              <a:path w="137160" h="131445">
                <a:moveTo>
                  <a:pt x="137160" y="0"/>
                </a:moveTo>
                <a:lnTo>
                  <a:pt x="0" y="0"/>
                </a:lnTo>
                <a:lnTo>
                  <a:pt x="0" y="131064"/>
                </a:lnTo>
                <a:lnTo>
                  <a:pt x="137160" y="131064"/>
                </a:lnTo>
                <a:lnTo>
                  <a:pt x="137160" y="0"/>
                </a:lnTo>
                <a:close/>
              </a:path>
            </a:pathLst>
          </a:custGeom>
          <a:solidFill>
            <a:srgbClr val="00007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bg object 22"/>
          <p:cNvSpPr/>
          <p:nvPr/>
        </p:nvSpPr>
        <p:spPr>
          <a:xfrm>
            <a:off x="274638" y="271463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8605" h="268605">
                <a:moveTo>
                  <a:pt x="131064" y="137160"/>
                </a:moveTo>
                <a:lnTo>
                  <a:pt x="0" y="137160"/>
                </a:lnTo>
                <a:lnTo>
                  <a:pt x="0" y="268224"/>
                </a:lnTo>
                <a:lnTo>
                  <a:pt x="131064" y="268224"/>
                </a:lnTo>
                <a:lnTo>
                  <a:pt x="131064" y="137160"/>
                </a:lnTo>
                <a:close/>
                <a:moveTo>
                  <a:pt x="268224" y="0"/>
                </a:moveTo>
                <a:lnTo>
                  <a:pt x="134099" y="0"/>
                </a:lnTo>
                <a:lnTo>
                  <a:pt x="134099" y="134112"/>
                </a:lnTo>
                <a:lnTo>
                  <a:pt x="268224" y="134112"/>
                </a:lnTo>
                <a:lnTo>
                  <a:pt x="268224" y="0"/>
                </a:lnTo>
                <a:close/>
              </a:path>
            </a:pathLst>
          </a:custGeom>
          <a:solidFill>
            <a:srgbClr val="9999C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45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uk-UA"/>
              <a:t>Для правки тексту заголовка клацніть мишею</a:t>
            </a: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uk-UA"/>
              <a:t>Для редагування структури клацніть мишею</a:t>
            </a:r>
          </a:p>
          <a:p>
            <a:pPr lvl="1"/>
            <a:r>
              <a:rPr lang="uk-UA"/>
              <a:t>Другий рівень структури</a:t>
            </a:r>
          </a:p>
          <a:p>
            <a:pPr lvl="2"/>
            <a:r>
              <a:rPr lang="uk-UA"/>
              <a:t>Третій рівень структури</a:t>
            </a:r>
          </a:p>
          <a:p>
            <a:pPr lvl="3"/>
            <a:r>
              <a:rPr lang="uk-UA"/>
              <a:t>Четвертий рівень структури</a:t>
            </a:r>
          </a:p>
          <a:p>
            <a:pPr lvl="4"/>
            <a:r>
              <a:rPr lang="uk-UA"/>
              <a:t>П'ятий рівень структури</a:t>
            </a:r>
          </a:p>
          <a:p>
            <a:pPr lvl="5"/>
            <a:r>
              <a:rPr lang="uk-UA"/>
              <a:t>Шостий рівень структури</a:t>
            </a:r>
          </a:p>
          <a:p>
            <a:pPr lvl="6"/>
            <a:r>
              <a:rPr lang="uk-UA"/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2" r:id="rId2"/>
    <p:sldLayoutId id="2147483771" r:id="rId3"/>
    <p:sldLayoutId id="2147483770" r:id="rId4"/>
    <p:sldLayoutId id="2147483769" r:id="rId5"/>
    <p:sldLayoutId id="2147483768" r:id="rId6"/>
    <p:sldLayoutId id="2147483767" r:id="rId7"/>
    <p:sldLayoutId id="2147483766" r:id="rId8"/>
    <p:sldLayoutId id="2147483765" r:id="rId9"/>
    <p:sldLayoutId id="2147483764" r:id="rId10"/>
    <p:sldLayoutId id="2147483763" r:id="rId11"/>
    <p:sldLayoutId id="2147483762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bg object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79400" cy="5270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67587" name="bg object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11163" y="134938"/>
            <a:ext cx="8724900" cy="2698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27" name="bg object 18"/>
          <p:cNvSpPr/>
          <p:nvPr/>
        </p:nvSpPr>
        <p:spPr>
          <a:xfrm>
            <a:off x="407988" y="0"/>
            <a:ext cx="274637" cy="271463"/>
          </a:xfrm>
          <a:custGeom>
            <a:avLst/>
            <a:gdLst/>
            <a:ahLst/>
            <a:cxnLst/>
            <a:rect l="l" t="t" r="r" b="b"/>
            <a:pathLst>
              <a:path w="274955" h="271780">
                <a:moveTo>
                  <a:pt x="134124" y="134124"/>
                </a:moveTo>
                <a:lnTo>
                  <a:pt x="0" y="134124"/>
                </a:lnTo>
                <a:lnTo>
                  <a:pt x="0" y="271272"/>
                </a:lnTo>
                <a:lnTo>
                  <a:pt x="134124" y="271272"/>
                </a:lnTo>
                <a:lnTo>
                  <a:pt x="134124" y="134124"/>
                </a:lnTo>
                <a:close/>
                <a:moveTo>
                  <a:pt x="274332" y="0"/>
                </a:moveTo>
                <a:lnTo>
                  <a:pt x="140220" y="0"/>
                </a:lnTo>
                <a:lnTo>
                  <a:pt x="140220" y="134112"/>
                </a:lnTo>
                <a:lnTo>
                  <a:pt x="274332" y="134112"/>
                </a:lnTo>
                <a:lnTo>
                  <a:pt x="274332" y="0"/>
                </a:lnTo>
                <a:close/>
              </a:path>
            </a:pathLst>
          </a:custGeom>
          <a:solidFill>
            <a:srgbClr val="CCCCE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bg object 19"/>
          <p:cNvSpPr/>
          <p:nvPr/>
        </p:nvSpPr>
        <p:spPr>
          <a:xfrm>
            <a:off x="549275" y="134938"/>
            <a:ext cx="133350" cy="134937"/>
          </a:xfrm>
          <a:custGeom>
            <a:avLst/>
            <a:gdLst/>
            <a:ahLst/>
            <a:cxnLst/>
            <a:rect l="l" t="t" r="r" b="b"/>
            <a:pathLst>
              <a:path w="134620" h="137160">
                <a:moveTo>
                  <a:pt x="134112" y="0"/>
                </a:moveTo>
                <a:lnTo>
                  <a:pt x="0" y="0"/>
                </a:lnTo>
                <a:lnTo>
                  <a:pt x="0" y="137159"/>
                </a:lnTo>
                <a:lnTo>
                  <a:pt x="134112" y="137159"/>
                </a:lnTo>
                <a:lnTo>
                  <a:pt x="134112" y="0"/>
                </a:lnTo>
                <a:close/>
              </a:path>
            </a:pathLst>
          </a:custGeom>
          <a:solidFill>
            <a:srgbClr val="9999C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bg object 20"/>
          <p:cNvSpPr/>
          <p:nvPr/>
        </p:nvSpPr>
        <p:spPr>
          <a:xfrm>
            <a:off x="274638" y="274638"/>
            <a:ext cx="130175" cy="133350"/>
          </a:xfrm>
          <a:custGeom>
            <a:avLst/>
            <a:gdLst/>
            <a:ahLst/>
            <a:cxnLst/>
            <a:rect l="l" t="t" r="r" b="b"/>
            <a:pathLst>
              <a:path w="131445" h="134620">
                <a:moveTo>
                  <a:pt x="131064" y="0"/>
                </a:moveTo>
                <a:lnTo>
                  <a:pt x="0" y="0"/>
                </a:lnTo>
                <a:lnTo>
                  <a:pt x="0" y="134112"/>
                </a:lnTo>
                <a:lnTo>
                  <a:pt x="131064" y="134112"/>
                </a:lnTo>
                <a:lnTo>
                  <a:pt x="131064" y="0"/>
                </a:lnTo>
                <a:close/>
              </a:path>
            </a:pathLst>
          </a:custGeom>
          <a:solidFill>
            <a:srgbClr val="CCCCE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bg object 21"/>
          <p:cNvSpPr/>
          <p:nvPr/>
        </p:nvSpPr>
        <p:spPr>
          <a:xfrm>
            <a:off x="131763" y="136525"/>
            <a:ext cx="134937" cy="130175"/>
          </a:xfrm>
          <a:custGeom>
            <a:avLst/>
            <a:gdLst/>
            <a:ahLst/>
            <a:cxnLst/>
            <a:rect l="l" t="t" r="r" b="b"/>
            <a:pathLst>
              <a:path w="137160" h="131445">
                <a:moveTo>
                  <a:pt x="137160" y="0"/>
                </a:moveTo>
                <a:lnTo>
                  <a:pt x="0" y="0"/>
                </a:lnTo>
                <a:lnTo>
                  <a:pt x="0" y="131064"/>
                </a:lnTo>
                <a:lnTo>
                  <a:pt x="137160" y="131064"/>
                </a:lnTo>
                <a:lnTo>
                  <a:pt x="137160" y="0"/>
                </a:lnTo>
                <a:close/>
              </a:path>
            </a:pathLst>
          </a:custGeom>
          <a:solidFill>
            <a:srgbClr val="00007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bg object 22"/>
          <p:cNvSpPr/>
          <p:nvPr/>
        </p:nvSpPr>
        <p:spPr>
          <a:xfrm>
            <a:off x="274638" y="271463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8605" h="268605">
                <a:moveTo>
                  <a:pt x="131064" y="137160"/>
                </a:moveTo>
                <a:lnTo>
                  <a:pt x="0" y="137160"/>
                </a:lnTo>
                <a:lnTo>
                  <a:pt x="0" y="268224"/>
                </a:lnTo>
                <a:lnTo>
                  <a:pt x="131064" y="268224"/>
                </a:lnTo>
                <a:lnTo>
                  <a:pt x="131064" y="137160"/>
                </a:lnTo>
                <a:close/>
                <a:moveTo>
                  <a:pt x="268224" y="0"/>
                </a:moveTo>
                <a:lnTo>
                  <a:pt x="134099" y="0"/>
                </a:lnTo>
                <a:lnTo>
                  <a:pt x="134099" y="134112"/>
                </a:lnTo>
                <a:lnTo>
                  <a:pt x="268224" y="134112"/>
                </a:lnTo>
                <a:lnTo>
                  <a:pt x="268224" y="0"/>
                </a:lnTo>
                <a:close/>
              </a:path>
            </a:pathLst>
          </a:custGeom>
          <a:solidFill>
            <a:srgbClr val="9999C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45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uk-UA"/>
              <a:t>Для правки тексту заголовка клацніть мишею</a:t>
            </a: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04963"/>
            <a:ext cx="8229600" cy="39766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uk-UA"/>
              <a:t>Для редагування структури клацніть мишею</a:t>
            </a:r>
          </a:p>
          <a:p>
            <a:pPr lvl="1"/>
            <a:r>
              <a:rPr lang="uk-UA"/>
              <a:t>Другий рівень структури</a:t>
            </a:r>
          </a:p>
          <a:p>
            <a:pPr lvl="2"/>
            <a:r>
              <a:rPr lang="uk-UA"/>
              <a:t>Третій рівень структури</a:t>
            </a:r>
          </a:p>
          <a:p>
            <a:pPr lvl="3"/>
            <a:r>
              <a:rPr lang="uk-UA"/>
              <a:t>Четвертий рівень структури</a:t>
            </a:r>
          </a:p>
          <a:p>
            <a:pPr lvl="4"/>
            <a:r>
              <a:rPr lang="uk-UA"/>
              <a:t>П'ятий рівень структури</a:t>
            </a:r>
          </a:p>
          <a:p>
            <a:pPr lvl="5"/>
            <a:r>
              <a:rPr lang="uk-UA"/>
              <a:t>Шостий рівень структури</a:t>
            </a:r>
          </a:p>
          <a:p>
            <a:pPr lvl="6"/>
            <a:r>
              <a:rPr lang="uk-UA"/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4" r:id="rId2"/>
    <p:sldLayoutId id="2147483783" r:id="rId3"/>
    <p:sldLayoutId id="2147483782" r:id="rId4"/>
    <p:sldLayoutId id="2147483781" r:id="rId5"/>
    <p:sldLayoutId id="2147483780" r:id="rId6"/>
    <p:sldLayoutId id="2147483779" r:id="rId7"/>
    <p:sldLayoutId id="2147483778" r:id="rId8"/>
    <p:sldLayoutId id="2147483777" r:id="rId9"/>
    <p:sldLayoutId id="2147483776" r:id="rId10"/>
    <p:sldLayoutId id="2147483775" r:id="rId11"/>
    <p:sldLayoutId id="2147483774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DejaVu Sans"/>
          <a:cs typeface="DejaVu Sans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5.jpe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3" Type="http://schemas.openxmlformats.org/officeDocument/2006/relationships/image" Target="../media/image3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pn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lviv.adm?__cft__%5b0%5d=AZUC0RtqsGoUleSjvt5xbii5Kz5Gy1hlokL2wYmU2tMFDWT3odt9ii3wGHtM_GEFj_HkblXDwK5VMEdGuP9F3o0vyZ8Nz_EVXqHlzWqtCDFLhKrDt1sHclFkq9rdLXSLuJrR20J9pa7SVUBxOdZxA6vRKP4hg4OHTG1Bjkqshz2ZGCxsa04Y70oCabsaDuf-6eA&amp;__tn__=-%5dK-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68.jpeg"/><Relationship Id="rId4" Type="http://schemas.openxmlformats.org/officeDocument/2006/relationships/hyperlink" Target="https://www.facebook.com/125tro.lviv.ua?__cft__%5b0%5d=AZUC0RtqsGoUleSjvt5xbii5Kz5Gy1hlokL2wYmU2tMFDWT3odt9ii3wGHtM_GEFj_HkblXDwK5VMEdGuP9F3o0vyZ8Nz_EVXqHlzWqtCDFLhKrDt1sHclFkq9rdLXSLuJrR20J9pa7SVUBxOdZxA6vRKP4hg4OHTG1Bjkqshz2ZGCxsa04Y70oCabsaDuf-6eA&amp;__tn__=-%5dK-R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shtag/lviv_opir?__eep__=6&amp;__cft__%5b0%5d=AZWP-x72o0C6qnnTFv48TI4P702fsoec5lnkkM3vmjD90QgKpPtz6RJyTYLdTU2odKwjCJ-0Ap44ZOcRfJMTS3SHh8_O0xhCohvOB4ypRKMfX6JI24hon6eQVZ4AIQB2qKr_6S7ti2OhoD1V9nU_9tEgT1lySTol1-jIybhNmshVpFBJRSuPEYDKanuzTBjJzIc&amp;__tn__=*NK-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1" name="object 2"/>
          <p:cNvGrpSpPr>
            <a:grpSpLocks/>
          </p:cNvGrpSpPr>
          <p:nvPr/>
        </p:nvGrpSpPr>
        <p:grpSpPr bwMode="auto">
          <a:xfrm>
            <a:off x="3175" y="0"/>
            <a:ext cx="9140825" cy="6858000"/>
            <a:chOff x="3240" y="0"/>
            <a:chExt cx="9140040" cy="6857280"/>
          </a:xfrm>
        </p:grpSpPr>
        <p:pic>
          <p:nvPicPr>
            <p:cNvPr id="81925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323" name="PlaceHolder 1"/>
          <p:cNvSpPr>
            <a:spLocks noGrp="1"/>
          </p:cNvSpPr>
          <p:nvPr>
            <p:ph type="title" idx="4294967295"/>
          </p:nvPr>
        </p:nvSpPr>
        <p:spPr>
          <a:xfrm>
            <a:off x="168275" y="142875"/>
            <a:ext cx="8810625" cy="1157288"/>
          </a:xfrm>
        </p:spPr>
        <p:txBody>
          <a:bodyPr tIns="12600" anchor="t"/>
          <a:lstStyle/>
          <a:p>
            <a:pPr marL="12600" algn="ctr" fontAlgn="auto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defRPr/>
            </a:pPr>
            <a:r>
              <a:rPr lang="uk-UA" sz="3600" b="1" i="1" spc="-1" dirty="0">
                <a:solidFill>
                  <a:srgbClr val="002BC0"/>
                </a:solidFill>
                <a:latin typeface="Verdana"/>
              </a:rPr>
              <a:t>Звіт</a:t>
            </a:r>
            <a:r>
              <a:rPr lang="uk-UA" sz="3600" b="1" i="1" spc="-60" dirty="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600" b="1" i="1" spc="-1" dirty="0">
                <a:solidFill>
                  <a:srgbClr val="002BC0"/>
                </a:solidFill>
                <a:latin typeface="Verdana"/>
              </a:rPr>
              <a:t>про</a:t>
            </a:r>
            <a:r>
              <a:rPr lang="uk-UA" sz="3600" b="1" i="1" spc="-41" dirty="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600" b="1" i="1" spc="-1" dirty="0">
                <a:solidFill>
                  <a:srgbClr val="002BC0"/>
                </a:solidFill>
                <a:latin typeface="Verdana"/>
              </a:rPr>
              <a:t>діяльність</a:t>
            </a:r>
            <a:r>
              <a:rPr lang="uk-UA" sz="3600" b="1" i="1" spc="-26" dirty="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600" b="1" i="1" spc="-12" dirty="0">
                <a:solidFill>
                  <a:srgbClr val="002BC0"/>
                </a:solidFill>
                <a:latin typeface="Verdana"/>
              </a:rPr>
              <a:t>школи</a:t>
            </a:r>
            <a:endParaRPr lang="uk-UA" sz="3600" spc="-1" dirty="0"/>
          </a:p>
        </p:txBody>
      </p:sp>
      <p:pic>
        <p:nvPicPr>
          <p:cNvPr id="324" name="object 31"/>
          <p:cNvPicPr/>
          <p:nvPr/>
        </p:nvPicPr>
        <p:blipFill>
          <a:blip r:embed="rId3"/>
          <a:stretch/>
        </p:blipFill>
        <p:spPr>
          <a:xfrm>
            <a:off x="1328064" y="1059255"/>
            <a:ext cx="5959975" cy="4678343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325" name="object 32"/>
          <p:cNvSpPr/>
          <p:nvPr/>
        </p:nvSpPr>
        <p:spPr>
          <a:xfrm>
            <a:off x="3074988" y="5964238"/>
            <a:ext cx="2465387" cy="4413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>
            <a:spAutoFit/>
          </a:bodyPr>
          <a:lstStyle/>
          <a:p>
            <a:pPr marL="12600" fontAlgn="auto">
              <a:spcBef>
                <a:spcPts val="111"/>
              </a:spcBef>
              <a:spcAft>
                <a:spcPts val="0"/>
              </a:spcAft>
              <a:defRPr/>
            </a:pPr>
            <a:r>
              <a:rPr lang="uk-UA" sz="2800" b="1" i="1" spc="-1" dirty="0">
                <a:solidFill>
                  <a:srgbClr val="EA7500"/>
                </a:solidFill>
                <a:latin typeface="Verdana"/>
              </a:rPr>
              <a:t>Львів</a:t>
            </a:r>
            <a:r>
              <a:rPr lang="uk-UA" sz="2800" b="1" i="1" spc="-52" dirty="0">
                <a:solidFill>
                  <a:srgbClr val="EA7500"/>
                </a:solidFill>
                <a:latin typeface="Verdana"/>
              </a:rPr>
              <a:t> </a:t>
            </a:r>
            <a:r>
              <a:rPr lang="uk-UA" sz="2800" b="1" i="1" spc="-12" dirty="0">
                <a:solidFill>
                  <a:srgbClr val="EA7500"/>
                </a:solidFill>
                <a:latin typeface="Verdana"/>
              </a:rPr>
              <a:t>-</a:t>
            </a:r>
            <a:r>
              <a:rPr lang="uk-UA" sz="2800" b="1" i="1" spc="-21" dirty="0">
                <a:solidFill>
                  <a:srgbClr val="EA7500"/>
                </a:solidFill>
                <a:latin typeface="Verdana"/>
              </a:rPr>
              <a:t>2023</a:t>
            </a:r>
            <a:endParaRPr lang="uk-UA" sz="2800" spc="-1"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357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456" name="PlaceHolder 1"/>
          <p:cNvSpPr>
            <a:spLocks noGrp="1"/>
          </p:cNvSpPr>
          <p:nvPr>
            <p:ph type="title" idx="4294967295"/>
          </p:nvPr>
        </p:nvSpPr>
        <p:spPr>
          <a:xfrm>
            <a:off x="1433513" y="2057400"/>
            <a:ext cx="6311900" cy="1155700"/>
          </a:xfrm>
        </p:spPr>
        <p:txBody>
          <a:bodyPr tIns="12240" anchor="t"/>
          <a:lstStyle/>
          <a:p>
            <a:pPr marL="12600" fontAlgn="auto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defRPr/>
            </a:pPr>
            <a:r>
              <a:rPr lang="uk-UA" b="1" spc="-1">
                <a:solidFill>
                  <a:srgbClr val="1717FF"/>
                </a:solidFill>
                <a:latin typeface="Verdana"/>
              </a:rPr>
              <a:t>Участь</a:t>
            </a:r>
            <a:r>
              <a:rPr lang="uk-UA" b="1" spc="-92">
                <a:solidFill>
                  <a:srgbClr val="1717FF"/>
                </a:solidFill>
                <a:latin typeface="Verdana"/>
              </a:rPr>
              <a:t> </a:t>
            </a:r>
            <a:r>
              <a:rPr lang="uk-UA" b="1" spc="-1">
                <a:solidFill>
                  <a:srgbClr val="1717FF"/>
                </a:solidFill>
                <a:latin typeface="Verdana"/>
              </a:rPr>
              <a:t>в</a:t>
            </a:r>
            <a:r>
              <a:rPr lang="uk-UA" b="1" spc="-137">
                <a:solidFill>
                  <a:srgbClr val="1717FF"/>
                </a:solidFill>
                <a:latin typeface="Verdana"/>
              </a:rPr>
              <a:t> </a:t>
            </a:r>
            <a:r>
              <a:rPr lang="uk-UA" b="1" spc="-12">
                <a:solidFill>
                  <a:srgbClr val="1717FF"/>
                </a:solidFill>
                <a:latin typeface="Verdana"/>
              </a:rPr>
              <a:t>конкурсах</a:t>
            </a:r>
            <a:endParaRPr lang="uk-UA" spc="-1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5" name="object 4"/>
          <p:cNvGrpSpPr>
            <a:grpSpLocks/>
          </p:cNvGrpSpPr>
          <p:nvPr/>
        </p:nvGrpSpPr>
        <p:grpSpPr bwMode="auto">
          <a:xfrm>
            <a:off x="0" y="0"/>
            <a:ext cx="9142413" cy="6864350"/>
            <a:chOff x="0" y="0"/>
            <a:chExt cx="9141840" cy="6864120"/>
          </a:xfrm>
        </p:grpSpPr>
        <p:pic>
          <p:nvPicPr>
            <p:cNvPr id="93187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4440" y="3224520"/>
              <a:ext cx="1367280" cy="363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59" name="object 6"/>
            <p:cNvSpPr/>
            <p:nvPr/>
          </p:nvSpPr>
          <p:spPr>
            <a:xfrm>
              <a:off x="7713180" y="3338401"/>
              <a:ext cx="1196900" cy="3522544"/>
            </a:xfrm>
            <a:custGeom>
              <a:avLst/>
              <a:gdLst/>
              <a:ahLst/>
              <a:cxnLst/>
              <a:rect l="l" t="t" r="r" b="b"/>
              <a:pathLst>
                <a:path w="1198245" h="3520440">
                  <a:moveTo>
                    <a:pt x="1197831" y="0"/>
                  </a:moveTo>
                  <a:lnTo>
                    <a:pt x="1129889" y="18297"/>
                  </a:lnTo>
                  <a:lnTo>
                    <a:pt x="1091180" y="30901"/>
                  </a:lnTo>
                  <a:lnTo>
                    <a:pt x="1049895" y="46196"/>
                  </a:lnTo>
                  <a:lnTo>
                    <a:pt x="1006469" y="64472"/>
                  </a:lnTo>
                  <a:lnTo>
                    <a:pt x="961339" y="86019"/>
                  </a:lnTo>
                  <a:lnTo>
                    <a:pt x="914940" y="111128"/>
                  </a:lnTo>
                  <a:lnTo>
                    <a:pt x="867710" y="140088"/>
                  </a:lnTo>
                  <a:lnTo>
                    <a:pt x="820084" y="173191"/>
                  </a:lnTo>
                  <a:lnTo>
                    <a:pt x="772499" y="210726"/>
                  </a:lnTo>
                  <a:lnTo>
                    <a:pt x="725391" y="252984"/>
                  </a:lnTo>
                  <a:lnTo>
                    <a:pt x="681975" y="297086"/>
                  </a:lnTo>
                  <a:lnTo>
                    <a:pt x="642215" y="342493"/>
                  </a:lnTo>
                  <a:lnTo>
                    <a:pt x="605954" y="388959"/>
                  </a:lnTo>
                  <a:lnTo>
                    <a:pt x="573036" y="436236"/>
                  </a:lnTo>
                  <a:lnTo>
                    <a:pt x="543307" y="484076"/>
                  </a:lnTo>
                  <a:lnTo>
                    <a:pt x="516611" y="532232"/>
                  </a:lnTo>
                  <a:lnTo>
                    <a:pt x="492792" y="580457"/>
                  </a:lnTo>
                  <a:lnTo>
                    <a:pt x="471696" y="628504"/>
                  </a:lnTo>
                  <a:lnTo>
                    <a:pt x="453166" y="676124"/>
                  </a:lnTo>
                  <a:lnTo>
                    <a:pt x="437047" y="723071"/>
                  </a:lnTo>
                  <a:lnTo>
                    <a:pt x="423185" y="769097"/>
                  </a:lnTo>
                  <a:lnTo>
                    <a:pt x="411423" y="813955"/>
                  </a:lnTo>
                  <a:lnTo>
                    <a:pt x="401606" y="857397"/>
                  </a:lnTo>
                  <a:lnTo>
                    <a:pt x="393578" y="899176"/>
                  </a:lnTo>
                  <a:lnTo>
                    <a:pt x="387185" y="939045"/>
                  </a:lnTo>
                  <a:lnTo>
                    <a:pt x="378681" y="1012063"/>
                  </a:lnTo>
                  <a:lnTo>
                    <a:pt x="374217" y="1077327"/>
                  </a:lnTo>
                  <a:lnTo>
                    <a:pt x="372453" y="1138729"/>
                  </a:lnTo>
                  <a:lnTo>
                    <a:pt x="373138" y="1196607"/>
                  </a:lnTo>
                  <a:lnTo>
                    <a:pt x="376021" y="1251303"/>
                  </a:lnTo>
                  <a:lnTo>
                    <a:pt x="380853" y="1303156"/>
                  </a:lnTo>
                  <a:lnTo>
                    <a:pt x="387382" y="1352508"/>
                  </a:lnTo>
                  <a:lnTo>
                    <a:pt x="395360" y="1399699"/>
                  </a:lnTo>
                  <a:lnTo>
                    <a:pt x="404535" y="1445070"/>
                  </a:lnTo>
                  <a:lnTo>
                    <a:pt x="414657" y="1488960"/>
                  </a:lnTo>
                  <a:lnTo>
                    <a:pt x="425476" y="1531711"/>
                  </a:lnTo>
                  <a:lnTo>
                    <a:pt x="436741" y="1573662"/>
                  </a:lnTo>
                  <a:lnTo>
                    <a:pt x="448203" y="1615155"/>
                  </a:lnTo>
                  <a:lnTo>
                    <a:pt x="459610" y="1656529"/>
                  </a:lnTo>
                  <a:lnTo>
                    <a:pt x="470713" y="1698126"/>
                  </a:lnTo>
                  <a:lnTo>
                    <a:pt x="481262" y="1740285"/>
                  </a:lnTo>
                  <a:lnTo>
                    <a:pt x="491005" y="1783348"/>
                  </a:lnTo>
                  <a:lnTo>
                    <a:pt x="499694" y="1827654"/>
                  </a:lnTo>
                  <a:lnTo>
                    <a:pt x="507076" y="1873545"/>
                  </a:lnTo>
                  <a:lnTo>
                    <a:pt x="512903" y="1921360"/>
                  </a:lnTo>
                  <a:lnTo>
                    <a:pt x="516924" y="1971440"/>
                  </a:lnTo>
                  <a:lnTo>
                    <a:pt x="518889" y="2024126"/>
                  </a:lnTo>
                  <a:lnTo>
                    <a:pt x="518803" y="2095536"/>
                  </a:lnTo>
                  <a:lnTo>
                    <a:pt x="516272" y="2162749"/>
                  </a:lnTo>
                  <a:lnTo>
                    <a:pt x="511443" y="2225982"/>
                  </a:lnTo>
                  <a:lnTo>
                    <a:pt x="504462" y="2285450"/>
                  </a:lnTo>
                  <a:lnTo>
                    <a:pt x="495478" y="2341372"/>
                  </a:lnTo>
                  <a:lnTo>
                    <a:pt x="484636" y="2393965"/>
                  </a:lnTo>
                  <a:lnTo>
                    <a:pt x="472084" y="2443444"/>
                  </a:lnTo>
                  <a:lnTo>
                    <a:pt x="457968" y="2490027"/>
                  </a:lnTo>
                  <a:lnTo>
                    <a:pt x="442435" y="2533930"/>
                  </a:lnTo>
                  <a:lnTo>
                    <a:pt x="425632" y="2575372"/>
                  </a:lnTo>
                  <a:lnTo>
                    <a:pt x="407705" y="2614568"/>
                  </a:lnTo>
                  <a:lnTo>
                    <a:pt x="388803" y="2651736"/>
                  </a:lnTo>
                  <a:lnTo>
                    <a:pt x="369071" y="2687092"/>
                  </a:lnTo>
                  <a:lnTo>
                    <a:pt x="348657" y="2720854"/>
                  </a:lnTo>
                  <a:lnTo>
                    <a:pt x="327707" y="2753237"/>
                  </a:lnTo>
                  <a:lnTo>
                    <a:pt x="284787" y="2814739"/>
                  </a:lnTo>
                  <a:lnTo>
                    <a:pt x="236366" y="2878437"/>
                  </a:lnTo>
                  <a:lnTo>
                    <a:pt x="207802" y="2912495"/>
                  </a:lnTo>
                  <a:lnTo>
                    <a:pt x="178213" y="2947414"/>
                  </a:lnTo>
                  <a:lnTo>
                    <a:pt x="148396" y="2984142"/>
                  </a:lnTo>
                  <a:lnTo>
                    <a:pt x="119145" y="3023629"/>
                  </a:lnTo>
                  <a:lnTo>
                    <a:pt x="91256" y="3066823"/>
                  </a:lnTo>
                  <a:lnTo>
                    <a:pt x="65525" y="3114673"/>
                  </a:lnTo>
                  <a:lnTo>
                    <a:pt x="42746" y="3168128"/>
                  </a:lnTo>
                  <a:lnTo>
                    <a:pt x="23716" y="3228136"/>
                  </a:lnTo>
                  <a:lnTo>
                    <a:pt x="13038" y="3276073"/>
                  </a:lnTo>
                  <a:lnTo>
                    <a:pt x="5522" y="3324554"/>
                  </a:lnTo>
                  <a:lnTo>
                    <a:pt x="1173" y="3373405"/>
                  </a:lnTo>
                  <a:lnTo>
                    <a:pt x="0" y="3422452"/>
                  </a:lnTo>
                  <a:lnTo>
                    <a:pt x="2008" y="3471522"/>
                  </a:lnTo>
                  <a:lnTo>
                    <a:pt x="7206" y="3520439"/>
                  </a:lnTo>
                </a:path>
              </a:pathLst>
            </a:custGeom>
            <a:noFill/>
            <a:ln w="18288">
              <a:solidFill>
                <a:srgbClr val="FCD2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3189" name="object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52240" y="3044880"/>
              <a:ext cx="1388880" cy="381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61" name="object 8"/>
            <p:cNvSpPr/>
            <p:nvPr/>
          </p:nvSpPr>
          <p:spPr>
            <a:xfrm>
              <a:off x="7943352" y="3154257"/>
              <a:ext cx="1195313" cy="3703513"/>
            </a:xfrm>
            <a:custGeom>
              <a:avLst/>
              <a:gdLst/>
              <a:ahLst/>
              <a:cxnLst/>
              <a:rect l="l" t="t" r="r" b="b"/>
              <a:pathLst>
                <a:path w="1195070" h="3700779">
                  <a:moveTo>
                    <a:pt x="1194783" y="0"/>
                  </a:moveTo>
                  <a:lnTo>
                    <a:pt x="1127002" y="19244"/>
                  </a:lnTo>
                  <a:lnTo>
                    <a:pt x="1088389" y="32484"/>
                  </a:lnTo>
                  <a:lnTo>
                    <a:pt x="1047206" y="48546"/>
                  </a:lnTo>
                  <a:lnTo>
                    <a:pt x="1003889" y="67734"/>
                  </a:lnTo>
                  <a:lnTo>
                    <a:pt x="958871" y="90356"/>
                  </a:lnTo>
                  <a:lnTo>
                    <a:pt x="912588" y="116717"/>
                  </a:lnTo>
                  <a:lnTo>
                    <a:pt x="865473" y="147124"/>
                  </a:lnTo>
                  <a:lnTo>
                    <a:pt x="817961" y="181883"/>
                  </a:lnTo>
                  <a:lnTo>
                    <a:pt x="770487" y="221301"/>
                  </a:lnTo>
                  <a:lnTo>
                    <a:pt x="723486" y="265683"/>
                  </a:lnTo>
                  <a:lnTo>
                    <a:pt x="682487" y="309366"/>
                  </a:lnTo>
                  <a:lnTo>
                    <a:pt x="644750" y="354287"/>
                  </a:lnTo>
                  <a:lnTo>
                    <a:pt x="610142" y="400228"/>
                  </a:lnTo>
                  <a:lnTo>
                    <a:pt x="578533" y="446969"/>
                  </a:lnTo>
                  <a:lnTo>
                    <a:pt x="549793" y="494293"/>
                  </a:lnTo>
                  <a:lnTo>
                    <a:pt x="523790" y="541979"/>
                  </a:lnTo>
                  <a:lnTo>
                    <a:pt x="500393" y="589809"/>
                  </a:lnTo>
                  <a:lnTo>
                    <a:pt x="479473" y="637562"/>
                  </a:lnTo>
                  <a:lnTo>
                    <a:pt x="460897" y="685022"/>
                  </a:lnTo>
                  <a:lnTo>
                    <a:pt x="444536" y="731967"/>
                  </a:lnTo>
                  <a:lnTo>
                    <a:pt x="430258" y="778179"/>
                  </a:lnTo>
                  <a:lnTo>
                    <a:pt x="417933" y="823439"/>
                  </a:lnTo>
                  <a:lnTo>
                    <a:pt x="407430" y="867528"/>
                  </a:lnTo>
                  <a:lnTo>
                    <a:pt x="398618" y="910227"/>
                  </a:lnTo>
                  <a:lnTo>
                    <a:pt x="391366" y="951316"/>
                  </a:lnTo>
                  <a:lnTo>
                    <a:pt x="385544" y="990577"/>
                  </a:lnTo>
                  <a:lnTo>
                    <a:pt x="377665" y="1062735"/>
                  </a:lnTo>
                  <a:lnTo>
                    <a:pt x="373358" y="1128231"/>
                  </a:lnTo>
                  <a:lnTo>
                    <a:pt x="371515" y="1190017"/>
                  </a:lnTo>
                  <a:lnTo>
                    <a:pt x="371919" y="1248403"/>
                  </a:lnTo>
                  <a:lnTo>
                    <a:pt x="374353" y="1303701"/>
                  </a:lnTo>
                  <a:lnTo>
                    <a:pt x="378599" y="1356221"/>
                  </a:lnTo>
                  <a:lnTo>
                    <a:pt x="384440" y="1406275"/>
                  </a:lnTo>
                  <a:lnTo>
                    <a:pt x="391659" y="1454173"/>
                  </a:lnTo>
                  <a:lnTo>
                    <a:pt x="400039" y="1500227"/>
                  </a:lnTo>
                  <a:lnTo>
                    <a:pt x="409363" y="1544746"/>
                  </a:lnTo>
                  <a:lnTo>
                    <a:pt x="419413" y="1588042"/>
                  </a:lnTo>
                  <a:lnTo>
                    <a:pt x="429973" y="1630425"/>
                  </a:lnTo>
                  <a:lnTo>
                    <a:pt x="462534" y="1755212"/>
                  </a:lnTo>
                  <a:lnTo>
                    <a:pt x="472959" y="1797055"/>
                  </a:lnTo>
                  <a:lnTo>
                    <a:pt x="482806" y="1839540"/>
                  </a:lnTo>
                  <a:lnTo>
                    <a:pt x="491860" y="1882979"/>
                  </a:lnTo>
                  <a:lnTo>
                    <a:pt x="499903" y="1927681"/>
                  </a:lnTo>
                  <a:lnTo>
                    <a:pt x="506717" y="1973958"/>
                  </a:lnTo>
                  <a:lnTo>
                    <a:pt x="512086" y="2022120"/>
                  </a:lnTo>
                  <a:lnTo>
                    <a:pt x="515792" y="2072479"/>
                  </a:lnTo>
                  <a:lnTo>
                    <a:pt x="517619" y="2125344"/>
                  </a:lnTo>
                  <a:lnTo>
                    <a:pt x="517583" y="2196497"/>
                  </a:lnTo>
                  <a:lnTo>
                    <a:pt x="515355" y="2263682"/>
                  </a:lnTo>
                  <a:lnTo>
                    <a:pt x="511058" y="2327094"/>
                  </a:lnTo>
                  <a:lnTo>
                    <a:pt x="504816" y="2386926"/>
                  </a:lnTo>
                  <a:lnTo>
                    <a:pt x="496754" y="2443372"/>
                  </a:lnTo>
                  <a:lnTo>
                    <a:pt x="486997" y="2496627"/>
                  </a:lnTo>
                  <a:lnTo>
                    <a:pt x="475669" y="2546882"/>
                  </a:lnTo>
                  <a:lnTo>
                    <a:pt x="462894" y="2594333"/>
                  </a:lnTo>
                  <a:lnTo>
                    <a:pt x="448797" y="2639172"/>
                  </a:lnTo>
                  <a:lnTo>
                    <a:pt x="433502" y="2681594"/>
                  </a:lnTo>
                  <a:lnTo>
                    <a:pt x="417134" y="2721792"/>
                  </a:lnTo>
                  <a:lnTo>
                    <a:pt x="399816" y="2759960"/>
                  </a:lnTo>
                  <a:lnTo>
                    <a:pt x="381675" y="2796291"/>
                  </a:lnTo>
                  <a:lnTo>
                    <a:pt x="362833" y="2830980"/>
                  </a:lnTo>
                  <a:lnTo>
                    <a:pt x="343415" y="2864219"/>
                  </a:lnTo>
                  <a:lnTo>
                    <a:pt x="303350" y="2927124"/>
                  </a:lnTo>
                  <a:lnTo>
                    <a:pt x="262476" y="2986557"/>
                  </a:lnTo>
                  <a:lnTo>
                    <a:pt x="238546" y="3018847"/>
                  </a:lnTo>
                  <a:lnTo>
                    <a:pt x="213090" y="3050980"/>
                  </a:lnTo>
                  <a:lnTo>
                    <a:pt x="186684" y="3083684"/>
                  </a:lnTo>
                  <a:lnTo>
                    <a:pt x="159906" y="3117685"/>
                  </a:lnTo>
                  <a:lnTo>
                    <a:pt x="133332" y="3153708"/>
                  </a:lnTo>
                  <a:lnTo>
                    <a:pt x="107540" y="3192481"/>
                  </a:lnTo>
                  <a:lnTo>
                    <a:pt x="83105" y="3234729"/>
                  </a:lnTo>
                  <a:lnTo>
                    <a:pt x="60605" y="3281179"/>
                  </a:lnTo>
                  <a:lnTo>
                    <a:pt x="40616" y="3332558"/>
                  </a:lnTo>
                  <a:lnTo>
                    <a:pt x="23716" y="3389591"/>
                  </a:lnTo>
                  <a:lnTo>
                    <a:pt x="13038" y="3439926"/>
                  </a:lnTo>
                  <a:lnTo>
                    <a:pt x="5522" y="3490832"/>
                  </a:lnTo>
                  <a:lnTo>
                    <a:pt x="1173" y="3542127"/>
                  </a:lnTo>
                  <a:lnTo>
                    <a:pt x="0" y="3593628"/>
                  </a:lnTo>
                  <a:lnTo>
                    <a:pt x="2008" y="3645152"/>
                  </a:lnTo>
                  <a:lnTo>
                    <a:pt x="7206" y="3696515"/>
                  </a:lnTo>
                  <a:lnTo>
                    <a:pt x="1194783" y="3700294"/>
                  </a:lnTo>
                  <a:lnTo>
                    <a:pt x="11947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3191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2400" y="3584520"/>
              <a:ext cx="1278720" cy="327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63" name="object 10"/>
            <p:cNvSpPr/>
            <p:nvPr/>
          </p:nvSpPr>
          <p:spPr>
            <a:xfrm>
              <a:off x="8054470" y="3693989"/>
              <a:ext cx="1084195" cy="3170131"/>
            </a:xfrm>
            <a:custGeom>
              <a:avLst/>
              <a:gdLst/>
              <a:ahLst/>
              <a:cxnLst/>
              <a:rect l="l" t="t" r="r" b="b"/>
              <a:pathLst>
                <a:path w="1085215" h="3167379">
                  <a:moveTo>
                    <a:pt x="1084780" y="0"/>
                  </a:moveTo>
                  <a:lnTo>
                    <a:pt x="1076015" y="52158"/>
                  </a:lnTo>
                  <a:lnTo>
                    <a:pt x="1066428" y="104115"/>
                  </a:lnTo>
                  <a:lnTo>
                    <a:pt x="1056021" y="155858"/>
                  </a:lnTo>
                  <a:lnTo>
                    <a:pt x="1044798" y="207374"/>
                  </a:lnTo>
                  <a:lnTo>
                    <a:pt x="1032760" y="258650"/>
                  </a:lnTo>
                  <a:lnTo>
                    <a:pt x="1019911" y="309675"/>
                  </a:lnTo>
                  <a:lnTo>
                    <a:pt x="1006254" y="360435"/>
                  </a:lnTo>
                  <a:lnTo>
                    <a:pt x="991791" y="410919"/>
                  </a:lnTo>
                  <a:lnTo>
                    <a:pt x="976525" y="461113"/>
                  </a:lnTo>
                  <a:lnTo>
                    <a:pt x="960459" y="511006"/>
                  </a:lnTo>
                  <a:lnTo>
                    <a:pt x="943596" y="560584"/>
                  </a:lnTo>
                  <a:lnTo>
                    <a:pt x="925938" y="609836"/>
                  </a:lnTo>
                  <a:lnTo>
                    <a:pt x="907488" y="658749"/>
                  </a:lnTo>
                  <a:lnTo>
                    <a:pt x="884142" y="717409"/>
                  </a:lnTo>
                  <a:lnTo>
                    <a:pt x="860434" y="773692"/>
                  </a:lnTo>
                  <a:lnTo>
                    <a:pt x="836458" y="827667"/>
                  </a:lnTo>
                  <a:lnTo>
                    <a:pt x="812311" y="879403"/>
                  </a:lnTo>
                  <a:lnTo>
                    <a:pt x="788089" y="928967"/>
                  </a:lnTo>
                  <a:lnTo>
                    <a:pt x="763887" y="976429"/>
                  </a:lnTo>
                  <a:lnTo>
                    <a:pt x="739800" y="1021857"/>
                  </a:lnTo>
                  <a:lnTo>
                    <a:pt x="715926" y="1065320"/>
                  </a:lnTo>
                  <a:lnTo>
                    <a:pt x="692359" y="1106887"/>
                  </a:lnTo>
                  <a:lnTo>
                    <a:pt x="669196" y="1146625"/>
                  </a:lnTo>
                  <a:lnTo>
                    <a:pt x="646533" y="1184603"/>
                  </a:lnTo>
                  <a:lnTo>
                    <a:pt x="624464" y="1220891"/>
                  </a:lnTo>
                  <a:lnTo>
                    <a:pt x="582495" y="1288669"/>
                  </a:lnTo>
                  <a:lnTo>
                    <a:pt x="539014" y="1357123"/>
                  </a:lnTo>
                  <a:lnTo>
                    <a:pt x="498381" y="1418594"/>
                  </a:lnTo>
                  <a:lnTo>
                    <a:pt x="460437" y="1473747"/>
                  </a:lnTo>
                  <a:lnTo>
                    <a:pt x="425020" y="1523252"/>
                  </a:lnTo>
                  <a:lnTo>
                    <a:pt x="391971" y="1567774"/>
                  </a:lnTo>
                  <a:lnTo>
                    <a:pt x="361130" y="1607981"/>
                  </a:lnTo>
                  <a:lnTo>
                    <a:pt x="332337" y="1644541"/>
                  </a:lnTo>
                  <a:lnTo>
                    <a:pt x="256647" y="1739010"/>
                  </a:lnTo>
                  <a:lnTo>
                    <a:pt x="234446" y="1767654"/>
                  </a:lnTo>
                  <a:lnTo>
                    <a:pt x="193630" y="1824678"/>
                  </a:lnTo>
                  <a:lnTo>
                    <a:pt x="156526" y="1885799"/>
                  </a:lnTo>
                  <a:lnTo>
                    <a:pt x="121856" y="1956357"/>
                  </a:lnTo>
                  <a:lnTo>
                    <a:pt x="105033" y="1996843"/>
                  </a:lnTo>
                  <a:lnTo>
                    <a:pt x="88338" y="2041690"/>
                  </a:lnTo>
                  <a:lnTo>
                    <a:pt x="69138" y="2098135"/>
                  </a:lnTo>
                  <a:lnTo>
                    <a:pt x="47047" y="2172814"/>
                  </a:lnTo>
                  <a:lnTo>
                    <a:pt x="36066" y="2216510"/>
                  </a:lnTo>
                  <a:lnTo>
                    <a:pt x="25739" y="2264189"/>
                  </a:lnTo>
                  <a:lnTo>
                    <a:pt x="16526" y="2315658"/>
                  </a:lnTo>
                  <a:lnTo>
                    <a:pt x="8886" y="2370725"/>
                  </a:lnTo>
                  <a:lnTo>
                    <a:pt x="3279" y="2429197"/>
                  </a:lnTo>
                  <a:lnTo>
                    <a:pt x="164" y="2490883"/>
                  </a:lnTo>
                  <a:lnTo>
                    <a:pt x="0" y="2555590"/>
                  </a:lnTo>
                  <a:lnTo>
                    <a:pt x="3245" y="2623127"/>
                  </a:lnTo>
                  <a:lnTo>
                    <a:pt x="10360" y="2693301"/>
                  </a:lnTo>
                  <a:lnTo>
                    <a:pt x="17881" y="2743260"/>
                  </a:lnTo>
                  <a:lnTo>
                    <a:pt x="27250" y="2792740"/>
                  </a:lnTo>
                  <a:lnTo>
                    <a:pt x="38446" y="2841680"/>
                  </a:lnTo>
                  <a:lnTo>
                    <a:pt x="51449" y="2890017"/>
                  </a:lnTo>
                  <a:lnTo>
                    <a:pt x="66240" y="2937690"/>
                  </a:lnTo>
                  <a:lnTo>
                    <a:pt x="82799" y="2984636"/>
                  </a:lnTo>
                  <a:lnTo>
                    <a:pt x="101106" y="3030794"/>
                  </a:lnTo>
                  <a:lnTo>
                    <a:pt x="121141" y="3076102"/>
                  </a:lnTo>
                  <a:lnTo>
                    <a:pt x="142884" y="3120498"/>
                  </a:lnTo>
                  <a:lnTo>
                    <a:pt x="166316" y="3163920"/>
                  </a:lnTo>
                  <a:lnTo>
                    <a:pt x="1084780" y="3166853"/>
                  </a:lnTo>
                  <a:lnTo>
                    <a:pt x="10847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3193" name="object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7520" y="2745720"/>
              <a:ext cx="1443240" cy="4117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65" name="object 12"/>
            <p:cNvSpPr/>
            <p:nvPr/>
          </p:nvSpPr>
          <p:spPr>
            <a:xfrm>
              <a:off x="7789375" y="2992338"/>
              <a:ext cx="1352465" cy="3871782"/>
            </a:xfrm>
            <a:custGeom>
              <a:avLst/>
              <a:gdLst/>
              <a:ahLst/>
              <a:cxnLst/>
              <a:rect l="l" t="t" r="r" b="b"/>
              <a:pathLst>
                <a:path w="1353820" h="3868420">
                  <a:moveTo>
                    <a:pt x="211545" y="3867831"/>
                  </a:moveTo>
                  <a:lnTo>
                    <a:pt x="188488" y="3825662"/>
                  </a:lnTo>
                  <a:lnTo>
                    <a:pt x="166689" y="3782753"/>
                  </a:lnTo>
                  <a:lnTo>
                    <a:pt x="146159" y="3739140"/>
                  </a:lnTo>
                  <a:lnTo>
                    <a:pt x="126911" y="3694858"/>
                  </a:lnTo>
                  <a:lnTo>
                    <a:pt x="108957" y="3649943"/>
                  </a:lnTo>
                  <a:lnTo>
                    <a:pt x="92311" y="3604430"/>
                  </a:lnTo>
                  <a:lnTo>
                    <a:pt x="76983" y="3558355"/>
                  </a:lnTo>
                  <a:lnTo>
                    <a:pt x="62988" y="3511753"/>
                  </a:lnTo>
                  <a:lnTo>
                    <a:pt x="50336" y="3464660"/>
                  </a:lnTo>
                  <a:lnTo>
                    <a:pt x="39042" y="3417111"/>
                  </a:lnTo>
                  <a:lnTo>
                    <a:pt x="29117" y="3369142"/>
                  </a:lnTo>
                  <a:lnTo>
                    <a:pt x="20574" y="3320789"/>
                  </a:lnTo>
                  <a:lnTo>
                    <a:pt x="13425" y="3272087"/>
                  </a:lnTo>
                  <a:lnTo>
                    <a:pt x="6088" y="3203869"/>
                  </a:lnTo>
                  <a:lnTo>
                    <a:pt x="1700" y="3137569"/>
                  </a:lnTo>
                  <a:lnTo>
                    <a:pt x="0" y="3073295"/>
                  </a:lnTo>
                  <a:lnTo>
                    <a:pt x="726" y="3011156"/>
                  </a:lnTo>
                  <a:lnTo>
                    <a:pt x="3619" y="2951261"/>
                  </a:lnTo>
                  <a:lnTo>
                    <a:pt x="8419" y="2893719"/>
                  </a:lnTo>
                  <a:lnTo>
                    <a:pt x="14863" y="2838639"/>
                  </a:lnTo>
                  <a:lnTo>
                    <a:pt x="22693" y="2786130"/>
                  </a:lnTo>
                  <a:lnTo>
                    <a:pt x="31647" y="2736301"/>
                  </a:lnTo>
                  <a:lnTo>
                    <a:pt x="41464" y="2689261"/>
                  </a:lnTo>
                  <a:lnTo>
                    <a:pt x="51885" y="2645118"/>
                  </a:lnTo>
                  <a:lnTo>
                    <a:pt x="62648" y="2603982"/>
                  </a:lnTo>
                  <a:lnTo>
                    <a:pt x="73494" y="2565961"/>
                  </a:lnTo>
                  <a:lnTo>
                    <a:pt x="94389" y="2499701"/>
                  </a:lnTo>
                  <a:lnTo>
                    <a:pt x="112485" y="2447209"/>
                  </a:lnTo>
                  <a:lnTo>
                    <a:pt x="129268" y="2401794"/>
                  </a:lnTo>
                  <a:lnTo>
                    <a:pt x="146126" y="2359947"/>
                  </a:lnTo>
                  <a:lnTo>
                    <a:pt x="163159" y="2321249"/>
                  </a:lnTo>
                  <a:lnTo>
                    <a:pt x="180468" y="2285281"/>
                  </a:lnTo>
                  <a:lnTo>
                    <a:pt x="216319" y="2219862"/>
                  </a:lnTo>
                  <a:lnTo>
                    <a:pt x="254485" y="2160335"/>
                  </a:lnTo>
                  <a:lnTo>
                    <a:pt x="295773" y="2103351"/>
                  </a:lnTo>
                  <a:lnTo>
                    <a:pt x="340989" y="2045556"/>
                  </a:lnTo>
                  <a:lnTo>
                    <a:pt x="365323" y="2015307"/>
                  </a:lnTo>
                  <a:lnTo>
                    <a:pt x="390942" y="1983599"/>
                  </a:lnTo>
                  <a:lnTo>
                    <a:pt x="417947" y="1950013"/>
                  </a:lnTo>
                  <a:lnTo>
                    <a:pt x="446438" y="1914129"/>
                  </a:lnTo>
                  <a:lnTo>
                    <a:pt x="476517" y="1875529"/>
                  </a:lnTo>
                  <a:lnTo>
                    <a:pt x="508284" y="1833793"/>
                  </a:lnTo>
                  <a:lnTo>
                    <a:pt x="541841" y="1788504"/>
                  </a:lnTo>
                  <a:lnTo>
                    <a:pt x="577287" y="1739240"/>
                  </a:lnTo>
                  <a:lnTo>
                    <a:pt x="614725" y="1685585"/>
                  </a:lnTo>
                  <a:lnTo>
                    <a:pt x="654254" y="1627118"/>
                  </a:lnTo>
                  <a:lnTo>
                    <a:pt x="695976" y="1563421"/>
                  </a:lnTo>
                  <a:lnTo>
                    <a:pt x="739992" y="1494074"/>
                  </a:lnTo>
                  <a:lnTo>
                    <a:pt x="760239" y="1461624"/>
                  </a:lnTo>
                  <a:lnTo>
                    <a:pt x="781106" y="1427999"/>
                  </a:lnTo>
                  <a:lnTo>
                    <a:pt x="802536" y="1393158"/>
                  </a:lnTo>
                  <a:lnTo>
                    <a:pt x="824471" y="1357060"/>
                  </a:lnTo>
                  <a:lnTo>
                    <a:pt x="846855" y="1319665"/>
                  </a:lnTo>
                  <a:lnTo>
                    <a:pt x="869630" y="1280931"/>
                  </a:lnTo>
                  <a:lnTo>
                    <a:pt x="892740" y="1240817"/>
                  </a:lnTo>
                  <a:lnTo>
                    <a:pt x="916126" y="1199282"/>
                  </a:lnTo>
                  <a:lnTo>
                    <a:pt x="939731" y="1156286"/>
                  </a:lnTo>
                  <a:lnTo>
                    <a:pt x="963499" y="1111787"/>
                  </a:lnTo>
                  <a:lnTo>
                    <a:pt x="987371" y="1065744"/>
                  </a:lnTo>
                  <a:lnTo>
                    <a:pt x="1011292" y="1018116"/>
                  </a:lnTo>
                  <a:lnTo>
                    <a:pt x="1035203" y="968862"/>
                  </a:lnTo>
                  <a:lnTo>
                    <a:pt x="1059048" y="917941"/>
                  </a:lnTo>
                  <a:lnTo>
                    <a:pt x="1082768" y="865313"/>
                  </a:lnTo>
                  <a:lnTo>
                    <a:pt x="1106308" y="810935"/>
                  </a:lnTo>
                  <a:lnTo>
                    <a:pt x="1129609" y="754767"/>
                  </a:lnTo>
                  <a:lnTo>
                    <a:pt x="1152615" y="696768"/>
                  </a:lnTo>
                  <a:lnTo>
                    <a:pt x="1170611" y="649441"/>
                  </a:lnTo>
                  <a:lnTo>
                    <a:pt x="1188023" y="601863"/>
                  </a:lnTo>
                  <a:lnTo>
                    <a:pt x="1204847" y="554039"/>
                  </a:lnTo>
                  <a:lnTo>
                    <a:pt x="1221084" y="505979"/>
                  </a:lnTo>
                  <a:lnTo>
                    <a:pt x="1236729" y="457688"/>
                  </a:lnTo>
                  <a:lnTo>
                    <a:pt x="1251781" y="409173"/>
                  </a:lnTo>
                  <a:lnTo>
                    <a:pt x="1266239" y="360442"/>
                  </a:lnTo>
                  <a:lnTo>
                    <a:pt x="1280100" y="311502"/>
                  </a:lnTo>
                  <a:lnTo>
                    <a:pt x="1293362" y="262359"/>
                  </a:lnTo>
                  <a:lnTo>
                    <a:pt x="1306023" y="213020"/>
                  </a:lnTo>
                  <a:lnTo>
                    <a:pt x="1318082" y="163493"/>
                  </a:lnTo>
                  <a:lnTo>
                    <a:pt x="1329535" y="113784"/>
                  </a:lnTo>
                  <a:lnTo>
                    <a:pt x="1340382" y="63900"/>
                  </a:lnTo>
                  <a:lnTo>
                    <a:pt x="1350619" y="13849"/>
                  </a:lnTo>
                  <a:lnTo>
                    <a:pt x="1353275" y="0"/>
                  </a:lnTo>
                </a:path>
              </a:pathLst>
            </a:custGeom>
            <a:noFill/>
            <a:ln w="18288">
              <a:solidFill>
                <a:srgbClr val="8080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3195" name="object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3198600" cy="183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67" name="object 14"/>
            <p:cNvSpPr/>
            <p:nvPr/>
          </p:nvSpPr>
          <p:spPr>
            <a:xfrm>
              <a:off x="0" y="26987"/>
              <a:ext cx="3097019" cy="1714443"/>
            </a:xfrm>
            <a:custGeom>
              <a:avLst/>
              <a:gdLst/>
              <a:ahLst/>
              <a:cxnLst/>
              <a:rect l="l" t="t" r="r" b="b"/>
              <a:pathLst>
                <a:path w="3100070" h="1713230">
                  <a:moveTo>
                    <a:pt x="0" y="1449832"/>
                  </a:moveTo>
                  <a:lnTo>
                    <a:pt x="38633" y="1483582"/>
                  </a:lnTo>
                  <a:lnTo>
                    <a:pt x="78059" y="1515131"/>
                  </a:lnTo>
                  <a:lnTo>
                    <a:pt x="118233" y="1544456"/>
                  </a:lnTo>
                  <a:lnTo>
                    <a:pt x="159110" y="1571532"/>
                  </a:lnTo>
                  <a:lnTo>
                    <a:pt x="200643" y="1596339"/>
                  </a:lnTo>
                  <a:lnTo>
                    <a:pt x="242787" y="1618851"/>
                  </a:lnTo>
                  <a:lnTo>
                    <a:pt x="285498" y="1639048"/>
                  </a:lnTo>
                  <a:lnTo>
                    <a:pt x="328728" y="1656905"/>
                  </a:lnTo>
                  <a:lnTo>
                    <a:pt x="372433" y="1672400"/>
                  </a:lnTo>
                  <a:lnTo>
                    <a:pt x="416568" y="1685510"/>
                  </a:lnTo>
                  <a:lnTo>
                    <a:pt x="461086" y="1696212"/>
                  </a:lnTo>
                  <a:lnTo>
                    <a:pt x="525008" y="1706811"/>
                  </a:lnTo>
                  <a:lnTo>
                    <a:pt x="586714" y="1712108"/>
                  </a:lnTo>
                  <a:lnTo>
                    <a:pt x="646054" y="1712681"/>
                  </a:lnTo>
                  <a:lnTo>
                    <a:pt x="702877" y="1709111"/>
                  </a:lnTo>
                  <a:lnTo>
                    <a:pt x="757032" y="1701978"/>
                  </a:lnTo>
                  <a:lnTo>
                    <a:pt x="808368" y="1691859"/>
                  </a:lnTo>
                  <a:lnTo>
                    <a:pt x="856735" y="1679336"/>
                  </a:lnTo>
                  <a:lnTo>
                    <a:pt x="901982" y="1664988"/>
                  </a:lnTo>
                  <a:lnTo>
                    <a:pt x="943957" y="1649394"/>
                  </a:lnTo>
                  <a:lnTo>
                    <a:pt x="982510" y="1633134"/>
                  </a:lnTo>
                  <a:lnTo>
                    <a:pt x="1017491" y="1616787"/>
                  </a:lnTo>
                  <a:lnTo>
                    <a:pt x="1076131" y="1586151"/>
                  </a:lnTo>
                  <a:lnTo>
                    <a:pt x="1137703" y="1550258"/>
                  </a:lnTo>
                  <a:lnTo>
                    <a:pt x="1172664" y="1527371"/>
                  </a:lnTo>
                  <a:lnTo>
                    <a:pt x="1204793" y="1504197"/>
                  </a:lnTo>
                  <a:lnTo>
                    <a:pt x="1262240" y="1456340"/>
                  </a:lnTo>
                  <a:lnTo>
                    <a:pt x="1313412" y="1405382"/>
                  </a:lnTo>
                  <a:lnTo>
                    <a:pt x="1361677" y="1350021"/>
                  </a:lnTo>
                  <a:lnTo>
                    <a:pt x="1385773" y="1320282"/>
                  </a:lnTo>
                  <a:lnTo>
                    <a:pt x="1410404" y="1288954"/>
                  </a:lnTo>
                  <a:lnTo>
                    <a:pt x="1435994" y="1255874"/>
                  </a:lnTo>
                  <a:lnTo>
                    <a:pt x="1462962" y="1220878"/>
                  </a:lnTo>
                  <a:lnTo>
                    <a:pt x="1491729" y="1183804"/>
                  </a:lnTo>
                  <a:lnTo>
                    <a:pt x="1522717" y="1144490"/>
                  </a:lnTo>
                  <a:lnTo>
                    <a:pt x="1556347" y="1102772"/>
                  </a:lnTo>
                  <a:lnTo>
                    <a:pt x="1593040" y="1058486"/>
                  </a:lnTo>
                  <a:lnTo>
                    <a:pt x="1633216" y="1011472"/>
                  </a:lnTo>
                  <a:lnTo>
                    <a:pt x="1677298" y="961565"/>
                  </a:lnTo>
                  <a:lnTo>
                    <a:pt x="1725705" y="908603"/>
                  </a:lnTo>
                  <a:lnTo>
                    <a:pt x="1778859" y="852422"/>
                  </a:lnTo>
                  <a:lnTo>
                    <a:pt x="1837182" y="792861"/>
                  </a:lnTo>
                  <a:lnTo>
                    <a:pt x="1865510" y="764484"/>
                  </a:lnTo>
                  <a:lnTo>
                    <a:pt x="1894993" y="735143"/>
                  </a:lnTo>
                  <a:lnTo>
                    <a:pt x="1925676" y="704939"/>
                  </a:lnTo>
                  <a:lnTo>
                    <a:pt x="1957605" y="673973"/>
                  </a:lnTo>
                  <a:lnTo>
                    <a:pt x="1990825" y="642346"/>
                  </a:lnTo>
                  <a:lnTo>
                    <a:pt x="2025379" y="610159"/>
                  </a:lnTo>
                  <a:lnTo>
                    <a:pt x="2061314" y="577514"/>
                  </a:lnTo>
                  <a:lnTo>
                    <a:pt x="2098674" y="544512"/>
                  </a:lnTo>
                  <a:lnTo>
                    <a:pt x="2137505" y="511254"/>
                  </a:lnTo>
                  <a:lnTo>
                    <a:pt x="2177852" y="477841"/>
                  </a:lnTo>
                  <a:lnTo>
                    <a:pt x="2219758" y="444374"/>
                  </a:lnTo>
                  <a:lnTo>
                    <a:pt x="2263270" y="410956"/>
                  </a:lnTo>
                  <a:lnTo>
                    <a:pt x="2308433" y="377686"/>
                  </a:lnTo>
                  <a:lnTo>
                    <a:pt x="2355291" y="344666"/>
                  </a:lnTo>
                  <a:lnTo>
                    <a:pt x="2403890" y="311997"/>
                  </a:lnTo>
                  <a:lnTo>
                    <a:pt x="2454275" y="279781"/>
                  </a:lnTo>
                  <a:lnTo>
                    <a:pt x="2498780" y="252695"/>
                  </a:lnTo>
                  <a:lnTo>
                    <a:pt x="2543571" y="226687"/>
                  </a:lnTo>
                  <a:lnTo>
                    <a:pt x="2588638" y="201759"/>
                  </a:lnTo>
                  <a:lnTo>
                    <a:pt x="2633972" y="177916"/>
                  </a:lnTo>
                  <a:lnTo>
                    <a:pt x="2679562" y="155162"/>
                  </a:lnTo>
                  <a:lnTo>
                    <a:pt x="2725399" y="133500"/>
                  </a:lnTo>
                  <a:lnTo>
                    <a:pt x="2771473" y="112934"/>
                  </a:lnTo>
                  <a:lnTo>
                    <a:pt x="2817774" y="93469"/>
                  </a:lnTo>
                  <a:lnTo>
                    <a:pt x="2864294" y="75108"/>
                  </a:lnTo>
                  <a:lnTo>
                    <a:pt x="2911021" y="57854"/>
                  </a:lnTo>
                  <a:lnTo>
                    <a:pt x="2957946" y="41713"/>
                  </a:lnTo>
                  <a:lnTo>
                    <a:pt x="3005061" y="26688"/>
                  </a:lnTo>
                  <a:lnTo>
                    <a:pt x="3052353" y="12782"/>
                  </a:lnTo>
                  <a:lnTo>
                    <a:pt x="3099816" y="0"/>
                  </a:lnTo>
                </a:path>
              </a:pathLst>
            </a:custGeom>
            <a:noFill/>
            <a:ln w="18288">
              <a:solidFill>
                <a:srgbClr val="F9525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3197" name="object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3515400" cy="165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69" name="object 16"/>
            <p:cNvSpPr/>
            <p:nvPr/>
          </p:nvSpPr>
          <p:spPr>
            <a:xfrm>
              <a:off x="0" y="6350"/>
              <a:ext cx="3335129" cy="1482675"/>
            </a:xfrm>
            <a:custGeom>
              <a:avLst/>
              <a:gdLst/>
              <a:ahLst/>
              <a:cxnLst/>
              <a:rect l="l" t="t" r="r" b="b"/>
              <a:pathLst>
                <a:path w="3337560" h="1481455">
                  <a:moveTo>
                    <a:pt x="3337540" y="0"/>
                  </a:moveTo>
                  <a:lnTo>
                    <a:pt x="0" y="0"/>
                  </a:lnTo>
                  <a:lnTo>
                    <a:pt x="3090" y="1253871"/>
                  </a:lnTo>
                  <a:lnTo>
                    <a:pt x="44650" y="1283031"/>
                  </a:lnTo>
                  <a:lnTo>
                    <a:pt x="87062" y="1310298"/>
                  </a:lnTo>
                  <a:lnTo>
                    <a:pt x="130278" y="1335650"/>
                  </a:lnTo>
                  <a:lnTo>
                    <a:pt x="174248" y="1359065"/>
                  </a:lnTo>
                  <a:lnTo>
                    <a:pt x="218924" y="1380521"/>
                  </a:lnTo>
                  <a:lnTo>
                    <a:pt x="264258" y="1399994"/>
                  </a:lnTo>
                  <a:lnTo>
                    <a:pt x="310200" y="1417463"/>
                  </a:lnTo>
                  <a:lnTo>
                    <a:pt x="356702" y="1432906"/>
                  </a:lnTo>
                  <a:lnTo>
                    <a:pt x="403714" y="1446299"/>
                  </a:lnTo>
                  <a:lnTo>
                    <a:pt x="451189" y="1457621"/>
                  </a:lnTo>
                  <a:lnTo>
                    <a:pt x="499078" y="1466850"/>
                  </a:lnTo>
                  <a:lnTo>
                    <a:pt x="567840" y="1476034"/>
                  </a:lnTo>
                  <a:lnTo>
                    <a:pt x="634218" y="1480628"/>
                  </a:lnTo>
                  <a:lnTo>
                    <a:pt x="698051" y="1481132"/>
                  </a:lnTo>
                  <a:lnTo>
                    <a:pt x="759176" y="1478049"/>
                  </a:lnTo>
                  <a:lnTo>
                    <a:pt x="817430" y="1471880"/>
                  </a:lnTo>
                  <a:lnTo>
                    <a:pt x="872652" y="1463127"/>
                  </a:lnTo>
                  <a:lnTo>
                    <a:pt x="924680" y="1452292"/>
                  </a:lnTo>
                  <a:lnTo>
                    <a:pt x="973351" y="1439877"/>
                  </a:lnTo>
                  <a:lnTo>
                    <a:pt x="1018503" y="1426383"/>
                  </a:lnTo>
                  <a:lnTo>
                    <a:pt x="1059974" y="1412312"/>
                  </a:lnTo>
                  <a:lnTo>
                    <a:pt x="1097602" y="1398166"/>
                  </a:lnTo>
                  <a:lnTo>
                    <a:pt x="1160680" y="1371656"/>
                  </a:lnTo>
                  <a:lnTo>
                    <a:pt x="1226903" y="1340616"/>
                  </a:lnTo>
                  <a:lnTo>
                    <a:pt x="1264504" y="1320828"/>
                  </a:lnTo>
                  <a:lnTo>
                    <a:pt x="1299061" y="1300791"/>
                  </a:lnTo>
                  <a:lnTo>
                    <a:pt x="1360853" y="1259410"/>
                  </a:lnTo>
                  <a:lnTo>
                    <a:pt x="1415901" y="1215345"/>
                  </a:lnTo>
                  <a:lnTo>
                    <a:pt x="1467827" y="1167472"/>
                  </a:lnTo>
                  <a:lnTo>
                    <a:pt x="1520253" y="1114663"/>
                  </a:lnTo>
                  <a:lnTo>
                    <a:pt x="1607754" y="1023732"/>
                  </a:lnTo>
                  <a:lnTo>
                    <a:pt x="1641095" y="989734"/>
                  </a:lnTo>
                  <a:lnTo>
                    <a:pt x="1677277" y="953658"/>
                  </a:lnTo>
                  <a:lnTo>
                    <a:pt x="1716754" y="915363"/>
                  </a:lnTo>
                  <a:lnTo>
                    <a:pt x="1759979" y="874708"/>
                  </a:lnTo>
                  <a:lnTo>
                    <a:pt x="1807403" y="831552"/>
                  </a:lnTo>
                  <a:lnTo>
                    <a:pt x="1859480" y="785755"/>
                  </a:lnTo>
                  <a:lnTo>
                    <a:pt x="1916662" y="737175"/>
                  </a:lnTo>
                  <a:lnTo>
                    <a:pt x="1979402" y="685673"/>
                  </a:lnTo>
                  <a:lnTo>
                    <a:pt x="2041540" y="635789"/>
                  </a:lnTo>
                  <a:lnTo>
                    <a:pt x="2074528" y="609679"/>
                  </a:lnTo>
                  <a:lnTo>
                    <a:pt x="2108861" y="582906"/>
                  </a:lnTo>
                  <a:lnTo>
                    <a:pt x="2144586" y="555558"/>
                  </a:lnTo>
                  <a:lnTo>
                    <a:pt x="2181751" y="527724"/>
                  </a:lnTo>
                  <a:lnTo>
                    <a:pt x="2220405" y="499491"/>
                  </a:lnTo>
                  <a:lnTo>
                    <a:pt x="2260596" y="470947"/>
                  </a:lnTo>
                  <a:lnTo>
                    <a:pt x="2302372" y="442180"/>
                  </a:lnTo>
                  <a:lnTo>
                    <a:pt x="2345781" y="413277"/>
                  </a:lnTo>
                  <a:lnTo>
                    <a:pt x="2390872" y="384327"/>
                  </a:lnTo>
                  <a:lnTo>
                    <a:pt x="2437692" y="355417"/>
                  </a:lnTo>
                  <a:lnTo>
                    <a:pt x="2486290" y="326635"/>
                  </a:lnTo>
                  <a:lnTo>
                    <a:pt x="2536713" y="298068"/>
                  </a:lnTo>
                  <a:lnTo>
                    <a:pt x="2589011" y="269806"/>
                  </a:lnTo>
                  <a:lnTo>
                    <a:pt x="2643231" y="241935"/>
                  </a:lnTo>
                  <a:lnTo>
                    <a:pt x="2687895" y="220062"/>
                  </a:lnTo>
                  <a:lnTo>
                    <a:pt x="2732828" y="198999"/>
                  </a:lnTo>
                  <a:lnTo>
                    <a:pt x="2778021" y="178746"/>
                  </a:lnTo>
                  <a:lnTo>
                    <a:pt x="2823466" y="159308"/>
                  </a:lnTo>
                  <a:lnTo>
                    <a:pt x="2869155" y="140687"/>
                  </a:lnTo>
                  <a:lnTo>
                    <a:pt x="2915078" y="122886"/>
                  </a:lnTo>
                  <a:lnTo>
                    <a:pt x="2961228" y="105906"/>
                  </a:lnTo>
                  <a:lnTo>
                    <a:pt x="3007595" y="89752"/>
                  </a:lnTo>
                  <a:lnTo>
                    <a:pt x="3054172" y="74426"/>
                  </a:lnTo>
                  <a:lnTo>
                    <a:pt x="3100949" y="59929"/>
                  </a:lnTo>
                  <a:lnTo>
                    <a:pt x="3147918" y="46266"/>
                  </a:lnTo>
                  <a:lnTo>
                    <a:pt x="3195070" y="33439"/>
                  </a:lnTo>
                  <a:lnTo>
                    <a:pt x="3242397" y="21450"/>
                  </a:lnTo>
                  <a:lnTo>
                    <a:pt x="3289890" y="10303"/>
                  </a:lnTo>
                  <a:lnTo>
                    <a:pt x="3337540" y="0"/>
                  </a:lnTo>
                  <a:close/>
                </a:path>
              </a:pathLst>
            </a:cu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3199" name="object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80" y="0"/>
              <a:ext cx="913500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471" name="object 3"/>
          <p:cNvSpPr/>
          <p:nvPr/>
        </p:nvSpPr>
        <p:spPr>
          <a:xfrm>
            <a:off x="438150" y="654050"/>
            <a:ext cx="8308975" cy="62293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marL="228600" indent="-215900">
              <a:lnSpc>
                <a:spcPts val="2050"/>
              </a:lnSpc>
              <a:buClr>
                <a:srgbClr val="002BC0"/>
              </a:buClr>
              <a:buSzPct val="119000"/>
              <a:buFont typeface="Wingdings" pitchFamily="2" charset="2"/>
              <a:buChar char=""/>
              <a:tabLst>
                <a:tab pos="228600" algn="l"/>
              </a:tabLst>
            </a:pPr>
            <a:r>
              <a:rPr lang="uk-UA" sz="1600" b="1">
                <a:solidFill>
                  <a:srgbClr val="2B12C0"/>
                </a:solidFill>
                <a:latin typeface="Verdana" pitchFamily="34" charset="0"/>
              </a:rPr>
              <a:t>Творчий конкурс "Ліга Костенко« - </a:t>
            </a:r>
            <a:r>
              <a:rPr lang="uk-UA" sz="1600" b="1">
                <a:solidFill>
                  <a:srgbClr val="953735"/>
                </a:solidFill>
                <a:latin typeface="Verdana" pitchFamily="34" charset="0"/>
              </a:rPr>
              <a:t>Руська Катерина </a:t>
            </a:r>
            <a:r>
              <a:rPr lang="uk-UA" sz="1600">
                <a:solidFill>
                  <a:srgbClr val="000000"/>
                </a:solidFill>
                <a:latin typeface="Verdana" pitchFamily="34" charset="0"/>
              </a:rPr>
              <a:t>(11-А клас)- </a:t>
            </a:r>
            <a:r>
              <a:rPr lang="uk-UA" sz="1600" b="1">
                <a:solidFill>
                  <a:srgbClr val="000000"/>
                </a:solidFill>
                <a:latin typeface="Verdana" pitchFamily="34" charset="0"/>
              </a:rPr>
              <a:t>ІІ місце.</a:t>
            </a:r>
            <a:endParaRPr lang="uk-UA" sz="1600"/>
          </a:p>
          <a:p>
            <a:pPr marL="228600" indent="-215900">
              <a:lnSpc>
                <a:spcPts val="2050"/>
              </a:lnSpc>
              <a:tabLst>
                <a:tab pos="228600" algn="l"/>
              </a:tabLst>
            </a:pPr>
            <a:endParaRPr lang="uk-UA" sz="1600"/>
          </a:p>
          <a:p>
            <a:pPr marL="228600" indent="-215900">
              <a:lnSpc>
                <a:spcPts val="2050"/>
              </a:lnSpc>
              <a:buClr>
                <a:srgbClr val="002BC0"/>
              </a:buClr>
              <a:buSzPct val="119000"/>
              <a:buFont typeface="Wingdings" pitchFamily="2" charset="2"/>
              <a:buChar char=""/>
              <a:tabLst>
                <a:tab pos="228600" algn="l"/>
              </a:tabLst>
            </a:pPr>
            <a:r>
              <a:rPr lang="ru-RU" sz="1600" b="1">
                <a:solidFill>
                  <a:srgbClr val="2B12C0"/>
                </a:solidFill>
                <a:latin typeface="Verdana" pitchFamily="34" charset="0"/>
              </a:rPr>
              <a:t>Х конкурс плакатів, коміксів та саморобок на екологічну тематику у номінації «Плакат» </a:t>
            </a:r>
            <a:r>
              <a:rPr lang="ru-RU" sz="1600" b="1">
                <a:solidFill>
                  <a:srgbClr val="1717FF"/>
                </a:solidFill>
                <a:latin typeface="Verdana" pitchFamily="34" charset="0"/>
              </a:rPr>
              <a:t>- </a:t>
            </a:r>
            <a:r>
              <a:rPr lang="ru-RU" sz="1600" b="1">
                <a:solidFill>
                  <a:srgbClr val="953735"/>
                </a:solidFill>
                <a:latin typeface="Verdana" pitchFamily="34" charset="0"/>
              </a:rPr>
              <a:t>Терепінь Анастасія </a:t>
            </a:r>
            <a:r>
              <a:rPr lang="ru-RU" sz="1600">
                <a:solidFill>
                  <a:srgbClr val="000000"/>
                </a:solidFill>
                <a:latin typeface="Verdana" pitchFamily="34" charset="0"/>
              </a:rPr>
              <a:t>(3-Г клас) </a:t>
            </a:r>
            <a:r>
              <a:rPr lang="ru-RU" sz="1600" b="1">
                <a:solidFill>
                  <a:srgbClr val="000000"/>
                </a:solidFill>
                <a:latin typeface="Verdana" pitchFamily="34" charset="0"/>
              </a:rPr>
              <a:t>– ІІ місце.</a:t>
            </a:r>
            <a:endParaRPr lang="uk-UA" sz="1600"/>
          </a:p>
          <a:p>
            <a:pPr marL="228600" indent="-215900">
              <a:lnSpc>
                <a:spcPts val="2050"/>
              </a:lnSpc>
              <a:tabLst>
                <a:tab pos="228600" algn="l"/>
              </a:tabLst>
            </a:pPr>
            <a:endParaRPr lang="uk-UA" sz="1600"/>
          </a:p>
          <a:p>
            <a:pPr marL="228600" indent="-215900" algn="just">
              <a:lnSpc>
                <a:spcPts val="2050"/>
              </a:lnSpc>
              <a:buClr>
                <a:srgbClr val="002BC0"/>
              </a:buClr>
              <a:buSzPct val="119000"/>
              <a:buFont typeface="Wingdings" pitchFamily="2" charset="2"/>
              <a:buChar char=""/>
              <a:tabLst>
                <a:tab pos="228600" algn="l"/>
              </a:tabLst>
            </a:pPr>
            <a:r>
              <a:rPr lang="ru-RU" sz="1600" b="1">
                <a:solidFill>
                  <a:srgbClr val="2B12C0"/>
                </a:solidFill>
                <a:latin typeface="Verdana" pitchFamily="34" charset="0"/>
              </a:rPr>
              <a:t>Конкурс проєктно-дослідницьких та реферативних робіт "Хімічні реалії» </a:t>
            </a:r>
            <a:r>
              <a:rPr lang="ru-RU" sz="1600">
                <a:solidFill>
                  <a:srgbClr val="000000"/>
                </a:solidFill>
                <a:latin typeface="Verdana" pitchFamily="34" charset="0"/>
              </a:rPr>
              <a:t>- </a:t>
            </a:r>
            <a:r>
              <a:rPr lang="ru-RU" sz="1600" b="1">
                <a:solidFill>
                  <a:srgbClr val="953735"/>
                </a:solidFill>
                <a:latin typeface="Verdana" pitchFamily="34" charset="0"/>
              </a:rPr>
              <a:t>Суржикивич Софія, Угринович Божена, Племешева Єва </a:t>
            </a:r>
            <a:r>
              <a:rPr lang="ru-RU" sz="1600">
                <a:solidFill>
                  <a:srgbClr val="000000"/>
                </a:solidFill>
                <a:latin typeface="Verdana" pitchFamily="34" charset="0"/>
              </a:rPr>
              <a:t>(10-Б клас) – </a:t>
            </a:r>
            <a:r>
              <a:rPr lang="ru-RU" sz="1600" b="1">
                <a:solidFill>
                  <a:srgbClr val="000000"/>
                </a:solidFill>
                <a:latin typeface="Verdana" pitchFamily="34" charset="0"/>
              </a:rPr>
              <a:t>ІІ місце.</a:t>
            </a:r>
            <a:endParaRPr lang="uk-UA" sz="1600"/>
          </a:p>
          <a:p>
            <a:pPr marL="228600" indent="-215900" algn="just">
              <a:lnSpc>
                <a:spcPts val="2050"/>
              </a:lnSpc>
              <a:tabLst>
                <a:tab pos="228600" algn="l"/>
              </a:tabLst>
            </a:pPr>
            <a:endParaRPr lang="uk-UA" sz="1600"/>
          </a:p>
          <a:p>
            <a:pPr marL="228600" indent="-215900" algn="just">
              <a:lnSpc>
                <a:spcPts val="2050"/>
              </a:lnSpc>
              <a:buClr>
                <a:srgbClr val="002BC0"/>
              </a:buClr>
              <a:buSzPct val="119000"/>
              <a:buFont typeface="Wingdings" pitchFamily="2" charset="2"/>
              <a:buChar char=""/>
              <a:tabLst>
                <a:tab pos="228600" algn="l"/>
              </a:tabLst>
            </a:pPr>
            <a:r>
              <a:rPr lang="ru-RU" sz="1600" b="1">
                <a:solidFill>
                  <a:srgbClr val="2B12C0"/>
                </a:solidFill>
                <a:latin typeface="Verdana" pitchFamily="34" charset="0"/>
              </a:rPr>
              <a:t>Бліц-конкурс українського патріотичного смайлу до Дня українського козацтва та Дня захисників та захисниць України – </a:t>
            </a:r>
            <a:r>
              <a:rPr lang="ru-RU" sz="1600" b="1">
                <a:solidFill>
                  <a:srgbClr val="953735"/>
                </a:solidFill>
                <a:latin typeface="Verdana" pitchFamily="34" charset="0"/>
              </a:rPr>
              <a:t>Ганяк Ангеліна </a:t>
            </a:r>
            <a:r>
              <a:rPr lang="ru-RU" sz="1600">
                <a:solidFill>
                  <a:srgbClr val="000000"/>
                </a:solidFill>
                <a:latin typeface="Verdana" pitchFamily="34" charset="0"/>
              </a:rPr>
              <a:t>(7-В клас) </a:t>
            </a:r>
            <a:r>
              <a:rPr lang="ru-RU" sz="1600" b="1">
                <a:solidFill>
                  <a:srgbClr val="000000"/>
                </a:solidFill>
                <a:latin typeface="Verdana" pitchFamily="34" charset="0"/>
              </a:rPr>
              <a:t>– ІІ місце</a:t>
            </a:r>
            <a:endParaRPr lang="uk-UA" sz="1600"/>
          </a:p>
          <a:p>
            <a:pPr marL="228600" indent="-215900" algn="just">
              <a:lnSpc>
                <a:spcPts val="2050"/>
              </a:lnSpc>
              <a:tabLst>
                <a:tab pos="228600" algn="l"/>
              </a:tabLst>
            </a:pPr>
            <a:endParaRPr lang="uk-UA" sz="1600"/>
          </a:p>
          <a:p>
            <a:pPr marL="228600" indent="-215900" algn="just">
              <a:lnSpc>
                <a:spcPts val="2050"/>
              </a:lnSpc>
              <a:buClr>
                <a:srgbClr val="002BC0"/>
              </a:buClr>
              <a:buSzPct val="119000"/>
              <a:buFont typeface="Wingdings" pitchFamily="2" charset="2"/>
              <a:buChar char=""/>
              <a:tabLst>
                <a:tab pos="228600" algn="l"/>
              </a:tabLst>
            </a:pPr>
            <a:r>
              <a:rPr lang="ru-RU" sz="1600" b="1">
                <a:solidFill>
                  <a:srgbClr val="2B12C0"/>
                </a:solidFill>
                <a:latin typeface="Verdana" pitchFamily="34" charset="0"/>
              </a:rPr>
              <a:t>Конкурс «Різдвяне диво» </a:t>
            </a:r>
            <a:r>
              <a:rPr lang="ru-RU" sz="1600" b="1">
                <a:solidFill>
                  <a:srgbClr val="000000"/>
                </a:solidFill>
                <a:latin typeface="Verdana" pitchFamily="34" charset="0"/>
              </a:rPr>
              <a:t>- </a:t>
            </a:r>
            <a:r>
              <a:rPr lang="ru-RU" sz="1600" b="1">
                <a:solidFill>
                  <a:srgbClr val="953735"/>
                </a:solidFill>
                <a:latin typeface="Verdana" pitchFamily="34" charset="0"/>
              </a:rPr>
              <a:t>Мартиросян Ольга </a:t>
            </a:r>
            <a:r>
              <a:rPr lang="ru-RU" sz="1600">
                <a:solidFill>
                  <a:srgbClr val="000000"/>
                </a:solidFill>
                <a:latin typeface="Verdana" pitchFamily="34" charset="0"/>
              </a:rPr>
              <a:t>(8-А клас) </a:t>
            </a:r>
            <a:r>
              <a:rPr lang="ru-RU" sz="1600" b="1">
                <a:solidFill>
                  <a:srgbClr val="000000"/>
                </a:solidFill>
                <a:latin typeface="Verdana" pitchFamily="34" charset="0"/>
              </a:rPr>
              <a:t>– І місце.</a:t>
            </a:r>
            <a:endParaRPr lang="uk-UA" sz="1600"/>
          </a:p>
          <a:p>
            <a:pPr marL="228600" indent="-215900" algn="just">
              <a:lnSpc>
                <a:spcPts val="2050"/>
              </a:lnSpc>
              <a:tabLst>
                <a:tab pos="228600" algn="l"/>
              </a:tabLst>
            </a:pPr>
            <a:endParaRPr lang="uk-UA" sz="1600"/>
          </a:p>
          <a:p>
            <a:pPr marL="228600" indent="-215900" algn="just">
              <a:lnSpc>
                <a:spcPts val="2050"/>
              </a:lnSpc>
              <a:buClr>
                <a:srgbClr val="002BC0"/>
              </a:buClr>
              <a:buSzPct val="119000"/>
              <a:buFont typeface="Wingdings" pitchFamily="2" charset="2"/>
              <a:buChar char=""/>
              <a:tabLst>
                <a:tab pos="228600" algn="l"/>
              </a:tabLst>
            </a:pPr>
            <a:r>
              <a:rPr lang="ru-RU" sz="1600" b="1">
                <a:solidFill>
                  <a:srgbClr val="2B12C0"/>
                </a:solidFill>
                <a:latin typeface="Verdana" pitchFamily="34" charset="0"/>
              </a:rPr>
              <a:t>Конкурс "Найкращий читець віршів Ліни Костенко» </a:t>
            </a:r>
            <a:r>
              <a:rPr lang="ru-RU" sz="1600">
                <a:solidFill>
                  <a:srgbClr val="000000"/>
                </a:solidFill>
                <a:latin typeface="Verdana" pitchFamily="34" charset="0"/>
              </a:rPr>
              <a:t>- </a:t>
            </a:r>
            <a:r>
              <a:rPr lang="ru-RU" sz="1600" b="1">
                <a:solidFill>
                  <a:srgbClr val="953735"/>
                </a:solidFill>
                <a:latin typeface="Verdana" pitchFamily="34" charset="0"/>
              </a:rPr>
              <a:t>Лопушанська Ольга</a:t>
            </a:r>
            <a:r>
              <a:rPr lang="ru-RU" sz="1600">
                <a:solidFill>
                  <a:srgbClr val="000000"/>
                </a:solidFill>
                <a:latin typeface="Verdana" pitchFamily="34" charset="0"/>
              </a:rPr>
              <a:t> (6-В клас), </a:t>
            </a:r>
            <a:r>
              <a:rPr lang="ru-RU" sz="1600" b="1">
                <a:solidFill>
                  <a:srgbClr val="953735"/>
                </a:solidFill>
                <a:latin typeface="Verdana" pitchFamily="34" charset="0"/>
              </a:rPr>
              <a:t>Лопушанська Катерина </a:t>
            </a:r>
            <a:r>
              <a:rPr lang="ru-RU" sz="1600">
                <a:solidFill>
                  <a:srgbClr val="000000"/>
                </a:solidFill>
                <a:latin typeface="Verdana" pitchFamily="34" charset="0"/>
              </a:rPr>
              <a:t>(2-В клас).</a:t>
            </a:r>
            <a:endParaRPr lang="uk-UA" sz="1600"/>
          </a:p>
          <a:p>
            <a:pPr marL="228600" indent="-215900" algn="just">
              <a:lnSpc>
                <a:spcPts val="2050"/>
              </a:lnSpc>
              <a:tabLst>
                <a:tab pos="228600" algn="l"/>
              </a:tabLst>
            </a:pPr>
            <a:endParaRPr lang="uk-UA" sz="1600"/>
          </a:p>
          <a:p>
            <a:pPr marL="228600" indent="-215900" algn="just">
              <a:lnSpc>
                <a:spcPts val="2050"/>
              </a:lnSpc>
              <a:buClr>
                <a:srgbClr val="002BC0"/>
              </a:buClr>
              <a:buSzPct val="119000"/>
              <a:buFont typeface="Wingdings" pitchFamily="2" charset="2"/>
              <a:buChar char=""/>
              <a:tabLst>
                <a:tab pos="228600" algn="l"/>
              </a:tabLst>
            </a:pPr>
            <a:r>
              <a:rPr lang="ru-RU" sz="1600" b="1">
                <a:solidFill>
                  <a:srgbClr val="2B12C0"/>
                </a:solidFill>
                <a:latin typeface="Verdana" pitchFamily="34" charset="0"/>
              </a:rPr>
              <a:t>Конкурс «І слово, і пісня, матусю, тобі!» </a:t>
            </a:r>
            <a:r>
              <a:rPr lang="ru-RU" sz="1600">
                <a:solidFill>
                  <a:srgbClr val="000000"/>
                </a:solidFill>
                <a:latin typeface="Verdana" pitchFamily="34" charset="0"/>
              </a:rPr>
              <a:t>- </a:t>
            </a:r>
            <a:r>
              <a:rPr lang="ru-RU" sz="1600" b="1">
                <a:solidFill>
                  <a:srgbClr val="953735"/>
                </a:solidFill>
                <a:latin typeface="Verdana" pitchFamily="34" charset="0"/>
              </a:rPr>
              <a:t>Солонинка Роксолана </a:t>
            </a:r>
            <a:r>
              <a:rPr lang="ru-RU" sz="1600">
                <a:solidFill>
                  <a:srgbClr val="000000"/>
                </a:solidFill>
                <a:latin typeface="Verdana" pitchFamily="34" charset="0"/>
              </a:rPr>
              <a:t>(7-А клас) – </a:t>
            </a:r>
            <a:r>
              <a:rPr lang="ru-RU" sz="1600" b="1">
                <a:solidFill>
                  <a:srgbClr val="000000"/>
                </a:solidFill>
                <a:latin typeface="Verdana" pitchFamily="34" charset="0"/>
              </a:rPr>
              <a:t>ІІІ місце.</a:t>
            </a:r>
            <a:endParaRPr lang="uk-UA" sz="1600"/>
          </a:p>
          <a:p>
            <a:pPr marL="228600" indent="-215900" algn="just">
              <a:lnSpc>
                <a:spcPts val="2050"/>
              </a:lnSpc>
              <a:tabLst>
                <a:tab pos="228600" algn="l"/>
              </a:tabLst>
            </a:pPr>
            <a:endParaRPr lang="uk-UA" sz="1600"/>
          </a:p>
          <a:p>
            <a:pPr marL="228600" indent="-215900" algn="just">
              <a:lnSpc>
                <a:spcPts val="2050"/>
              </a:lnSpc>
              <a:tabLst>
                <a:tab pos="228600" algn="l"/>
              </a:tabLst>
            </a:pPr>
            <a:endParaRPr lang="uk-UA" sz="1600"/>
          </a:p>
          <a:p>
            <a:pPr marL="228600" indent="-215900" algn="just">
              <a:lnSpc>
                <a:spcPts val="2050"/>
              </a:lnSpc>
              <a:tabLst>
                <a:tab pos="228600" algn="l"/>
              </a:tabLst>
            </a:pPr>
            <a:endParaRPr lang="uk-UA" sz="160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09" name="object 4"/>
          <p:cNvGrpSpPr>
            <a:grpSpLocks/>
          </p:cNvGrpSpPr>
          <p:nvPr/>
        </p:nvGrpSpPr>
        <p:grpSpPr bwMode="auto">
          <a:xfrm>
            <a:off x="1588" y="-14288"/>
            <a:ext cx="9140825" cy="6864351"/>
            <a:chOff x="1440" y="-14040"/>
            <a:chExt cx="9141480" cy="6864120"/>
          </a:xfrm>
        </p:grpSpPr>
        <p:pic>
          <p:nvPicPr>
            <p:cNvPr id="94212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5880" y="3210480"/>
              <a:ext cx="1367280" cy="363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74" name="object 6"/>
            <p:cNvSpPr/>
            <p:nvPr/>
          </p:nvSpPr>
          <p:spPr>
            <a:xfrm>
              <a:off x="7714068" y="3324361"/>
              <a:ext cx="1197061" cy="3522544"/>
            </a:xfrm>
            <a:custGeom>
              <a:avLst/>
              <a:gdLst/>
              <a:ahLst/>
              <a:cxnLst/>
              <a:rect l="l" t="t" r="r" b="b"/>
              <a:pathLst>
                <a:path w="1198245" h="3520440">
                  <a:moveTo>
                    <a:pt x="1197831" y="0"/>
                  </a:moveTo>
                  <a:lnTo>
                    <a:pt x="1129889" y="18297"/>
                  </a:lnTo>
                  <a:lnTo>
                    <a:pt x="1091180" y="30901"/>
                  </a:lnTo>
                  <a:lnTo>
                    <a:pt x="1049895" y="46196"/>
                  </a:lnTo>
                  <a:lnTo>
                    <a:pt x="1006469" y="64472"/>
                  </a:lnTo>
                  <a:lnTo>
                    <a:pt x="961339" y="86019"/>
                  </a:lnTo>
                  <a:lnTo>
                    <a:pt x="914940" y="111128"/>
                  </a:lnTo>
                  <a:lnTo>
                    <a:pt x="867710" y="140088"/>
                  </a:lnTo>
                  <a:lnTo>
                    <a:pt x="820084" y="173191"/>
                  </a:lnTo>
                  <a:lnTo>
                    <a:pt x="772499" y="210726"/>
                  </a:lnTo>
                  <a:lnTo>
                    <a:pt x="725391" y="252984"/>
                  </a:lnTo>
                  <a:lnTo>
                    <a:pt x="681975" y="297086"/>
                  </a:lnTo>
                  <a:lnTo>
                    <a:pt x="642215" y="342493"/>
                  </a:lnTo>
                  <a:lnTo>
                    <a:pt x="605954" y="388959"/>
                  </a:lnTo>
                  <a:lnTo>
                    <a:pt x="573036" y="436236"/>
                  </a:lnTo>
                  <a:lnTo>
                    <a:pt x="543307" y="484076"/>
                  </a:lnTo>
                  <a:lnTo>
                    <a:pt x="516611" y="532232"/>
                  </a:lnTo>
                  <a:lnTo>
                    <a:pt x="492792" y="580457"/>
                  </a:lnTo>
                  <a:lnTo>
                    <a:pt x="471696" y="628504"/>
                  </a:lnTo>
                  <a:lnTo>
                    <a:pt x="453166" y="676124"/>
                  </a:lnTo>
                  <a:lnTo>
                    <a:pt x="437047" y="723071"/>
                  </a:lnTo>
                  <a:lnTo>
                    <a:pt x="423185" y="769097"/>
                  </a:lnTo>
                  <a:lnTo>
                    <a:pt x="411423" y="813955"/>
                  </a:lnTo>
                  <a:lnTo>
                    <a:pt x="401606" y="857397"/>
                  </a:lnTo>
                  <a:lnTo>
                    <a:pt x="393578" y="899176"/>
                  </a:lnTo>
                  <a:lnTo>
                    <a:pt x="387185" y="939045"/>
                  </a:lnTo>
                  <a:lnTo>
                    <a:pt x="378681" y="1012063"/>
                  </a:lnTo>
                  <a:lnTo>
                    <a:pt x="374217" y="1077327"/>
                  </a:lnTo>
                  <a:lnTo>
                    <a:pt x="372453" y="1138729"/>
                  </a:lnTo>
                  <a:lnTo>
                    <a:pt x="373138" y="1196607"/>
                  </a:lnTo>
                  <a:lnTo>
                    <a:pt x="376021" y="1251303"/>
                  </a:lnTo>
                  <a:lnTo>
                    <a:pt x="380853" y="1303156"/>
                  </a:lnTo>
                  <a:lnTo>
                    <a:pt x="387382" y="1352508"/>
                  </a:lnTo>
                  <a:lnTo>
                    <a:pt x="395360" y="1399699"/>
                  </a:lnTo>
                  <a:lnTo>
                    <a:pt x="404535" y="1445070"/>
                  </a:lnTo>
                  <a:lnTo>
                    <a:pt x="414657" y="1488960"/>
                  </a:lnTo>
                  <a:lnTo>
                    <a:pt x="425476" y="1531711"/>
                  </a:lnTo>
                  <a:lnTo>
                    <a:pt x="436741" y="1573662"/>
                  </a:lnTo>
                  <a:lnTo>
                    <a:pt x="448203" y="1615155"/>
                  </a:lnTo>
                  <a:lnTo>
                    <a:pt x="459610" y="1656529"/>
                  </a:lnTo>
                  <a:lnTo>
                    <a:pt x="470713" y="1698126"/>
                  </a:lnTo>
                  <a:lnTo>
                    <a:pt x="481262" y="1740285"/>
                  </a:lnTo>
                  <a:lnTo>
                    <a:pt x="491005" y="1783348"/>
                  </a:lnTo>
                  <a:lnTo>
                    <a:pt x="499694" y="1827654"/>
                  </a:lnTo>
                  <a:lnTo>
                    <a:pt x="507076" y="1873545"/>
                  </a:lnTo>
                  <a:lnTo>
                    <a:pt x="512903" y="1921360"/>
                  </a:lnTo>
                  <a:lnTo>
                    <a:pt x="516924" y="1971440"/>
                  </a:lnTo>
                  <a:lnTo>
                    <a:pt x="518889" y="2024126"/>
                  </a:lnTo>
                  <a:lnTo>
                    <a:pt x="518803" y="2095536"/>
                  </a:lnTo>
                  <a:lnTo>
                    <a:pt x="516272" y="2162749"/>
                  </a:lnTo>
                  <a:lnTo>
                    <a:pt x="511443" y="2225982"/>
                  </a:lnTo>
                  <a:lnTo>
                    <a:pt x="504462" y="2285450"/>
                  </a:lnTo>
                  <a:lnTo>
                    <a:pt x="495478" y="2341372"/>
                  </a:lnTo>
                  <a:lnTo>
                    <a:pt x="484636" y="2393965"/>
                  </a:lnTo>
                  <a:lnTo>
                    <a:pt x="472084" y="2443444"/>
                  </a:lnTo>
                  <a:lnTo>
                    <a:pt x="457968" y="2490027"/>
                  </a:lnTo>
                  <a:lnTo>
                    <a:pt x="442435" y="2533930"/>
                  </a:lnTo>
                  <a:lnTo>
                    <a:pt x="425632" y="2575372"/>
                  </a:lnTo>
                  <a:lnTo>
                    <a:pt x="407705" y="2614568"/>
                  </a:lnTo>
                  <a:lnTo>
                    <a:pt x="388803" y="2651736"/>
                  </a:lnTo>
                  <a:lnTo>
                    <a:pt x="369071" y="2687092"/>
                  </a:lnTo>
                  <a:lnTo>
                    <a:pt x="348657" y="2720854"/>
                  </a:lnTo>
                  <a:lnTo>
                    <a:pt x="327707" y="2753237"/>
                  </a:lnTo>
                  <a:lnTo>
                    <a:pt x="284787" y="2814739"/>
                  </a:lnTo>
                  <a:lnTo>
                    <a:pt x="236366" y="2878437"/>
                  </a:lnTo>
                  <a:lnTo>
                    <a:pt x="207802" y="2912495"/>
                  </a:lnTo>
                  <a:lnTo>
                    <a:pt x="178213" y="2947414"/>
                  </a:lnTo>
                  <a:lnTo>
                    <a:pt x="148396" y="2984142"/>
                  </a:lnTo>
                  <a:lnTo>
                    <a:pt x="119145" y="3023629"/>
                  </a:lnTo>
                  <a:lnTo>
                    <a:pt x="91256" y="3066823"/>
                  </a:lnTo>
                  <a:lnTo>
                    <a:pt x="65525" y="3114673"/>
                  </a:lnTo>
                  <a:lnTo>
                    <a:pt x="42746" y="3168128"/>
                  </a:lnTo>
                  <a:lnTo>
                    <a:pt x="23716" y="3228136"/>
                  </a:lnTo>
                  <a:lnTo>
                    <a:pt x="13038" y="3276073"/>
                  </a:lnTo>
                  <a:lnTo>
                    <a:pt x="5522" y="3324554"/>
                  </a:lnTo>
                  <a:lnTo>
                    <a:pt x="1173" y="3373405"/>
                  </a:lnTo>
                  <a:lnTo>
                    <a:pt x="0" y="3422452"/>
                  </a:lnTo>
                  <a:lnTo>
                    <a:pt x="2008" y="3471522"/>
                  </a:lnTo>
                  <a:lnTo>
                    <a:pt x="7206" y="3520439"/>
                  </a:lnTo>
                </a:path>
              </a:pathLst>
            </a:custGeom>
            <a:noFill/>
            <a:ln w="18288">
              <a:solidFill>
                <a:srgbClr val="FCD2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4214" name="object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53320" y="3030840"/>
              <a:ext cx="1388880" cy="381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76" name="object 8"/>
            <p:cNvSpPr/>
            <p:nvPr/>
          </p:nvSpPr>
          <p:spPr>
            <a:xfrm>
              <a:off x="7945859" y="3140217"/>
              <a:ext cx="1193886" cy="3703513"/>
            </a:xfrm>
            <a:custGeom>
              <a:avLst/>
              <a:gdLst/>
              <a:ahLst/>
              <a:cxnLst/>
              <a:rect l="l" t="t" r="r" b="b"/>
              <a:pathLst>
                <a:path w="1195070" h="3700779">
                  <a:moveTo>
                    <a:pt x="1194783" y="0"/>
                  </a:moveTo>
                  <a:lnTo>
                    <a:pt x="1127002" y="19244"/>
                  </a:lnTo>
                  <a:lnTo>
                    <a:pt x="1088389" y="32484"/>
                  </a:lnTo>
                  <a:lnTo>
                    <a:pt x="1047206" y="48546"/>
                  </a:lnTo>
                  <a:lnTo>
                    <a:pt x="1003889" y="67734"/>
                  </a:lnTo>
                  <a:lnTo>
                    <a:pt x="958871" y="90356"/>
                  </a:lnTo>
                  <a:lnTo>
                    <a:pt x="912588" y="116717"/>
                  </a:lnTo>
                  <a:lnTo>
                    <a:pt x="865473" y="147124"/>
                  </a:lnTo>
                  <a:lnTo>
                    <a:pt x="817961" y="181883"/>
                  </a:lnTo>
                  <a:lnTo>
                    <a:pt x="770487" y="221301"/>
                  </a:lnTo>
                  <a:lnTo>
                    <a:pt x="723486" y="265683"/>
                  </a:lnTo>
                  <a:lnTo>
                    <a:pt x="682487" y="309366"/>
                  </a:lnTo>
                  <a:lnTo>
                    <a:pt x="644750" y="354287"/>
                  </a:lnTo>
                  <a:lnTo>
                    <a:pt x="610142" y="400228"/>
                  </a:lnTo>
                  <a:lnTo>
                    <a:pt x="578533" y="446969"/>
                  </a:lnTo>
                  <a:lnTo>
                    <a:pt x="549793" y="494293"/>
                  </a:lnTo>
                  <a:lnTo>
                    <a:pt x="523790" y="541979"/>
                  </a:lnTo>
                  <a:lnTo>
                    <a:pt x="500393" y="589809"/>
                  </a:lnTo>
                  <a:lnTo>
                    <a:pt x="479473" y="637562"/>
                  </a:lnTo>
                  <a:lnTo>
                    <a:pt x="460897" y="685022"/>
                  </a:lnTo>
                  <a:lnTo>
                    <a:pt x="444536" y="731967"/>
                  </a:lnTo>
                  <a:lnTo>
                    <a:pt x="430258" y="778179"/>
                  </a:lnTo>
                  <a:lnTo>
                    <a:pt x="417933" y="823439"/>
                  </a:lnTo>
                  <a:lnTo>
                    <a:pt x="407430" y="867528"/>
                  </a:lnTo>
                  <a:lnTo>
                    <a:pt x="398618" y="910227"/>
                  </a:lnTo>
                  <a:lnTo>
                    <a:pt x="391366" y="951316"/>
                  </a:lnTo>
                  <a:lnTo>
                    <a:pt x="385544" y="990577"/>
                  </a:lnTo>
                  <a:lnTo>
                    <a:pt x="377665" y="1062735"/>
                  </a:lnTo>
                  <a:lnTo>
                    <a:pt x="373358" y="1128231"/>
                  </a:lnTo>
                  <a:lnTo>
                    <a:pt x="371515" y="1190017"/>
                  </a:lnTo>
                  <a:lnTo>
                    <a:pt x="371919" y="1248403"/>
                  </a:lnTo>
                  <a:lnTo>
                    <a:pt x="374353" y="1303701"/>
                  </a:lnTo>
                  <a:lnTo>
                    <a:pt x="378599" y="1356221"/>
                  </a:lnTo>
                  <a:lnTo>
                    <a:pt x="384440" y="1406275"/>
                  </a:lnTo>
                  <a:lnTo>
                    <a:pt x="391659" y="1454173"/>
                  </a:lnTo>
                  <a:lnTo>
                    <a:pt x="400039" y="1500227"/>
                  </a:lnTo>
                  <a:lnTo>
                    <a:pt x="409363" y="1544746"/>
                  </a:lnTo>
                  <a:lnTo>
                    <a:pt x="419413" y="1588042"/>
                  </a:lnTo>
                  <a:lnTo>
                    <a:pt x="429973" y="1630425"/>
                  </a:lnTo>
                  <a:lnTo>
                    <a:pt x="462534" y="1755212"/>
                  </a:lnTo>
                  <a:lnTo>
                    <a:pt x="472959" y="1797055"/>
                  </a:lnTo>
                  <a:lnTo>
                    <a:pt x="482806" y="1839540"/>
                  </a:lnTo>
                  <a:lnTo>
                    <a:pt x="491860" y="1882979"/>
                  </a:lnTo>
                  <a:lnTo>
                    <a:pt x="499903" y="1927681"/>
                  </a:lnTo>
                  <a:lnTo>
                    <a:pt x="506717" y="1973958"/>
                  </a:lnTo>
                  <a:lnTo>
                    <a:pt x="512086" y="2022120"/>
                  </a:lnTo>
                  <a:lnTo>
                    <a:pt x="515792" y="2072479"/>
                  </a:lnTo>
                  <a:lnTo>
                    <a:pt x="517619" y="2125344"/>
                  </a:lnTo>
                  <a:lnTo>
                    <a:pt x="517583" y="2196497"/>
                  </a:lnTo>
                  <a:lnTo>
                    <a:pt x="515355" y="2263682"/>
                  </a:lnTo>
                  <a:lnTo>
                    <a:pt x="511058" y="2327094"/>
                  </a:lnTo>
                  <a:lnTo>
                    <a:pt x="504816" y="2386926"/>
                  </a:lnTo>
                  <a:lnTo>
                    <a:pt x="496754" y="2443372"/>
                  </a:lnTo>
                  <a:lnTo>
                    <a:pt x="486997" y="2496627"/>
                  </a:lnTo>
                  <a:lnTo>
                    <a:pt x="475669" y="2546882"/>
                  </a:lnTo>
                  <a:lnTo>
                    <a:pt x="462894" y="2594333"/>
                  </a:lnTo>
                  <a:lnTo>
                    <a:pt x="448797" y="2639172"/>
                  </a:lnTo>
                  <a:lnTo>
                    <a:pt x="433502" y="2681594"/>
                  </a:lnTo>
                  <a:lnTo>
                    <a:pt x="417134" y="2721792"/>
                  </a:lnTo>
                  <a:lnTo>
                    <a:pt x="399816" y="2759960"/>
                  </a:lnTo>
                  <a:lnTo>
                    <a:pt x="381675" y="2796291"/>
                  </a:lnTo>
                  <a:lnTo>
                    <a:pt x="362833" y="2830980"/>
                  </a:lnTo>
                  <a:lnTo>
                    <a:pt x="343415" y="2864219"/>
                  </a:lnTo>
                  <a:lnTo>
                    <a:pt x="303350" y="2927124"/>
                  </a:lnTo>
                  <a:lnTo>
                    <a:pt x="262476" y="2986557"/>
                  </a:lnTo>
                  <a:lnTo>
                    <a:pt x="238546" y="3018847"/>
                  </a:lnTo>
                  <a:lnTo>
                    <a:pt x="213090" y="3050980"/>
                  </a:lnTo>
                  <a:lnTo>
                    <a:pt x="186684" y="3083684"/>
                  </a:lnTo>
                  <a:lnTo>
                    <a:pt x="159906" y="3117685"/>
                  </a:lnTo>
                  <a:lnTo>
                    <a:pt x="133332" y="3153708"/>
                  </a:lnTo>
                  <a:lnTo>
                    <a:pt x="107540" y="3192481"/>
                  </a:lnTo>
                  <a:lnTo>
                    <a:pt x="83105" y="3234729"/>
                  </a:lnTo>
                  <a:lnTo>
                    <a:pt x="60605" y="3281179"/>
                  </a:lnTo>
                  <a:lnTo>
                    <a:pt x="40616" y="3332558"/>
                  </a:lnTo>
                  <a:lnTo>
                    <a:pt x="23716" y="3389591"/>
                  </a:lnTo>
                  <a:lnTo>
                    <a:pt x="13038" y="3439926"/>
                  </a:lnTo>
                  <a:lnTo>
                    <a:pt x="5522" y="3490832"/>
                  </a:lnTo>
                  <a:lnTo>
                    <a:pt x="1173" y="3542127"/>
                  </a:lnTo>
                  <a:lnTo>
                    <a:pt x="0" y="3593628"/>
                  </a:lnTo>
                  <a:lnTo>
                    <a:pt x="2008" y="3645152"/>
                  </a:lnTo>
                  <a:lnTo>
                    <a:pt x="7206" y="3696515"/>
                  </a:lnTo>
                  <a:lnTo>
                    <a:pt x="1194783" y="3700294"/>
                  </a:lnTo>
                  <a:lnTo>
                    <a:pt x="11947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4216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3840" y="3570480"/>
              <a:ext cx="1278720" cy="327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78" name="object 10"/>
            <p:cNvSpPr/>
            <p:nvPr/>
          </p:nvSpPr>
          <p:spPr>
            <a:xfrm>
              <a:off x="8055404" y="3679949"/>
              <a:ext cx="1084341" cy="3170131"/>
            </a:xfrm>
            <a:custGeom>
              <a:avLst/>
              <a:gdLst/>
              <a:ahLst/>
              <a:cxnLst/>
              <a:rect l="l" t="t" r="r" b="b"/>
              <a:pathLst>
                <a:path w="1085215" h="3167379">
                  <a:moveTo>
                    <a:pt x="1084780" y="0"/>
                  </a:moveTo>
                  <a:lnTo>
                    <a:pt x="1076015" y="52158"/>
                  </a:lnTo>
                  <a:lnTo>
                    <a:pt x="1066428" y="104115"/>
                  </a:lnTo>
                  <a:lnTo>
                    <a:pt x="1056021" y="155858"/>
                  </a:lnTo>
                  <a:lnTo>
                    <a:pt x="1044798" y="207374"/>
                  </a:lnTo>
                  <a:lnTo>
                    <a:pt x="1032760" y="258650"/>
                  </a:lnTo>
                  <a:lnTo>
                    <a:pt x="1019911" y="309675"/>
                  </a:lnTo>
                  <a:lnTo>
                    <a:pt x="1006254" y="360435"/>
                  </a:lnTo>
                  <a:lnTo>
                    <a:pt x="991791" y="410919"/>
                  </a:lnTo>
                  <a:lnTo>
                    <a:pt x="976525" y="461113"/>
                  </a:lnTo>
                  <a:lnTo>
                    <a:pt x="960459" y="511006"/>
                  </a:lnTo>
                  <a:lnTo>
                    <a:pt x="943596" y="560584"/>
                  </a:lnTo>
                  <a:lnTo>
                    <a:pt x="925938" y="609836"/>
                  </a:lnTo>
                  <a:lnTo>
                    <a:pt x="907488" y="658749"/>
                  </a:lnTo>
                  <a:lnTo>
                    <a:pt x="884142" y="717409"/>
                  </a:lnTo>
                  <a:lnTo>
                    <a:pt x="860434" y="773692"/>
                  </a:lnTo>
                  <a:lnTo>
                    <a:pt x="836458" y="827667"/>
                  </a:lnTo>
                  <a:lnTo>
                    <a:pt x="812311" y="879403"/>
                  </a:lnTo>
                  <a:lnTo>
                    <a:pt x="788089" y="928967"/>
                  </a:lnTo>
                  <a:lnTo>
                    <a:pt x="763887" y="976429"/>
                  </a:lnTo>
                  <a:lnTo>
                    <a:pt x="739800" y="1021857"/>
                  </a:lnTo>
                  <a:lnTo>
                    <a:pt x="715926" y="1065320"/>
                  </a:lnTo>
                  <a:lnTo>
                    <a:pt x="692359" y="1106887"/>
                  </a:lnTo>
                  <a:lnTo>
                    <a:pt x="669196" y="1146625"/>
                  </a:lnTo>
                  <a:lnTo>
                    <a:pt x="646533" y="1184603"/>
                  </a:lnTo>
                  <a:lnTo>
                    <a:pt x="624464" y="1220891"/>
                  </a:lnTo>
                  <a:lnTo>
                    <a:pt x="582495" y="1288669"/>
                  </a:lnTo>
                  <a:lnTo>
                    <a:pt x="539014" y="1357123"/>
                  </a:lnTo>
                  <a:lnTo>
                    <a:pt x="498381" y="1418594"/>
                  </a:lnTo>
                  <a:lnTo>
                    <a:pt x="460437" y="1473747"/>
                  </a:lnTo>
                  <a:lnTo>
                    <a:pt x="425020" y="1523252"/>
                  </a:lnTo>
                  <a:lnTo>
                    <a:pt x="391971" y="1567774"/>
                  </a:lnTo>
                  <a:lnTo>
                    <a:pt x="361130" y="1607981"/>
                  </a:lnTo>
                  <a:lnTo>
                    <a:pt x="332337" y="1644541"/>
                  </a:lnTo>
                  <a:lnTo>
                    <a:pt x="256647" y="1739010"/>
                  </a:lnTo>
                  <a:lnTo>
                    <a:pt x="234446" y="1767654"/>
                  </a:lnTo>
                  <a:lnTo>
                    <a:pt x="193630" y="1824678"/>
                  </a:lnTo>
                  <a:lnTo>
                    <a:pt x="156526" y="1885799"/>
                  </a:lnTo>
                  <a:lnTo>
                    <a:pt x="121856" y="1956357"/>
                  </a:lnTo>
                  <a:lnTo>
                    <a:pt x="105033" y="1996843"/>
                  </a:lnTo>
                  <a:lnTo>
                    <a:pt x="88338" y="2041690"/>
                  </a:lnTo>
                  <a:lnTo>
                    <a:pt x="69138" y="2098135"/>
                  </a:lnTo>
                  <a:lnTo>
                    <a:pt x="47047" y="2172814"/>
                  </a:lnTo>
                  <a:lnTo>
                    <a:pt x="36066" y="2216510"/>
                  </a:lnTo>
                  <a:lnTo>
                    <a:pt x="25739" y="2264189"/>
                  </a:lnTo>
                  <a:lnTo>
                    <a:pt x="16526" y="2315658"/>
                  </a:lnTo>
                  <a:lnTo>
                    <a:pt x="8886" y="2370725"/>
                  </a:lnTo>
                  <a:lnTo>
                    <a:pt x="3279" y="2429197"/>
                  </a:lnTo>
                  <a:lnTo>
                    <a:pt x="164" y="2490883"/>
                  </a:lnTo>
                  <a:lnTo>
                    <a:pt x="0" y="2555590"/>
                  </a:lnTo>
                  <a:lnTo>
                    <a:pt x="3245" y="2623127"/>
                  </a:lnTo>
                  <a:lnTo>
                    <a:pt x="10360" y="2693301"/>
                  </a:lnTo>
                  <a:lnTo>
                    <a:pt x="17881" y="2743260"/>
                  </a:lnTo>
                  <a:lnTo>
                    <a:pt x="27250" y="2792740"/>
                  </a:lnTo>
                  <a:lnTo>
                    <a:pt x="38446" y="2841680"/>
                  </a:lnTo>
                  <a:lnTo>
                    <a:pt x="51449" y="2890017"/>
                  </a:lnTo>
                  <a:lnTo>
                    <a:pt x="66240" y="2937690"/>
                  </a:lnTo>
                  <a:lnTo>
                    <a:pt x="82799" y="2984636"/>
                  </a:lnTo>
                  <a:lnTo>
                    <a:pt x="101106" y="3030794"/>
                  </a:lnTo>
                  <a:lnTo>
                    <a:pt x="121141" y="3076102"/>
                  </a:lnTo>
                  <a:lnTo>
                    <a:pt x="142884" y="3120498"/>
                  </a:lnTo>
                  <a:lnTo>
                    <a:pt x="166316" y="3163920"/>
                  </a:lnTo>
                  <a:lnTo>
                    <a:pt x="1084780" y="3166853"/>
                  </a:lnTo>
                  <a:lnTo>
                    <a:pt x="10847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4218" name="object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8960" y="2731680"/>
              <a:ext cx="1443240" cy="4117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80" name="object 12"/>
            <p:cNvSpPr/>
            <p:nvPr/>
          </p:nvSpPr>
          <p:spPr>
            <a:xfrm>
              <a:off x="7790273" y="2978297"/>
              <a:ext cx="1352647" cy="3871783"/>
            </a:xfrm>
            <a:custGeom>
              <a:avLst/>
              <a:gdLst/>
              <a:ahLst/>
              <a:cxnLst/>
              <a:rect l="l" t="t" r="r" b="b"/>
              <a:pathLst>
                <a:path w="1353820" h="3868420">
                  <a:moveTo>
                    <a:pt x="211545" y="3867831"/>
                  </a:moveTo>
                  <a:lnTo>
                    <a:pt x="188488" y="3825662"/>
                  </a:lnTo>
                  <a:lnTo>
                    <a:pt x="166689" y="3782753"/>
                  </a:lnTo>
                  <a:lnTo>
                    <a:pt x="146159" y="3739140"/>
                  </a:lnTo>
                  <a:lnTo>
                    <a:pt x="126911" y="3694858"/>
                  </a:lnTo>
                  <a:lnTo>
                    <a:pt x="108957" y="3649943"/>
                  </a:lnTo>
                  <a:lnTo>
                    <a:pt x="92311" y="3604430"/>
                  </a:lnTo>
                  <a:lnTo>
                    <a:pt x="76983" y="3558355"/>
                  </a:lnTo>
                  <a:lnTo>
                    <a:pt x="62988" y="3511753"/>
                  </a:lnTo>
                  <a:lnTo>
                    <a:pt x="50336" y="3464660"/>
                  </a:lnTo>
                  <a:lnTo>
                    <a:pt x="39042" y="3417111"/>
                  </a:lnTo>
                  <a:lnTo>
                    <a:pt x="29117" y="3369142"/>
                  </a:lnTo>
                  <a:lnTo>
                    <a:pt x="20574" y="3320789"/>
                  </a:lnTo>
                  <a:lnTo>
                    <a:pt x="13425" y="3272087"/>
                  </a:lnTo>
                  <a:lnTo>
                    <a:pt x="6088" y="3203869"/>
                  </a:lnTo>
                  <a:lnTo>
                    <a:pt x="1700" y="3137569"/>
                  </a:lnTo>
                  <a:lnTo>
                    <a:pt x="0" y="3073295"/>
                  </a:lnTo>
                  <a:lnTo>
                    <a:pt x="726" y="3011156"/>
                  </a:lnTo>
                  <a:lnTo>
                    <a:pt x="3619" y="2951261"/>
                  </a:lnTo>
                  <a:lnTo>
                    <a:pt x="8419" y="2893719"/>
                  </a:lnTo>
                  <a:lnTo>
                    <a:pt x="14863" y="2838639"/>
                  </a:lnTo>
                  <a:lnTo>
                    <a:pt x="22693" y="2786130"/>
                  </a:lnTo>
                  <a:lnTo>
                    <a:pt x="31647" y="2736301"/>
                  </a:lnTo>
                  <a:lnTo>
                    <a:pt x="41464" y="2689261"/>
                  </a:lnTo>
                  <a:lnTo>
                    <a:pt x="51885" y="2645118"/>
                  </a:lnTo>
                  <a:lnTo>
                    <a:pt x="62648" y="2603982"/>
                  </a:lnTo>
                  <a:lnTo>
                    <a:pt x="73494" y="2565961"/>
                  </a:lnTo>
                  <a:lnTo>
                    <a:pt x="94389" y="2499701"/>
                  </a:lnTo>
                  <a:lnTo>
                    <a:pt x="112485" y="2447209"/>
                  </a:lnTo>
                  <a:lnTo>
                    <a:pt x="129268" y="2401794"/>
                  </a:lnTo>
                  <a:lnTo>
                    <a:pt x="146126" y="2359947"/>
                  </a:lnTo>
                  <a:lnTo>
                    <a:pt x="163159" y="2321249"/>
                  </a:lnTo>
                  <a:lnTo>
                    <a:pt x="180468" y="2285281"/>
                  </a:lnTo>
                  <a:lnTo>
                    <a:pt x="216319" y="2219862"/>
                  </a:lnTo>
                  <a:lnTo>
                    <a:pt x="254485" y="2160335"/>
                  </a:lnTo>
                  <a:lnTo>
                    <a:pt x="295773" y="2103351"/>
                  </a:lnTo>
                  <a:lnTo>
                    <a:pt x="340989" y="2045556"/>
                  </a:lnTo>
                  <a:lnTo>
                    <a:pt x="365323" y="2015307"/>
                  </a:lnTo>
                  <a:lnTo>
                    <a:pt x="390942" y="1983599"/>
                  </a:lnTo>
                  <a:lnTo>
                    <a:pt x="417947" y="1950013"/>
                  </a:lnTo>
                  <a:lnTo>
                    <a:pt x="446438" y="1914129"/>
                  </a:lnTo>
                  <a:lnTo>
                    <a:pt x="476517" y="1875529"/>
                  </a:lnTo>
                  <a:lnTo>
                    <a:pt x="508284" y="1833793"/>
                  </a:lnTo>
                  <a:lnTo>
                    <a:pt x="541841" y="1788504"/>
                  </a:lnTo>
                  <a:lnTo>
                    <a:pt x="577287" y="1739240"/>
                  </a:lnTo>
                  <a:lnTo>
                    <a:pt x="614725" y="1685585"/>
                  </a:lnTo>
                  <a:lnTo>
                    <a:pt x="654254" y="1627118"/>
                  </a:lnTo>
                  <a:lnTo>
                    <a:pt x="695976" y="1563421"/>
                  </a:lnTo>
                  <a:lnTo>
                    <a:pt x="739992" y="1494074"/>
                  </a:lnTo>
                  <a:lnTo>
                    <a:pt x="760239" y="1461624"/>
                  </a:lnTo>
                  <a:lnTo>
                    <a:pt x="781106" y="1427999"/>
                  </a:lnTo>
                  <a:lnTo>
                    <a:pt x="802536" y="1393158"/>
                  </a:lnTo>
                  <a:lnTo>
                    <a:pt x="824471" y="1357060"/>
                  </a:lnTo>
                  <a:lnTo>
                    <a:pt x="846855" y="1319665"/>
                  </a:lnTo>
                  <a:lnTo>
                    <a:pt x="869630" y="1280931"/>
                  </a:lnTo>
                  <a:lnTo>
                    <a:pt x="892740" y="1240817"/>
                  </a:lnTo>
                  <a:lnTo>
                    <a:pt x="916126" y="1199282"/>
                  </a:lnTo>
                  <a:lnTo>
                    <a:pt x="939731" y="1156286"/>
                  </a:lnTo>
                  <a:lnTo>
                    <a:pt x="963499" y="1111787"/>
                  </a:lnTo>
                  <a:lnTo>
                    <a:pt x="987371" y="1065744"/>
                  </a:lnTo>
                  <a:lnTo>
                    <a:pt x="1011292" y="1018116"/>
                  </a:lnTo>
                  <a:lnTo>
                    <a:pt x="1035203" y="968862"/>
                  </a:lnTo>
                  <a:lnTo>
                    <a:pt x="1059048" y="917941"/>
                  </a:lnTo>
                  <a:lnTo>
                    <a:pt x="1082768" y="865313"/>
                  </a:lnTo>
                  <a:lnTo>
                    <a:pt x="1106308" y="810935"/>
                  </a:lnTo>
                  <a:lnTo>
                    <a:pt x="1129609" y="754767"/>
                  </a:lnTo>
                  <a:lnTo>
                    <a:pt x="1152615" y="696768"/>
                  </a:lnTo>
                  <a:lnTo>
                    <a:pt x="1170611" y="649441"/>
                  </a:lnTo>
                  <a:lnTo>
                    <a:pt x="1188023" y="601863"/>
                  </a:lnTo>
                  <a:lnTo>
                    <a:pt x="1204847" y="554039"/>
                  </a:lnTo>
                  <a:lnTo>
                    <a:pt x="1221084" y="505979"/>
                  </a:lnTo>
                  <a:lnTo>
                    <a:pt x="1236729" y="457688"/>
                  </a:lnTo>
                  <a:lnTo>
                    <a:pt x="1251781" y="409173"/>
                  </a:lnTo>
                  <a:lnTo>
                    <a:pt x="1266239" y="360442"/>
                  </a:lnTo>
                  <a:lnTo>
                    <a:pt x="1280100" y="311502"/>
                  </a:lnTo>
                  <a:lnTo>
                    <a:pt x="1293362" y="262359"/>
                  </a:lnTo>
                  <a:lnTo>
                    <a:pt x="1306023" y="213020"/>
                  </a:lnTo>
                  <a:lnTo>
                    <a:pt x="1318082" y="163493"/>
                  </a:lnTo>
                  <a:lnTo>
                    <a:pt x="1329535" y="113784"/>
                  </a:lnTo>
                  <a:lnTo>
                    <a:pt x="1340382" y="63900"/>
                  </a:lnTo>
                  <a:lnTo>
                    <a:pt x="1350619" y="13849"/>
                  </a:lnTo>
                  <a:lnTo>
                    <a:pt x="1353275" y="0"/>
                  </a:lnTo>
                </a:path>
              </a:pathLst>
            </a:custGeom>
            <a:noFill/>
            <a:ln w="18288">
              <a:solidFill>
                <a:srgbClr val="8080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4220" name="object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40" y="-14040"/>
              <a:ext cx="3198600" cy="183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82" name="object 14"/>
            <p:cNvSpPr/>
            <p:nvPr/>
          </p:nvSpPr>
          <p:spPr>
            <a:xfrm>
              <a:off x="1440" y="12947"/>
              <a:ext cx="3097434" cy="1714442"/>
            </a:xfrm>
            <a:custGeom>
              <a:avLst/>
              <a:gdLst/>
              <a:ahLst/>
              <a:cxnLst/>
              <a:rect l="l" t="t" r="r" b="b"/>
              <a:pathLst>
                <a:path w="3100070" h="1713230">
                  <a:moveTo>
                    <a:pt x="0" y="1449832"/>
                  </a:moveTo>
                  <a:lnTo>
                    <a:pt x="38633" y="1483582"/>
                  </a:lnTo>
                  <a:lnTo>
                    <a:pt x="78059" y="1515131"/>
                  </a:lnTo>
                  <a:lnTo>
                    <a:pt x="118233" y="1544456"/>
                  </a:lnTo>
                  <a:lnTo>
                    <a:pt x="159110" y="1571532"/>
                  </a:lnTo>
                  <a:lnTo>
                    <a:pt x="200643" y="1596339"/>
                  </a:lnTo>
                  <a:lnTo>
                    <a:pt x="242787" y="1618851"/>
                  </a:lnTo>
                  <a:lnTo>
                    <a:pt x="285498" y="1639048"/>
                  </a:lnTo>
                  <a:lnTo>
                    <a:pt x="328728" y="1656905"/>
                  </a:lnTo>
                  <a:lnTo>
                    <a:pt x="372433" y="1672400"/>
                  </a:lnTo>
                  <a:lnTo>
                    <a:pt x="416568" y="1685510"/>
                  </a:lnTo>
                  <a:lnTo>
                    <a:pt x="461086" y="1696212"/>
                  </a:lnTo>
                  <a:lnTo>
                    <a:pt x="525008" y="1706811"/>
                  </a:lnTo>
                  <a:lnTo>
                    <a:pt x="586714" y="1712108"/>
                  </a:lnTo>
                  <a:lnTo>
                    <a:pt x="646054" y="1712681"/>
                  </a:lnTo>
                  <a:lnTo>
                    <a:pt x="702877" y="1709111"/>
                  </a:lnTo>
                  <a:lnTo>
                    <a:pt x="757032" y="1701978"/>
                  </a:lnTo>
                  <a:lnTo>
                    <a:pt x="808368" y="1691859"/>
                  </a:lnTo>
                  <a:lnTo>
                    <a:pt x="856735" y="1679336"/>
                  </a:lnTo>
                  <a:lnTo>
                    <a:pt x="901982" y="1664988"/>
                  </a:lnTo>
                  <a:lnTo>
                    <a:pt x="943957" y="1649394"/>
                  </a:lnTo>
                  <a:lnTo>
                    <a:pt x="982510" y="1633134"/>
                  </a:lnTo>
                  <a:lnTo>
                    <a:pt x="1017491" y="1616787"/>
                  </a:lnTo>
                  <a:lnTo>
                    <a:pt x="1076131" y="1586151"/>
                  </a:lnTo>
                  <a:lnTo>
                    <a:pt x="1137703" y="1550258"/>
                  </a:lnTo>
                  <a:lnTo>
                    <a:pt x="1172664" y="1527371"/>
                  </a:lnTo>
                  <a:lnTo>
                    <a:pt x="1204793" y="1504197"/>
                  </a:lnTo>
                  <a:lnTo>
                    <a:pt x="1262240" y="1456340"/>
                  </a:lnTo>
                  <a:lnTo>
                    <a:pt x="1313412" y="1405382"/>
                  </a:lnTo>
                  <a:lnTo>
                    <a:pt x="1361677" y="1350021"/>
                  </a:lnTo>
                  <a:lnTo>
                    <a:pt x="1385773" y="1320282"/>
                  </a:lnTo>
                  <a:lnTo>
                    <a:pt x="1410404" y="1288954"/>
                  </a:lnTo>
                  <a:lnTo>
                    <a:pt x="1435994" y="1255874"/>
                  </a:lnTo>
                  <a:lnTo>
                    <a:pt x="1462962" y="1220878"/>
                  </a:lnTo>
                  <a:lnTo>
                    <a:pt x="1491729" y="1183804"/>
                  </a:lnTo>
                  <a:lnTo>
                    <a:pt x="1522717" y="1144490"/>
                  </a:lnTo>
                  <a:lnTo>
                    <a:pt x="1556347" y="1102772"/>
                  </a:lnTo>
                  <a:lnTo>
                    <a:pt x="1593040" y="1058486"/>
                  </a:lnTo>
                  <a:lnTo>
                    <a:pt x="1633216" y="1011472"/>
                  </a:lnTo>
                  <a:lnTo>
                    <a:pt x="1677298" y="961565"/>
                  </a:lnTo>
                  <a:lnTo>
                    <a:pt x="1725705" y="908603"/>
                  </a:lnTo>
                  <a:lnTo>
                    <a:pt x="1778859" y="852422"/>
                  </a:lnTo>
                  <a:lnTo>
                    <a:pt x="1837182" y="792861"/>
                  </a:lnTo>
                  <a:lnTo>
                    <a:pt x="1865510" y="764484"/>
                  </a:lnTo>
                  <a:lnTo>
                    <a:pt x="1894993" y="735143"/>
                  </a:lnTo>
                  <a:lnTo>
                    <a:pt x="1925676" y="704939"/>
                  </a:lnTo>
                  <a:lnTo>
                    <a:pt x="1957605" y="673973"/>
                  </a:lnTo>
                  <a:lnTo>
                    <a:pt x="1990825" y="642346"/>
                  </a:lnTo>
                  <a:lnTo>
                    <a:pt x="2025379" y="610159"/>
                  </a:lnTo>
                  <a:lnTo>
                    <a:pt x="2061314" y="577514"/>
                  </a:lnTo>
                  <a:lnTo>
                    <a:pt x="2098674" y="544512"/>
                  </a:lnTo>
                  <a:lnTo>
                    <a:pt x="2137505" y="511254"/>
                  </a:lnTo>
                  <a:lnTo>
                    <a:pt x="2177852" y="477841"/>
                  </a:lnTo>
                  <a:lnTo>
                    <a:pt x="2219758" y="444374"/>
                  </a:lnTo>
                  <a:lnTo>
                    <a:pt x="2263270" y="410956"/>
                  </a:lnTo>
                  <a:lnTo>
                    <a:pt x="2308433" y="377686"/>
                  </a:lnTo>
                  <a:lnTo>
                    <a:pt x="2355291" y="344666"/>
                  </a:lnTo>
                  <a:lnTo>
                    <a:pt x="2403890" y="311997"/>
                  </a:lnTo>
                  <a:lnTo>
                    <a:pt x="2454275" y="279781"/>
                  </a:lnTo>
                  <a:lnTo>
                    <a:pt x="2498780" y="252695"/>
                  </a:lnTo>
                  <a:lnTo>
                    <a:pt x="2543571" y="226687"/>
                  </a:lnTo>
                  <a:lnTo>
                    <a:pt x="2588638" y="201759"/>
                  </a:lnTo>
                  <a:lnTo>
                    <a:pt x="2633972" y="177916"/>
                  </a:lnTo>
                  <a:lnTo>
                    <a:pt x="2679562" y="155162"/>
                  </a:lnTo>
                  <a:lnTo>
                    <a:pt x="2725399" y="133500"/>
                  </a:lnTo>
                  <a:lnTo>
                    <a:pt x="2771473" y="112934"/>
                  </a:lnTo>
                  <a:lnTo>
                    <a:pt x="2817774" y="93469"/>
                  </a:lnTo>
                  <a:lnTo>
                    <a:pt x="2864294" y="75108"/>
                  </a:lnTo>
                  <a:lnTo>
                    <a:pt x="2911021" y="57854"/>
                  </a:lnTo>
                  <a:lnTo>
                    <a:pt x="2957946" y="41713"/>
                  </a:lnTo>
                  <a:lnTo>
                    <a:pt x="3005061" y="26688"/>
                  </a:lnTo>
                  <a:lnTo>
                    <a:pt x="3052353" y="12782"/>
                  </a:lnTo>
                  <a:lnTo>
                    <a:pt x="3099816" y="0"/>
                  </a:lnTo>
                </a:path>
              </a:pathLst>
            </a:custGeom>
            <a:noFill/>
            <a:ln w="18288">
              <a:solidFill>
                <a:srgbClr val="F9525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4222" name="object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0" y="-14040"/>
              <a:ext cx="3515400" cy="165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84" name="object 16"/>
            <p:cNvSpPr/>
            <p:nvPr/>
          </p:nvSpPr>
          <p:spPr>
            <a:xfrm>
              <a:off x="1440" y="-7690"/>
              <a:ext cx="3335576" cy="1482676"/>
            </a:xfrm>
            <a:custGeom>
              <a:avLst/>
              <a:gdLst/>
              <a:ahLst/>
              <a:cxnLst/>
              <a:rect l="l" t="t" r="r" b="b"/>
              <a:pathLst>
                <a:path w="3337560" h="1481455">
                  <a:moveTo>
                    <a:pt x="3337540" y="0"/>
                  </a:moveTo>
                  <a:lnTo>
                    <a:pt x="0" y="0"/>
                  </a:lnTo>
                  <a:lnTo>
                    <a:pt x="3090" y="1253871"/>
                  </a:lnTo>
                  <a:lnTo>
                    <a:pt x="44650" y="1283031"/>
                  </a:lnTo>
                  <a:lnTo>
                    <a:pt x="87062" y="1310298"/>
                  </a:lnTo>
                  <a:lnTo>
                    <a:pt x="130278" y="1335650"/>
                  </a:lnTo>
                  <a:lnTo>
                    <a:pt x="174248" y="1359065"/>
                  </a:lnTo>
                  <a:lnTo>
                    <a:pt x="218924" y="1380521"/>
                  </a:lnTo>
                  <a:lnTo>
                    <a:pt x="264258" y="1399994"/>
                  </a:lnTo>
                  <a:lnTo>
                    <a:pt x="310200" y="1417463"/>
                  </a:lnTo>
                  <a:lnTo>
                    <a:pt x="356702" y="1432906"/>
                  </a:lnTo>
                  <a:lnTo>
                    <a:pt x="403714" y="1446299"/>
                  </a:lnTo>
                  <a:lnTo>
                    <a:pt x="451189" y="1457621"/>
                  </a:lnTo>
                  <a:lnTo>
                    <a:pt x="499078" y="1466850"/>
                  </a:lnTo>
                  <a:lnTo>
                    <a:pt x="567840" y="1476034"/>
                  </a:lnTo>
                  <a:lnTo>
                    <a:pt x="634218" y="1480628"/>
                  </a:lnTo>
                  <a:lnTo>
                    <a:pt x="698051" y="1481132"/>
                  </a:lnTo>
                  <a:lnTo>
                    <a:pt x="759176" y="1478049"/>
                  </a:lnTo>
                  <a:lnTo>
                    <a:pt x="817430" y="1471880"/>
                  </a:lnTo>
                  <a:lnTo>
                    <a:pt x="872652" y="1463127"/>
                  </a:lnTo>
                  <a:lnTo>
                    <a:pt x="924680" y="1452292"/>
                  </a:lnTo>
                  <a:lnTo>
                    <a:pt x="973351" y="1439877"/>
                  </a:lnTo>
                  <a:lnTo>
                    <a:pt x="1018503" y="1426383"/>
                  </a:lnTo>
                  <a:lnTo>
                    <a:pt x="1059974" y="1412312"/>
                  </a:lnTo>
                  <a:lnTo>
                    <a:pt x="1097602" y="1398166"/>
                  </a:lnTo>
                  <a:lnTo>
                    <a:pt x="1160680" y="1371656"/>
                  </a:lnTo>
                  <a:lnTo>
                    <a:pt x="1226903" y="1340616"/>
                  </a:lnTo>
                  <a:lnTo>
                    <a:pt x="1264504" y="1320828"/>
                  </a:lnTo>
                  <a:lnTo>
                    <a:pt x="1299061" y="1300791"/>
                  </a:lnTo>
                  <a:lnTo>
                    <a:pt x="1360853" y="1259410"/>
                  </a:lnTo>
                  <a:lnTo>
                    <a:pt x="1415901" y="1215345"/>
                  </a:lnTo>
                  <a:lnTo>
                    <a:pt x="1467827" y="1167472"/>
                  </a:lnTo>
                  <a:lnTo>
                    <a:pt x="1520253" y="1114663"/>
                  </a:lnTo>
                  <a:lnTo>
                    <a:pt x="1607754" y="1023732"/>
                  </a:lnTo>
                  <a:lnTo>
                    <a:pt x="1641095" y="989734"/>
                  </a:lnTo>
                  <a:lnTo>
                    <a:pt x="1677277" y="953658"/>
                  </a:lnTo>
                  <a:lnTo>
                    <a:pt x="1716754" y="915363"/>
                  </a:lnTo>
                  <a:lnTo>
                    <a:pt x="1759979" y="874708"/>
                  </a:lnTo>
                  <a:lnTo>
                    <a:pt x="1807403" y="831552"/>
                  </a:lnTo>
                  <a:lnTo>
                    <a:pt x="1859480" y="785755"/>
                  </a:lnTo>
                  <a:lnTo>
                    <a:pt x="1916662" y="737175"/>
                  </a:lnTo>
                  <a:lnTo>
                    <a:pt x="1979402" y="685673"/>
                  </a:lnTo>
                  <a:lnTo>
                    <a:pt x="2041540" y="635789"/>
                  </a:lnTo>
                  <a:lnTo>
                    <a:pt x="2074528" y="609679"/>
                  </a:lnTo>
                  <a:lnTo>
                    <a:pt x="2108861" y="582906"/>
                  </a:lnTo>
                  <a:lnTo>
                    <a:pt x="2144586" y="555558"/>
                  </a:lnTo>
                  <a:lnTo>
                    <a:pt x="2181751" y="527724"/>
                  </a:lnTo>
                  <a:lnTo>
                    <a:pt x="2220405" y="499491"/>
                  </a:lnTo>
                  <a:lnTo>
                    <a:pt x="2260596" y="470947"/>
                  </a:lnTo>
                  <a:lnTo>
                    <a:pt x="2302372" y="442180"/>
                  </a:lnTo>
                  <a:lnTo>
                    <a:pt x="2345781" y="413277"/>
                  </a:lnTo>
                  <a:lnTo>
                    <a:pt x="2390872" y="384327"/>
                  </a:lnTo>
                  <a:lnTo>
                    <a:pt x="2437692" y="355417"/>
                  </a:lnTo>
                  <a:lnTo>
                    <a:pt x="2486290" y="326635"/>
                  </a:lnTo>
                  <a:lnTo>
                    <a:pt x="2536713" y="298068"/>
                  </a:lnTo>
                  <a:lnTo>
                    <a:pt x="2589011" y="269806"/>
                  </a:lnTo>
                  <a:lnTo>
                    <a:pt x="2643231" y="241935"/>
                  </a:lnTo>
                  <a:lnTo>
                    <a:pt x="2687895" y="220062"/>
                  </a:lnTo>
                  <a:lnTo>
                    <a:pt x="2732828" y="198999"/>
                  </a:lnTo>
                  <a:lnTo>
                    <a:pt x="2778021" y="178746"/>
                  </a:lnTo>
                  <a:lnTo>
                    <a:pt x="2823466" y="159308"/>
                  </a:lnTo>
                  <a:lnTo>
                    <a:pt x="2869155" y="140687"/>
                  </a:lnTo>
                  <a:lnTo>
                    <a:pt x="2915078" y="122886"/>
                  </a:lnTo>
                  <a:lnTo>
                    <a:pt x="2961228" y="105906"/>
                  </a:lnTo>
                  <a:lnTo>
                    <a:pt x="3007595" y="89752"/>
                  </a:lnTo>
                  <a:lnTo>
                    <a:pt x="3054172" y="74426"/>
                  </a:lnTo>
                  <a:lnTo>
                    <a:pt x="3100949" y="59929"/>
                  </a:lnTo>
                  <a:lnTo>
                    <a:pt x="3147918" y="46266"/>
                  </a:lnTo>
                  <a:lnTo>
                    <a:pt x="3195070" y="33439"/>
                  </a:lnTo>
                  <a:lnTo>
                    <a:pt x="3242397" y="21450"/>
                  </a:lnTo>
                  <a:lnTo>
                    <a:pt x="3289890" y="10303"/>
                  </a:lnTo>
                  <a:lnTo>
                    <a:pt x="3337540" y="0"/>
                  </a:lnTo>
                  <a:close/>
                </a:path>
              </a:pathLst>
            </a:cu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4224" name="object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60" y="-14040"/>
              <a:ext cx="913500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486" name="PlaceHolder 1"/>
          <p:cNvSpPr>
            <a:spLocks noGrp="1"/>
          </p:cNvSpPr>
          <p:nvPr>
            <p:ph type="title" idx="4294967295"/>
          </p:nvPr>
        </p:nvSpPr>
        <p:spPr>
          <a:xfrm>
            <a:off x="2078038" y="234950"/>
            <a:ext cx="4983162" cy="1157288"/>
          </a:xfrm>
        </p:spPr>
        <p:txBody>
          <a:bodyPr tIns="12600" anchor="t"/>
          <a:lstStyle/>
          <a:p>
            <a:pPr marL="12600" fontAlgn="auto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defRPr/>
            </a:pPr>
            <a:r>
              <a:rPr lang="uk-UA" sz="3600" b="1" i="1" spc="-1">
                <a:solidFill>
                  <a:srgbClr val="002BC0"/>
                </a:solidFill>
                <a:latin typeface="Verdana"/>
              </a:rPr>
              <a:t>Участь</a:t>
            </a:r>
            <a:r>
              <a:rPr lang="uk-UA" sz="3600" b="1" i="1" spc="-66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600" b="1" i="1" spc="-1">
                <a:solidFill>
                  <a:srgbClr val="002BC0"/>
                </a:solidFill>
                <a:latin typeface="Verdana"/>
              </a:rPr>
              <a:t>у</a:t>
            </a:r>
            <a:r>
              <a:rPr lang="uk-UA" sz="3600" b="1" i="1" spc="-7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600" b="1" i="1" spc="-12">
                <a:solidFill>
                  <a:srgbClr val="002BC0"/>
                </a:solidFill>
                <a:latin typeface="Verdana"/>
              </a:rPr>
              <a:t>проєктах:</a:t>
            </a:r>
            <a:endParaRPr lang="uk-UA" sz="3600" spc="-1"/>
          </a:p>
        </p:txBody>
      </p:sp>
      <p:sp>
        <p:nvSpPr>
          <p:cNvPr id="487" name="object 4"/>
          <p:cNvSpPr/>
          <p:nvPr/>
        </p:nvSpPr>
        <p:spPr>
          <a:xfrm>
            <a:off x="539750" y="900113"/>
            <a:ext cx="8012113" cy="79565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9680" rIns="0" bIns="0">
            <a:spAutoFit/>
          </a:bodyPr>
          <a:lstStyle/>
          <a:p>
            <a:pPr marL="355600" indent="-344488" algn="just">
              <a:spcBef>
                <a:spcPts val="1100"/>
              </a:spcBef>
              <a:buClr>
                <a:srgbClr val="680000"/>
              </a:buClr>
              <a:buSzPct val="75000"/>
              <a:buFont typeface="Wingdings" pitchFamily="2" charset="2"/>
              <a:buChar char=""/>
              <a:tabLst>
                <a:tab pos="357188" algn="l"/>
              </a:tabLst>
            </a:pPr>
            <a:r>
              <a:rPr lang="uk-UA" sz="1600" b="1">
                <a:solidFill>
                  <a:srgbClr val="953735"/>
                </a:solidFill>
                <a:latin typeface="Verdana" pitchFamily="34" charset="0"/>
              </a:rPr>
              <a:t>Міжнародний проєкт за Програмою покращення навчання, розробленою Норвезькою радою у справах біженців (</a:t>
            </a:r>
            <a:r>
              <a:rPr lang="en-US" sz="1600" b="1">
                <a:solidFill>
                  <a:srgbClr val="953735"/>
                </a:solidFill>
                <a:latin typeface="Verdana" pitchFamily="34" charset="0"/>
              </a:rPr>
              <a:t>Norwegian Refugee Council) </a:t>
            </a:r>
            <a:r>
              <a:rPr lang="uk-UA" sz="1600" b="1">
                <a:solidFill>
                  <a:srgbClr val="953735"/>
                </a:solidFill>
                <a:latin typeface="Verdana" pitchFamily="34" charset="0"/>
              </a:rPr>
              <a:t>спільно з Норвезьким Університетом Тромсе. </a:t>
            </a:r>
            <a:endParaRPr lang="uk-UA" sz="1600"/>
          </a:p>
          <a:p>
            <a:pPr marL="355600" indent="-344488" algn="just">
              <a:spcBef>
                <a:spcPts val="1100"/>
              </a:spcBef>
              <a:buClr>
                <a:srgbClr val="680000"/>
              </a:buClr>
              <a:buSzPct val="75000"/>
              <a:buFont typeface="Wingdings" pitchFamily="2" charset="2"/>
              <a:buChar char=""/>
              <a:tabLst>
                <a:tab pos="357188" algn="l"/>
              </a:tabLst>
            </a:pPr>
            <a:r>
              <a:rPr lang="uk-UA" sz="1600" b="1">
                <a:solidFill>
                  <a:srgbClr val="953735"/>
                </a:solidFill>
                <a:latin typeface="Verdana" pitchFamily="34" charset="0"/>
              </a:rPr>
              <a:t>«Наш парламент: досліджуємо, розуміємо, впливаємо».</a:t>
            </a:r>
            <a:endParaRPr lang="uk-UA" sz="1600"/>
          </a:p>
          <a:p>
            <a:pPr marL="355600" indent="-344488" algn="just">
              <a:spcBef>
                <a:spcPts val="1100"/>
              </a:spcBef>
              <a:buClr>
                <a:srgbClr val="680000"/>
              </a:buClr>
              <a:buSzPct val="75000"/>
              <a:buFont typeface="Wingdings" pitchFamily="2" charset="2"/>
              <a:buChar char=""/>
              <a:tabLst>
                <a:tab pos="357188" algn="l"/>
              </a:tabLst>
            </a:pPr>
            <a:r>
              <a:rPr lang="uk-UA" sz="1600" b="1">
                <a:solidFill>
                  <a:srgbClr val="953735"/>
                </a:solidFill>
                <a:latin typeface="Verdana" pitchFamily="34" charset="0"/>
              </a:rPr>
              <a:t>Соціальний проєкт "Поділись промінчиком доброти».</a:t>
            </a:r>
            <a:endParaRPr lang="uk-UA" sz="1600"/>
          </a:p>
          <a:p>
            <a:pPr marL="355600" indent="-344488" algn="just">
              <a:spcBef>
                <a:spcPts val="1100"/>
              </a:spcBef>
              <a:buClr>
                <a:srgbClr val="680000"/>
              </a:buClr>
              <a:buSzPct val="75000"/>
              <a:buFont typeface="Wingdings" pitchFamily="2" charset="2"/>
              <a:buChar char=""/>
              <a:tabLst>
                <a:tab pos="357188" algn="l"/>
              </a:tabLst>
            </a:pPr>
            <a:r>
              <a:rPr lang="uk-UA" sz="1600" b="1" i="1">
                <a:solidFill>
                  <a:srgbClr val="953735"/>
                </a:solidFill>
                <a:latin typeface="Verdana" pitchFamily="34" charset="0"/>
              </a:rPr>
              <a:t>Освітній Україно-Канадський проєкт “</a:t>
            </a:r>
            <a:r>
              <a:rPr lang="uk-UA" sz="1600" b="1">
                <a:solidFill>
                  <a:srgbClr val="953735"/>
                </a:solidFill>
                <a:latin typeface="Verdana" pitchFamily="34" charset="0"/>
              </a:rPr>
              <a:t>Alberta-Ukraine Virtual Student Exchange Program</a:t>
            </a:r>
            <a:r>
              <a:rPr lang="uk-UA" sz="1600" b="1" i="1">
                <a:solidFill>
                  <a:srgbClr val="953735"/>
                </a:solidFill>
                <a:latin typeface="Verdana" pitchFamily="34" charset="0"/>
              </a:rPr>
              <a:t>”.</a:t>
            </a:r>
            <a:endParaRPr lang="uk-UA" sz="1600"/>
          </a:p>
          <a:p>
            <a:pPr marL="355600" indent="-344488" algn="just">
              <a:spcBef>
                <a:spcPts val="1100"/>
              </a:spcBef>
              <a:buClr>
                <a:srgbClr val="680000"/>
              </a:buClr>
              <a:buSzPct val="75000"/>
              <a:buFont typeface="Wingdings" pitchFamily="2" charset="2"/>
              <a:buChar char=""/>
              <a:tabLst>
                <a:tab pos="357188" algn="l"/>
              </a:tabLst>
            </a:pPr>
            <a:r>
              <a:rPr lang="uk-UA" sz="1600" b="1" i="1">
                <a:solidFill>
                  <a:srgbClr val="953735"/>
                </a:solidFill>
                <a:latin typeface="Verdana" pitchFamily="34" charset="0"/>
              </a:rPr>
              <a:t>“STEM-освіта: від теорії до практики”</a:t>
            </a:r>
            <a:endParaRPr lang="uk-UA" sz="1600"/>
          </a:p>
          <a:p>
            <a:pPr marL="355600" indent="-344488" algn="just">
              <a:spcBef>
                <a:spcPts val="1100"/>
              </a:spcBef>
              <a:buClr>
                <a:srgbClr val="680000"/>
              </a:buClr>
              <a:buSzPct val="75000"/>
              <a:buFont typeface="Wingdings" pitchFamily="2" charset="2"/>
              <a:buChar char=""/>
              <a:tabLst>
                <a:tab pos="357188" algn="l"/>
              </a:tabLst>
            </a:pPr>
            <a:r>
              <a:rPr lang="uk-UA" sz="1600" b="1" i="1">
                <a:solidFill>
                  <a:srgbClr val="953735"/>
                </a:solidFill>
                <a:latin typeface="Verdana" pitchFamily="34" charset="0"/>
              </a:rPr>
              <a:t>« Фінансова грамотність».</a:t>
            </a:r>
            <a:endParaRPr lang="uk-UA" sz="1600"/>
          </a:p>
          <a:p>
            <a:pPr marL="355600" indent="-344488" algn="just">
              <a:spcBef>
                <a:spcPts val="1100"/>
              </a:spcBef>
              <a:buClr>
                <a:srgbClr val="680000"/>
              </a:buClr>
              <a:buSzPct val="75000"/>
              <a:buFont typeface="Wingdings" pitchFamily="2" charset="2"/>
              <a:buChar char=""/>
              <a:tabLst>
                <a:tab pos="357188" algn="l"/>
              </a:tabLst>
            </a:pPr>
            <a:r>
              <a:rPr lang="uk-UA" sz="1600" b="1" i="1">
                <a:solidFill>
                  <a:srgbClr val="953735"/>
                </a:solidFill>
                <a:latin typeface="Verdana" pitchFamily="34" charset="0"/>
              </a:rPr>
              <a:t>«Вивчай та розрізняй: перезавантаження».</a:t>
            </a:r>
            <a:endParaRPr lang="uk-UA" sz="1600"/>
          </a:p>
          <a:p>
            <a:pPr marL="355600" indent="-344488" algn="just">
              <a:spcBef>
                <a:spcPts val="1100"/>
              </a:spcBef>
              <a:buClr>
                <a:srgbClr val="680000"/>
              </a:buClr>
              <a:buSzPct val="75000"/>
              <a:buFont typeface="Wingdings" pitchFamily="2" charset="2"/>
              <a:buChar char=""/>
              <a:tabLst>
                <a:tab pos="357188" algn="l"/>
              </a:tabLst>
            </a:pPr>
            <a:r>
              <a:rPr lang="uk-UA" sz="1600" b="1" i="1">
                <a:solidFill>
                  <a:srgbClr val="953735"/>
                </a:solidFill>
                <a:latin typeface="Verdana" pitchFamily="34" charset="0"/>
              </a:rPr>
              <a:t>Проєкт ЛНУ ім.Івана Франка “Школа юного правника”</a:t>
            </a:r>
            <a:endParaRPr lang="uk-UA" sz="1600"/>
          </a:p>
          <a:p>
            <a:pPr marL="355600" indent="-344488" algn="just">
              <a:spcBef>
                <a:spcPts val="1100"/>
              </a:spcBef>
              <a:buClr>
                <a:srgbClr val="680000"/>
              </a:buClr>
              <a:buSzPct val="75000"/>
              <a:buFont typeface="Wingdings" pitchFamily="2" charset="2"/>
              <a:buChar char=""/>
              <a:tabLst>
                <a:tab pos="357188" algn="l"/>
              </a:tabLst>
            </a:pPr>
            <a:r>
              <a:rPr lang="uk-UA" sz="1600" b="1" i="1">
                <a:solidFill>
                  <a:srgbClr val="953735"/>
                </a:solidFill>
                <a:latin typeface="Verdana" pitchFamily="34" charset="0"/>
              </a:rPr>
              <a:t>Освітній проєкт “KAVYSA”</a:t>
            </a:r>
            <a:endParaRPr lang="uk-UA" sz="1600"/>
          </a:p>
          <a:p>
            <a:pPr marL="355600" indent="-344488" algn="just">
              <a:spcBef>
                <a:spcPts val="1100"/>
              </a:spcBef>
              <a:buClr>
                <a:srgbClr val="680000"/>
              </a:buClr>
              <a:buSzPct val="75000"/>
              <a:buFont typeface="Wingdings" pitchFamily="2" charset="2"/>
              <a:buChar char=""/>
              <a:tabLst>
                <a:tab pos="357188" algn="l"/>
              </a:tabLst>
            </a:pPr>
            <a:r>
              <a:rPr lang="uk-UA" sz="1600" b="1" i="1">
                <a:solidFill>
                  <a:srgbClr val="953735"/>
                </a:solidFill>
                <a:latin typeface="Verdana" pitchFamily="34" charset="0"/>
              </a:rPr>
              <a:t>“Хімічні реалії”</a:t>
            </a:r>
            <a:endParaRPr lang="uk-UA" sz="1600"/>
          </a:p>
          <a:p>
            <a:pPr marL="355600" indent="-344488" algn="just">
              <a:spcBef>
                <a:spcPts val="1100"/>
              </a:spcBef>
              <a:buClr>
                <a:srgbClr val="680000"/>
              </a:buClr>
              <a:buSzPct val="75000"/>
              <a:buFont typeface="Wingdings" pitchFamily="2" charset="2"/>
              <a:buChar char=""/>
              <a:tabLst>
                <a:tab pos="357188" algn="l"/>
              </a:tabLst>
            </a:pPr>
            <a:r>
              <a:rPr lang="uk-UA" sz="1600" b="1" i="1">
                <a:solidFill>
                  <a:srgbClr val="953735"/>
                </a:solidFill>
                <a:latin typeface="Verdana" pitchFamily="34" charset="0"/>
              </a:rPr>
              <a:t>“Hour of Code”</a:t>
            </a:r>
          </a:p>
          <a:p>
            <a:pPr marL="355600" indent="-344488" algn="just">
              <a:spcBef>
                <a:spcPts val="1100"/>
              </a:spcBef>
              <a:buClr>
                <a:srgbClr val="680000"/>
              </a:buClr>
              <a:buSzPct val="75000"/>
              <a:buFont typeface="Wingdings" pitchFamily="2" charset="2"/>
              <a:buChar char=""/>
              <a:tabLst>
                <a:tab pos="357188" algn="l"/>
              </a:tabLst>
            </a:pPr>
            <a:r>
              <a:rPr lang="uk-UA" sz="1600" b="1" i="1">
                <a:solidFill>
                  <a:srgbClr val="953735"/>
                </a:solidFill>
                <a:latin typeface="Verdana" pitchFamily="34" charset="0"/>
              </a:rPr>
              <a:t>Профорієнтаційний проєкт </a:t>
            </a:r>
            <a:r>
              <a:rPr lang="en-US" sz="1600" b="1" i="1">
                <a:solidFill>
                  <a:srgbClr val="953735"/>
                </a:solidFill>
                <a:latin typeface="Verdana" pitchFamily="34" charset="0"/>
              </a:rPr>
              <a:t>#</a:t>
            </a:r>
            <a:r>
              <a:rPr lang="uk-UA" sz="1600" b="1" i="1">
                <a:solidFill>
                  <a:srgbClr val="953735"/>
                </a:solidFill>
                <a:latin typeface="Verdana" pitchFamily="34" charset="0"/>
              </a:rPr>
              <a:t>пропрофесії</a:t>
            </a:r>
            <a:endParaRPr lang="uk-UA" sz="1600"/>
          </a:p>
          <a:p>
            <a:pPr marL="355600" indent="-344488" algn="just">
              <a:spcBef>
                <a:spcPts val="1100"/>
              </a:spcBef>
              <a:tabLst>
                <a:tab pos="357188" algn="l"/>
              </a:tabLst>
            </a:pPr>
            <a:endParaRPr lang="uk-UA" sz="1600"/>
          </a:p>
          <a:p>
            <a:pPr marL="355600" indent="-344488" algn="just">
              <a:spcBef>
                <a:spcPts val="1100"/>
              </a:spcBef>
              <a:tabLst>
                <a:tab pos="357188" algn="l"/>
              </a:tabLst>
            </a:pPr>
            <a:endParaRPr lang="uk-UA" sz="1600"/>
          </a:p>
          <a:p>
            <a:pPr marL="355600" indent="-344488" algn="just">
              <a:spcBef>
                <a:spcPts val="1100"/>
              </a:spcBef>
              <a:tabLst>
                <a:tab pos="357188" algn="l"/>
              </a:tabLst>
            </a:pPr>
            <a:endParaRPr lang="uk-UA" sz="1600"/>
          </a:p>
          <a:p>
            <a:pPr marL="355600" indent="-344488" algn="just">
              <a:spcBef>
                <a:spcPts val="1100"/>
              </a:spcBef>
              <a:tabLst>
                <a:tab pos="357188" algn="l"/>
              </a:tabLst>
            </a:pPr>
            <a:endParaRPr lang="uk-UA" sz="1600"/>
          </a:p>
          <a:p>
            <a:pPr marL="355600" indent="-344488" algn="just">
              <a:spcBef>
                <a:spcPts val="1100"/>
              </a:spcBef>
              <a:tabLst>
                <a:tab pos="357188" algn="l"/>
              </a:tabLst>
            </a:pPr>
            <a:endParaRPr lang="uk-UA" sz="1600"/>
          </a:p>
          <a:p>
            <a:pPr marL="355600" indent="-344488">
              <a:spcBef>
                <a:spcPts val="1100"/>
              </a:spcBef>
              <a:tabLst>
                <a:tab pos="357188" algn="l"/>
              </a:tabLst>
            </a:pPr>
            <a:endParaRPr lang="uk-UA" sz="160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3" name="object 4"/>
          <p:cNvGrpSpPr>
            <a:grpSpLocks/>
          </p:cNvGrpSpPr>
          <p:nvPr/>
        </p:nvGrpSpPr>
        <p:grpSpPr bwMode="auto">
          <a:xfrm>
            <a:off x="1588" y="-7938"/>
            <a:ext cx="9140825" cy="6864351"/>
            <a:chOff x="1440" y="-7200"/>
            <a:chExt cx="9141480" cy="6864120"/>
          </a:xfrm>
        </p:grpSpPr>
        <p:pic>
          <p:nvPicPr>
            <p:cNvPr id="95236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5880" y="3217320"/>
              <a:ext cx="1367280" cy="363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90" name="object 6"/>
            <p:cNvSpPr/>
            <p:nvPr/>
          </p:nvSpPr>
          <p:spPr>
            <a:xfrm>
              <a:off x="7714068" y="3331201"/>
              <a:ext cx="1197061" cy="3522544"/>
            </a:xfrm>
            <a:custGeom>
              <a:avLst/>
              <a:gdLst/>
              <a:ahLst/>
              <a:cxnLst/>
              <a:rect l="l" t="t" r="r" b="b"/>
              <a:pathLst>
                <a:path w="1198245" h="3520440">
                  <a:moveTo>
                    <a:pt x="1197831" y="0"/>
                  </a:moveTo>
                  <a:lnTo>
                    <a:pt x="1129889" y="18297"/>
                  </a:lnTo>
                  <a:lnTo>
                    <a:pt x="1091180" y="30901"/>
                  </a:lnTo>
                  <a:lnTo>
                    <a:pt x="1049895" y="46196"/>
                  </a:lnTo>
                  <a:lnTo>
                    <a:pt x="1006469" y="64472"/>
                  </a:lnTo>
                  <a:lnTo>
                    <a:pt x="961339" y="86019"/>
                  </a:lnTo>
                  <a:lnTo>
                    <a:pt x="914940" y="111128"/>
                  </a:lnTo>
                  <a:lnTo>
                    <a:pt x="867710" y="140088"/>
                  </a:lnTo>
                  <a:lnTo>
                    <a:pt x="820084" y="173191"/>
                  </a:lnTo>
                  <a:lnTo>
                    <a:pt x="772499" y="210726"/>
                  </a:lnTo>
                  <a:lnTo>
                    <a:pt x="725391" y="252984"/>
                  </a:lnTo>
                  <a:lnTo>
                    <a:pt x="681975" y="297086"/>
                  </a:lnTo>
                  <a:lnTo>
                    <a:pt x="642215" y="342493"/>
                  </a:lnTo>
                  <a:lnTo>
                    <a:pt x="605954" y="388959"/>
                  </a:lnTo>
                  <a:lnTo>
                    <a:pt x="573036" y="436236"/>
                  </a:lnTo>
                  <a:lnTo>
                    <a:pt x="543307" y="484076"/>
                  </a:lnTo>
                  <a:lnTo>
                    <a:pt x="516611" y="532232"/>
                  </a:lnTo>
                  <a:lnTo>
                    <a:pt x="492792" y="580457"/>
                  </a:lnTo>
                  <a:lnTo>
                    <a:pt x="471696" y="628504"/>
                  </a:lnTo>
                  <a:lnTo>
                    <a:pt x="453166" y="676124"/>
                  </a:lnTo>
                  <a:lnTo>
                    <a:pt x="437047" y="723071"/>
                  </a:lnTo>
                  <a:lnTo>
                    <a:pt x="423185" y="769097"/>
                  </a:lnTo>
                  <a:lnTo>
                    <a:pt x="411423" y="813955"/>
                  </a:lnTo>
                  <a:lnTo>
                    <a:pt x="401606" y="857397"/>
                  </a:lnTo>
                  <a:lnTo>
                    <a:pt x="393578" y="899176"/>
                  </a:lnTo>
                  <a:lnTo>
                    <a:pt x="387185" y="939045"/>
                  </a:lnTo>
                  <a:lnTo>
                    <a:pt x="378681" y="1012063"/>
                  </a:lnTo>
                  <a:lnTo>
                    <a:pt x="374217" y="1077327"/>
                  </a:lnTo>
                  <a:lnTo>
                    <a:pt x="372453" y="1138729"/>
                  </a:lnTo>
                  <a:lnTo>
                    <a:pt x="373138" y="1196607"/>
                  </a:lnTo>
                  <a:lnTo>
                    <a:pt x="376021" y="1251303"/>
                  </a:lnTo>
                  <a:lnTo>
                    <a:pt x="380853" y="1303156"/>
                  </a:lnTo>
                  <a:lnTo>
                    <a:pt x="387382" y="1352508"/>
                  </a:lnTo>
                  <a:lnTo>
                    <a:pt x="395360" y="1399699"/>
                  </a:lnTo>
                  <a:lnTo>
                    <a:pt x="404535" y="1445070"/>
                  </a:lnTo>
                  <a:lnTo>
                    <a:pt x="414657" y="1488960"/>
                  </a:lnTo>
                  <a:lnTo>
                    <a:pt x="425476" y="1531711"/>
                  </a:lnTo>
                  <a:lnTo>
                    <a:pt x="436741" y="1573662"/>
                  </a:lnTo>
                  <a:lnTo>
                    <a:pt x="448203" y="1615155"/>
                  </a:lnTo>
                  <a:lnTo>
                    <a:pt x="459610" y="1656529"/>
                  </a:lnTo>
                  <a:lnTo>
                    <a:pt x="470713" y="1698126"/>
                  </a:lnTo>
                  <a:lnTo>
                    <a:pt x="481262" y="1740285"/>
                  </a:lnTo>
                  <a:lnTo>
                    <a:pt x="491005" y="1783348"/>
                  </a:lnTo>
                  <a:lnTo>
                    <a:pt x="499694" y="1827654"/>
                  </a:lnTo>
                  <a:lnTo>
                    <a:pt x="507076" y="1873545"/>
                  </a:lnTo>
                  <a:lnTo>
                    <a:pt x="512903" y="1921360"/>
                  </a:lnTo>
                  <a:lnTo>
                    <a:pt x="516924" y="1971440"/>
                  </a:lnTo>
                  <a:lnTo>
                    <a:pt x="518889" y="2024126"/>
                  </a:lnTo>
                  <a:lnTo>
                    <a:pt x="518803" y="2095536"/>
                  </a:lnTo>
                  <a:lnTo>
                    <a:pt x="516272" y="2162749"/>
                  </a:lnTo>
                  <a:lnTo>
                    <a:pt x="511443" y="2225982"/>
                  </a:lnTo>
                  <a:lnTo>
                    <a:pt x="504462" y="2285450"/>
                  </a:lnTo>
                  <a:lnTo>
                    <a:pt x="495478" y="2341372"/>
                  </a:lnTo>
                  <a:lnTo>
                    <a:pt x="484636" y="2393965"/>
                  </a:lnTo>
                  <a:lnTo>
                    <a:pt x="472084" y="2443444"/>
                  </a:lnTo>
                  <a:lnTo>
                    <a:pt x="457968" y="2490027"/>
                  </a:lnTo>
                  <a:lnTo>
                    <a:pt x="442435" y="2533930"/>
                  </a:lnTo>
                  <a:lnTo>
                    <a:pt x="425632" y="2575372"/>
                  </a:lnTo>
                  <a:lnTo>
                    <a:pt x="407705" y="2614568"/>
                  </a:lnTo>
                  <a:lnTo>
                    <a:pt x="388803" y="2651736"/>
                  </a:lnTo>
                  <a:lnTo>
                    <a:pt x="369071" y="2687092"/>
                  </a:lnTo>
                  <a:lnTo>
                    <a:pt x="348657" y="2720854"/>
                  </a:lnTo>
                  <a:lnTo>
                    <a:pt x="327707" y="2753237"/>
                  </a:lnTo>
                  <a:lnTo>
                    <a:pt x="284787" y="2814739"/>
                  </a:lnTo>
                  <a:lnTo>
                    <a:pt x="236366" y="2878437"/>
                  </a:lnTo>
                  <a:lnTo>
                    <a:pt x="207802" y="2912495"/>
                  </a:lnTo>
                  <a:lnTo>
                    <a:pt x="178213" y="2947414"/>
                  </a:lnTo>
                  <a:lnTo>
                    <a:pt x="148396" y="2984142"/>
                  </a:lnTo>
                  <a:lnTo>
                    <a:pt x="119145" y="3023629"/>
                  </a:lnTo>
                  <a:lnTo>
                    <a:pt x="91256" y="3066823"/>
                  </a:lnTo>
                  <a:lnTo>
                    <a:pt x="65525" y="3114673"/>
                  </a:lnTo>
                  <a:lnTo>
                    <a:pt x="42746" y="3168128"/>
                  </a:lnTo>
                  <a:lnTo>
                    <a:pt x="23716" y="3228136"/>
                  </a:lnTo>
                  <a:lnTo>
                    <a:pt x="13038" y="3276073"/>
                  </a:lnTo>
                  <a:lnTo>
                    <a:pt x="5522" y="3324554"/>
                  </a:lnTo>
                  <a:lnTo>
                    <a:pt x="1173" y="3373405"/>
                  </a:lnTo>
                  <a:lnTo>
                    <a:pt x="0" y="3422452"/>
                  </a:lnTo>
                  <a:lnTo>
                    <a:pt x="2008" y="3471522"/>
                  </a:lnTo>
                  <a:lnTo>
                    <a:pt x="7206" y="3520439"/>
                  </a:lnTo>
                </a:path>
              </a:pathLst>
            </a:custGeom>
            <a:noFill/>
            <a:ln w="18288">
              <a:solidFill>
                <a:srgbClr val="FCD2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5238" name="object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53320" y="3037680"/>
              <a:ext cx="1388880" cy="381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92" name="object 8"/>
            <p:cNvSpPr/>
            <p:nvPr/>
          </p:nvSpPr>
          <p:spPr>
            <a:xfrm>
              <a:off x="7945859" y="3147057"/>
              <a:ext cx="1193886" cy="3703513"/>
            </a:xfrm>
            <a:custGeom>
              <a:avLst/>
              <a:gdLst/>
              <a:ahLst/>
              <a:cxnLst/>
              <a:rect l="l" t="t" r="r" b="b"/>
              <a:pathLst>
                <a:path w="1195070" h="3700779">
                  <a:moveTo>
                    <a:pt x="1194783" y="0"/>
                  </a:moveTo>
                  <a:lnTo>
                    <a:pt x="1127002" y="19244"/>
                  </a:lnTo>
                  <a:lnTo>
                    <a:pt x="1088389" y="32484"/>
                  </a:lnTo>
                  <a:lnTo>
                    <a:pt x="1047206" y="48546"/>
                  </a:lnTo>
                  <a:lnTo>
                    <a:pt x="1003889" y="67734"/>
                  </a:lnTo>
                  <a:lnTo>
                    <a:pt x="958871" y="90356"/>
                  </a:lnTo>
                  <a:lnTo>
                    <a:pt x="912588" y="116717"/>
                  </a:lnTo>
                  <a:lnTo>
                    <a:pt x="865473" y="147124"/>
                  </a:lnTo>
                  <a:lnTo>
                    <a:pt x="817961" y="181883"/>
                  </a:lnTo>
                  <a:lnTo>
                    <a:pt x="770487" y="221301"/>
                  </a:lnTo>
                  <a:lnTo>
                    <a:pt x="723486" y="265683"/>
                  </a:lnTo>
                  <a:lnTo>
                    <a:pt x="682487" y="309366"/>
                  </a:lnTo>
                  <a:lnTo>
                    <a:pt x="644750" y="354287"/>
                  </a:lnTo>
                  <a:lnTo>
                    <a:pt x="610142" y="400228"/>
                  </a:lnTo>
                  <a:lnTo>
                    <a:pt x="578533" y="446969"/>
                  </a:lnTo>
                  <a:lnTo>
                    <a:pt x="549793" y="494293"/>
                  </a:lnTo>
                  <a:lnTo>
                    <a:pt x="523790" y="541979"/>
                  </a:lnTo>
                  <a:lnTo>
                    <a:pt x="500393" y="589809"/>
                  </a:lnTo>
                  <a:lnTo>
                    <a:pt x="479473" y="637562"/>
                  </a:lnTo>
                  <a:lnTo>
                    <a:pt x="460897" y="685022"/>
                  </a:lnTo>
                  <a:lnTo>
                    <a:pt x="444536" y="731967"/>
                  </a:lnTo>
                  <a:lnTo>
                    <a:pt x="430258" y="778179"/>
                  </a:lnTo>
                  <a:lnTo>
                    <a:pt x="417933" y="823439"/>
                  </a:lnTo>
                  <a:lnTo>
                    <a:pt x="407430" y="867528"/>
                  </a:lnTo>
                  <a:lnTo>
                    <a:pt x="398618" y="910227"/>
                  </a:lnTo>
                  <a:lnTo>
                    <a:pt x="391366" y="951316"/>
                  </a:lnTo>
                  <a:lnTo>
                    <a:pt x="385544" y="990577"/>
                  </a:lnTo>
                  <a:lnTo>
                    <a:pt x="377665" y="1062735"/>
                  </a:lnTo>
                  <a:lnTo>
                    <a:pt x="373358" y="1128231"/>
                  </a:lnTo>
                  <a:lnTo>
                    <a:pt x="371515" y="1190017"/>
                  </a:lnTo>
                  <a:lnTo>
                    <a:pt x="371919" y="1248403"/>
                  </a:lnTo>
                  <a:lnTo>
                    <a:pt x="374353" y="1303701"/>
                  </a:lnTo>
                  <a:lnTo>
                    <a:pt x="378599" y="1356221"/>
                  </a:lnTo>
                  <a:lnTo>
                    <a:pt x="384440" y="1406275"/>
                  </a:lnTo>
                  <a:lnTo>
                    <a:pt x="391659" y="1454173"/>
                  </a:lnTo>
                  <a:lnTo>
                    <a:pt x="400039" y="1500227"/>
                  </a:lnTo>
                  <a:lnTo>
                    <a:pt x="409363" y="1544746"/>
                  </a:lnTo>
                  <a:lnTo>
                    <a:pt x="419413" y="1588042"/>
                  </a:lnTo>
                  <a:lnTo>
                    <a:pt x="429973" y="1630425"/>
                  </a:lnTo>
                  <a:lnTo>
                    <a:pt x="462534" y="1755212"/>
                  </a:lnTo>
                  <a:lnTo>
                    <a:pt x="472959" y="1797055"/>
                  </a:lnTo>
                  <a:lnTo>
                    <a:pt x="482806" y="1839540"/>
                  </a:lnTo>
                  <a:lnTo>
                    <a:pt x="491860" y="1882979"/>
                  </a:lnTo>
                  <a:lnTo>
                    <a:pt x="499903" y="1927681"/>
                  </a:lnTo>
                  <a:lnTo>
                    <a:pt x="506717" y="1973958"/>
                  </a:lnTo>
                  <a:lnTo>
                    <a:pt x="512086" y="2022120"/>
                  </a:lnTo>
                  <a:lnTo>
                    <a:pt x="515792" y="2072479"/>
                  </a:lnTo>
                  <a:lnTo>
                    <a:pt x="517619" y="2125344"/>
                  </a:lnTo>
                  <a:lnTo>
                    <a:pt x="517583" y="2196497"/>
                  </a:lnTo>
                  <a:lnTo>
                    <a:pt x="515355" y="2263682"/>
                  </a:lnTo>
                  <a:lnTo>
                    <a:pt x="511058" y="2327094"/>
                  </a:lnTo>
                  <a:lnTo>
                    <a:pt x="504816" y="2386926"/>
                  </a:lnTo>
                  <a:lnTo>
                    <a:pt x="496754" y="2443372"/>
                  </a:lnTo>
                  <a:lnTo>
                    <a:pt x="486997" y="2496627"/>
                  </a:lnTo>
                  <a:lnTo>
                    <a:pt x="475669" y="2546882"/>
                  </a:lnTo>
                  <a:lnTo>
                    <a:pt x="462894" y="2594333"/>
                  </a:lnTo>
                  <a:lnTo>
                    <a:pt x="448797" y="2639172"/>
                  </a:lnTo>
                  <a:lnTo>
                    <a:pt x="433502" y="2681594"/>
                  </a:lnTo>
                  <a:lnTo>
                    <a:pt x="417134" y="2721792"/>
                  </a:lnTo>
                  <a:lnTo>
                    <a:pt x="399816" y="2759960"/>
                  </a:lnTo>
                  <a:lnTo>
                    <a:pt x="381675" y="2796291"/>
                  </a:lnTo>
                  <a:lnTo>
                    <a:pt x="362833" y="2830980"/>
                  </a:lnTo>
                  <a:lnTo>
                    <a:pt x="343415" y="2864219"/>
                  </a:lnTo>
                  <a:lnTo>
                    <a:pt x="303350" y="2927124"/>
                  </a:lnTo>
                  <a:lnTo>
                    <a:pt x="262476" y="2986557"/>
                  </a:lnTo>
                  <a:lnTo>
                    <a:pt x="238546" y="3018847"/>
                  </a:lnTo>
                  <a:lnTo>
                    <a:pt x="213090" y="3050980"/>
                  </a:lnTo>
                  <a:lnTo>
                    <a:pt x="186684" y="3083684"/>
                  </a:lnTo>
                  <a:lnTo>
                    <a:pt x="159906" y="3117685"/>
                  </a:lnTo>
                  <a:lnTo>
                    <a:pt x="133332" y="3153708"/>
                  </a:lnTo>
                  <a:lnTo>
                    <a:pt x="107540" y="3192481"/>
                  </a:lnTo>
                  <a:lnTo>
                    <a:pt x="83105" y="3234729"/>
                  </a:lnTo>
                  <a:lnTo>
                    <a:pt x="60605" y="3281179"/>
                  </a:lnTo>
                  <a:lnTo>
                    <a:pt x="40616" y="3332558"/>
                  </a:lnTo>
                  <a:lnTo>
                    <a:pt x="23716" y="3389591"/>
                  </a:lnTo>
                  <a:lnTo>
                    <a:pt x="13038" y="3439926"/>
                  </a:lnTo>
                  <a:lnTo>
                    <a:pt x="5522" y="3490832"/>
                  </a:lnTo>
                  <a:lnTo>
                    <a:pt x="1173" y="3542127"/>
                  </a:lnTo>
                  <a:lnTo>
                    <a:pt x="0" y="3593628"/>
                  </a:lnTo>
                  <a:lnTo>
                    <a:pt x="2008" y="3645152"/>
                  </a:lnTo>
                  <a:lnTo>
                    <a:pt x="7206" y="3696515"/>
                  </a:lnTo>
                  <a:lnTo>
                    <a:pt x="1194783" y="3700294"/>
                  </a:lnTo>
                  <a:lnTo>
                    <a:pt x="11947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5240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3840" y="3577320"/>
              <a:ext cx="1278720" cy="327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94" name="object 10"/>
            <p:cNvSpPr/>
            <p:nvPr/>
          </p:nvSpPr>
          <p:spPr>
            <a:xfrm>
              <a:off x="8055404" y="3686789"/>
              <a:ext cx="1084341" cy="3170131"/>
            </a:xfrm>
            <a:custGeom>
              <a:avLst/>
              <a:gdLst/>
              <a:ahLst/>
              <a:cxnLst/>
              <a:rect l="l" t="t" r="r" b="b"/>
              <a:pathLst>
                <a:path w="1085215" h="3167379">
                  <a:moveTo>
                    <a:pt x="1084780" y="0"/>
                  </a:moveTo>
                  <a:lnTo>
                    <a:pt x="1076015" y="52158"/>
                  </a:lnTo>
                  <a:lnTo>
                    <a:pt x="1066428" y="104115"/>
                  </a:lnTo>
                  <a:lnTo>
                    <a:pt x="1056021" y="155858"/>
                  </a:lnTo>
                  <a:lnTo>
                    <a:pt x="1044798" y="207374"/>
                  </a:lnTo>
                  <a:lnTo>
                    <a:pt x="1032760" y="258650"/>
                  </a:lnTo>
                  <a:lnTo>
                    <a:pt x="1019911" y="309675"/>
                  </a:lnTo>
                  <a:lnTo>
                    <a:pt x="1006254" y="360435"/>
                  </a:lnTo>
                  <a:lnTo>
                    <a:pt x="991791" y="410919"/>
                  </a:lnTo>
                  <a:lnTo>
                    <a:pt x="976525" y="461113"/>
                  </a:lnTo>
                  <a:lnTo>
                    <a:pt x="960459" y="511006"/>
                  </a:lnTo>
                  <a:lnTo>
                    <a:pt x="943596" y="560584"/>
                  </a:lnTo>
                  <a:lnTo>
                    <a:pt x="925938" y="609836"/>
                  </a:lnTo>
                  <a:lnTo>
                    <a:pt x="907488" y="658749"/>
                  </a:lnTo>
                  <a:lnTo>
                    <a:pt x="884142" y="717409"/>
                  </a:lnTo>
                  <a:lnTo>
                    <a:pt x="860434" y="773692"/>
                  </a:lnTo>
                  <a:lnTo>
                    <a:pt x="836458" y="827667"/>
                  </a:lnTo>
                  <a:lnTo>
                    <a:pt x="812311" y="879403"/>
                  </a:lnTo>
                  <a:lnTo>
                    <a:pt x="788089" y="928967"/>
                  </a:lnTo>
                  <a:lnTo>
                    <a:pt x="763887" y="976429"/>
                  </a:lnTo>
                  <a:lnTo>
                    <a:pt x="739800" y="1021857"/>
                  </a:lnTo>
                  <a:lnTo>
                    <a:pt x="715926" y="1065320"/>
                  </a:lnTo>
                  <a:lnTo>
                    <a:pt x="692359" y="1106887"/>
                  </a:lnTo>
                  <a:lnTo>
                    <a:pt x="669196" y="1146625"/>
                  </a:lnTo>
                  <a:lnTo>
                    <a:pt x="646533" y="1184603"/>
                  </a:lnTo>
                  <a:lnTo>
                    <a:pt x="624464" y="1220891"/>
                  </a:lnTo>
                  <a:lnTo>
                    <a:pt x="582495" y="1288669"/>
                  </a:lnTo>
                  <a:lnTo>
                    <a:pt x="539014" y="1357123"/>
                  </a:lnTo>
                  <a:lnTo>
                    <a:pt x="498381" y="1418594"/>
                  </a:lnTo>
                  <a:lnTo>
                    <a:pt x="460437" y="1473747"/>
                  </a:lnTo>
                  <a:lnTo>
                    <a:pt x="425020" y="1523252"/>
                  </a:lnTo>
                  <a:lnTo>
                    <a:pt x="391971" y="1567774"/>
                  </a:lnTo>
                  <a:lnTo>
                    <a:pt x="361130" y="1607981"/>
                  </a:lnTo>
                  <a:lnTo>
                    <a:pt x="332337" y="1644541"/>
                  </a:lnTo>
                  <a:lnTo>
                    <a:pt x="256647" y="1739010"/>
                  </a:lnTo>
                  <a:lnTo>
                    <a:pt x="234446" y="1767654"/>
                  </a:lnTo>
                  <a:lnTo>
                    <a:pt x="193630" y="1824678"/>
                  </a:lnTo>
                  <a:lnTo>
                    <a:pt x="156526" y="1885799"/>
                  </a:lnTo>
                  <a:lnTo>
                    <a:pt x="121856" y="1956357"/>
                  </a:lnTo>
                  <a:lnTo>
                    <a:pt x="105033" y="1996843"/>
                  </a:lnTo>
                  <a:lnTo>
                    <a:pt x="88338" y="2041690"/>
                  </a:lnTo>
                  <a:lnTo>
                    <a:pt x="69138" y="2098135"/>
                  </a:lnTo>
                  <a:lnTo>
                    <a:pt x="47047" y="2172814"/>
                  </a:lnTo>
                  <a:lnTo>
                    <a:pt x="36066" y="2216510"/>
                  </a:lnTo>
                  <a:lnTo>
                    <a:pt x="25739" y="2264189"/>
                  </a:lnTo>
                  <a:lnTo>
                    <a:pt x="16526" y="2315658"/>
                  </a:lnTo>
                  <a:lnTo>
                    <a:pt x="8886" y="2370725"/>
                  </a:lnTo>
                  <a:lnTo>
                    <a:pt x="3279" y="2429197"/>
                  </a:lnTo>
                  <a:lnTo>
                    <a:pt x="164" y="2490883"/>
                  </a:lnTo>
                  <a:lnTo>
                    <a:pt x="0" y="2555590"/>
                  </a:lnTo>
                  <a:lnTo>
                    <a:pt x="3245" y="2623127"/>
                  </a:lnTo>
                  <a:lnTo>
                    <a:pt x="10360" y="2693301"/>
                  </a:lnTo>
                  <a:lnTo>
                    <a:pt x="17881" y="2743260"/>
                  </a:lnTo>
                  <a:lnTo>
                    <a:pt x="27250" y="2792740"/>
                  </a:lnTo>
                  <a:lnTo>
                    <a:pt x="38446" y="2841680"/>
                  </a:lnTo>
                  <a:lnTo>
                    <a:pt x="51449" y="2890017"/>
                  </a:lnTo>
                  <a:lnTo>
                    <a:pt x="66240" y="2937690"/>
                  </a:lnTo>
                  <a:lnTo>
                    <a:pt x="82799" y="2984636"/>
                  </a:lnTo>
                  <a:lnTo>
                    <a:pt x="101106" y="3030794"/>
                  </a:lnTo>
                  <a:lnTo>
                    <a:pt x="121141" y="3076102"/>
                  </a:lnTo>
                  <a:lnTo>
                    <a:pt x="142884" y="3120498"/>
                  </a:lnTo>
                  <a:lnTo>
                    <a:pt x="166316" y="3163920"/>
                  </a:lnTo>
                  <a:lnTo>
                    <a:pt x="1084780" y="3166853"/>
                  </a:lnTo>
                  <a:lnTo>
                    <a:pt x="10847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5242" name="object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8960" y="2738520"/>
              <a:ext cx="1443240" cy="4117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96" name="object 12"/>
            <p:cNvSpPr/>
            <p:nvPr/>
          </p:nvSpPr>
          <p:spPr>
            <a:xfrm>
              <a:off x="7790273" y="2985137"/>
              <a:ext cx="1352647" cy="3871783"/>
            </a:xfrm>
            <a:custGeom>
              <a:avLst/>
              <a:gdLst/>
              <a:ahLst/>
              <a:cxnLst/>
              <a:rect l="l" t="t" r="r" b="b"/>
              <a:pathLst>
                <a:path w="1353820" h="3868420">
                  <a:moveTo>
                    <a:pt x="211545" y="3867831"/>
                  </a:moveTo>
                  <a:lnTo>
                    <a:pt x="188488" y="3825662"/>
                  </a:lnTo>
                  <a:lnTo>
                    <a:pt x="166689" y="3782753"/>
                  </a:lnTo>
                  <a:lnTo>
                    <a:pt x="146159" y="3739140"/>
                  </a:lnTo>
                  <a:lnTo>
                    <a:pt x="126911" y="3694858"/>
                  </a:lnTo>
                  <a:lnTo>
                    <a:pt x="108957" y="3649943"/>
                  </a:lnTo>
                  <a:lnTo>
                    <a:pt x="92311" y="3604430"/>
                  </a:lnTo>
                  <a:lnTo>
                    <a:pt x="76983" y="3558355"/>
                  </a:lnTo>
                  <a:lnTo>
                    <a:pt x="62988" y="3511753"/>
                  </a:lnTo>
                  <a:lnTo>
                    <a:pt x="50336" y="3464660"/>
                  </a:lnTo>
                  <a:lnTo>
                    <a:pt x="39042" y="3417111"/>
                  </a:lnTo>
                  <a:lnTo>
                    <a:pt x="29117" y="3369142"/>
                  </a:lnTo>
                  <a:lnTo>
                    <a:pt x="20574" y="3320789"/>
                  </a:lnTo>
                  <a:lnTo>
                    <a:pt x="13425" y="3272087"/>
                  </a:lnTo>
                  <a:lnTo>
                    <a:pt x="6088" y="3203869"/>
                  </a:lnTo>
                  <a:lnTo>
                    <a:pt x="1700" y="3137569"/>
                  </a:lnTo>
                  <a:lnTo>
                    <a:pt x="0" y="3073295"/>
                  </a:lnTo>
                  <a:lnTo>
                    <a:pt x="726" y="3011156"/>
                  </a:lnTo>
                  <a:lnTo>
                    <a:pt x="3619" y="2951261"/>
                  </a:lnTo>
                  <a:lnTo>
                    <a:pt x="8419" y="2893719"/>
                  </a:lnTo>
                  <a:lnTo>
                    <a:pt x="14863" y="2838639"/>
                  </a:lnTo>
                  <a:lnTo>
                    <a:pt x="22693" y="2786130"/>
                  </a:lnTo>
                  <a:lnTo>
                    <a:pt x="31647" y="2736301"/>
                  </a:lnTo>
                  <a:lnTo>
                    <a:pt x="41464" y="2689261"/>
                  </a:lnTo>
                  <a:lnTo>
                    <a:pt x="51885" y="2645118"/>
                  </a:lnTo>
                  <a:lnTo>
                    <a:pt x="62648" y="2603982"/>
                  </a:lnTo>
                  <a:lnTo>
                    <a:pt x="73494" y="2565961"/>
                  </a:lnTo>
                  <a:lnTo>
                    <a:pt x="94389" y="2499701"/>
                  </a:lnTo>
                  <a:lnTo>
                    <a:pt x="112485" y="2447209"/>
                  </a:lnTo>
                  <a:lnTo>
                    <a:pt x="129268" y="2401794"/>
                  </a:lnTo>
                  <a:lnTo>
                    <a:pt x="146126" y="2359947"/>
                  </a:lnTo>
                  <a:lnTo>
                    <a:pt x="163159" y="2321249"/>
                  </a:lnTo>
                  <a:lnTo>
                    <a:pt x="180468" y="2285281"/>
                  </a:lnTo>
                  <a:lnTo>
                    <a:pt x="216319" y="2219862"/>
                  </a:lnTo>
                  <a:lnTo>
                    <a:pt x="254485" y="2160335"/>
                  </a:lnTo>
                  <a:lnTo>
                    <a:pt x="295773" y="2103351"/>
                  </a:lnTo>
                  <a:lnTo>
                    <a:pt x="340989" y="2045556"/>
                  </a:lnTo>
                  <a:lnTo>
                    <a:pt x="365323" y="2015307"/>
                  </a:lnTo>
                  <a:lnTo>
                    <a:pt x="390942" y="1983599"/>
                  </a:lnTo>
                  <a:lnTo>
                    <a:pt x="417947" y="1950013"/>
                  </a:lnTo>
                  <a:lnTo>
                    <a:pt x="446438" y="1914129"/>
                  </a:lnTo>
                  <a:lnTo>
                    <a:pt x="476517" y="1875529"/>
                  </a:lnTo>
                  <a:lnTo>
                    <a:pt x="508284" y="1833793"/>
                  </a:lnTo>
                  <a:lnTo>
                    <a:pt x="541841" y="1788504"/>
                  </a:lnTo>
                  <a:lnTo>
                    <a:pt x="577287" y="1739240"/>
                  </a:lnTo>
                  <a:lnTo>
                    <a:pt x="614725" y="1685585"/>
                  </a:lnTo>
                  <a:lnTo>
                    <a:pt x="654254" y="1627118"/>
                  </a:lnTo>
                  <a:lnTo>
                    <a:pt x="695976" y="1563421"/>
                  </a:lnTo>
                  <a:lnTo>
                    <a:pt x="739992" y="1494074"/>
                  </a:lnTo>
                  <a:lnTo>
                    <a:pt x="760239" y="1461624"/>
                  </a:lnTo>
                  <a:lnTo>
                    <a:pt x="781106" y="1427999"/>
                  </a:lnTo>
                  <a:lnTo>
                    <a:pt x="802536" y="1393158"/>
                  </a:lnTo>
                  <a:lnTo>
                    <a:pt x="824471" y="1357060"/>
                  </a:lnTo>
                  <a:lnTo>
                    <a:pt x="846855" y="1319665"/>
                  </a:lnTo>
                  <a:lnTo>
                    <a:pt x="869630" y="1280931"/>
                  </a:lnTo>
                  <a:lnTo>
                    <a:pt x="892740" y="1240817"/>
                  </a:lnTo>
                  <a:lnTo>
                    <a:pt x="916126" y="1199282"/>
                  </a:lnTo>
                  <a:lnTo>
                    <a:pt x="939731" y="1156286"/>
                  </a:lnTo>
                  <a:lnTo>
                    <a:pt x="963499" y="1111787"/>
                  </a:lnTo>
                  <a:lnTo>
                    <a:pt x="987371" y="1065744"/>
                  </a:lnTo>
                  <a:lnTo>
                    <a:pt x="1011292" y="1018116"/>
                  </a:lnTo>
                  <a:lnTo>
                    <a:pt x="1035203" y="968862"/>
                  </a:lnTo>
                  <a:lnTo>
                    <a:pt x="1059048" y="917941"/>
                  </a:lnTo>
                  <a:lnTo>
                    <a:pt x="1082768" y="865313"/>
                  </a:lnTo>
                  <a:lnTo>
                    <a:pt x="1106308" y="810935"/>
                  </a:lnTo>
                  <a:lnTo>
                    <a:pt x="1129609" y="754767"/>
                  </a:lnTo>
                  <a:lnTo>
                    <a:pt x="1152615" y="696768"/>
                  </a:lnTo>
                  <a:lnTo>
                    <a:pt x="1170611" y="649441"/>
                  </a:lnTo>
                  <a:lnTo>
                    <a:pt x="1188023" y="601863"/>
                  </a:lnTo>
                  <a:lnTo>
                    <a:pt x="1204847" y="554039"/>
                  </a:lnTo>
                  <a:lnTo>
                    <a:pt x="1221084" y="505979"/>
                  </a:lnTo>
                  <a:lnTo>
                    <a:pt x="1236729" y="457688"/>
                  </a:lnTo>
                  <a:lnTo>
                    <a:pt x="1251781" y="409173"/>
                  </a:lnTo>
                  <a:lnTo>
                    <a:pt x="1266239" y="360442"/>
                  </a:lnTo>
                  <a:lnTo>
                    <a:pt x="1280100" y="311502"/>
                  </a:lnTo>
                  <a:lnTo>
                    <a:pt x="1293362" y="262359"/>
                  </a:lnTo>
                  <a:lnTo>
                    <a:pt x="1306023" y="213020"/>
                  </a:lnTo>
                  <a:lnTo>
                    <a:pt x="1318082" y="163493"/>
                  </a:lnTo>
                  <a:lnTo>
                    <a:pt x="1329535" y="113784"/>
                  </a:lnTo>
                  <a:lnTo>
                    <a:pt x="1340382" y="63900"/>
                  </a:lnTo>
                  <a:lnTo>
                    <a:pt x="1350619" y="13849"/>
                  </a:lnTo>
                  <a:lnTo>
                    <a:pt x="1353275" y="0"/>
                  </a:lnTo>
                </a:path>
              </a:pathLst>
            </a:custGeom>
            <a:noFill/>
            <a:ln w="18288">
              <a:solidFill>
                <a:srgbClr val="8080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5244" name="object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40" y="-7200"/>
              <a:ext cx="3198600" cy="183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98" name="object 14"/>
            <p:cNvSpPr/>
            <p:nvPr/>
          </p:nvSpPr>
          <p:spPr>
            <a:xfrm>
              <a:off x="1440" y="19787"/>
              <a:ext cx="3097434" cy="1714442"/>
            </a:xfrm>
            <a:custGeom>
              <a:avLst/>
              <a:gdLst/>
              <a:ahLst/>
              <a:cxnLst/>
              <a:rect l="l" t="t" r="r" b="b"/>
              <a:pathLst>
                <a:path w="3100070" h="1713230">
                  <a:moveTo>
                    <a:pt x="0" y="1449832"/>
                  </a:moveTo>
                  <a:lnTo>
                    <a:pt x="38633" y="1483582"/>
                  </a:lnTo>
                  <a:lnTo>
                    <a:pt x="78059" y="1515131"/>
                  </a:lnTo>
                  <a:lnTo>
                    <a:pt x="118233" y="1544456"/>
                  </a:lnTo>
                  <a:lnTo>
                    <a:pt x="159110" y="1571532"/>
                  </a:lnTo>
                  <a:lnTo>
                    <a:pt x="200643" y="1596339"/>
                  </a:lnTo>
                  <a:lnTo>
                    <a:pt x="242787" y="1618851"/>
                  </a:lnTo>
                  <a:lnTo>
                    <a:pt x="285498" y="1639048"/>
                  </a:lnTo>
                  <a:lnTo>
                    <a:pt x="328728" y="1656905"/>
                  </a:lnTo>
                  <a:lnTo>
                    <a:pt x="372433" y="1672400"/>
                  </a:lnTo>
                  <a:lnTo>
                    <a:pt x="416568" y="1685510"/>
                  </a:lnTo>
                  <a:lnTo>
                    <a:pt x="461086" y="1696212"/>
                  </a:lnTo>
                  <a:lnTo>
                    <a:pt x="525008" y="1706811"/>
                  </a:lnTo>
                  <a:lnTo>
                    <a:pt x="586714" y="1712108"/>
                  </a:lnTo>
                  <a:lnTo>
                    <a:pt x="646054" y="1712681"/>
                  </a:lnTo>
                  <a:lnTo>
                    <a:pt x="702877" y="1709111"/>
                  </a:lnTo>
                  <a:lnTo>
                    <a:pt x="757032" y="1701978"/>
                  </a:lnTo>
                  <a:lnTo>
                    <a:pt x="808368" y="1691859"/>
                  </a:lnTo>
                  <a:lnTo>
                    <a:pt x="856735" y="1679336"/>
                  </a:lnTo>
                  <a:lnTo>
                    <a:pt x="901982" y="1664988"/>
                  </a:lnTo>
                  <a:lnTo>
                    <a:pt x="943957" y="1649394"/>
                  </a:lnTo>
                  <a:lnTo>
                    <a:pt x="982510" y="1633134"/>
                  </a:lnTo>
                  <a:lnTo>
                    <a:pt x="1017491" y="1616787"/>
                  </a:lnTo>
                  <a:lnTo>
                    <a:pt x="1076131" y="1586151"/>
                  </a:lnTo>
                  <a:lnTo>
                    <a:pt x="1137703" y="1550258"/>
                  </a:lnTo>
                  <a:lnTo>
                    <a:pt x="1172664" y="1527371"/>
                  </a:lnTo>
                  <a:lnTo>
                    <a:pt x="1204793" y="1504197"/>
                  </a:lnTo>
                  <a:lnTo>
                    <a:pt x="1262240" y="1456340"/>
                  </a:lnTo>
                  <a:lnTo>
                    <a:pt x="1313412" y="1405382"/>
                  </a:lnTo>
                  <a:lnTo>
                    <a:pt x="1361677" y="1350021"/>
                  </a:lnTo>
                  <a:lnTo>
                    <a:pt x="1385773" y="1320282"/>
                  </a:lnTo>
                  <a:lnTo>
                    <a:pt x="1410404" y="1288954"/>
                  </a:lnTo>
                  <a:lnTo>
                    <a:pt x="1435994" y="1255874"/>
                  </a:lnTo>
                  <a:lnTo>
                    <a:pt x="1462962" y="1220878"/>
                  </a:lnTo>
                  <a:lnTo>
                    <a:pt x="1491729" y="1183804"/>
                  </a:lnTo>
                  <a:lnTo>
                    <a:pt x="1522717" y="1144490"/>
                  </a:lnTo>
                  <a:lnTo>
                    <a:pt x="1556347" y="1102772"/>
                  </a:lnTo>
                  <a:lnTo>
                    <a:pt x="1593040" y="1058486"/>
                  </a:lnTo>
                  <a:lnTo>
                    <a:pt x="1633216" y="1011472"/>
                  </a:lnTo>
                  <a:lnTo>
                    <a:pt x="1677298" y="961565"/>
                  </a:lnTo>
                  <a:lnTo>
                    <a:pt x="1725705" y="908603"/>
                  </a:lnTo>
                  <a:lnTo>
                    <a:pt x="1778859" y="852422"/>
                  </a:lnTo>
                  <a:lnTo>
                    <a:pt x="1837182" y="792861"/>
                  </a:lnTo>
                  <a:lnTo>
                    <a:pt x="1865510" y="764484"/>
                  </a:lnTo>
                  <a:lnTo>
                    <a:pt x="1894993" y="735143"/>
                  </a:lnTo>
                  <a:lnTo>
                    <a:pt x="1925676" y="704939"/>
                  </a:lnTo>
                  <a:lnTo>
                    <a:pt x="1957605" y="673973"/>
                  </a:lnTo>
                  <a:lnTo>
                    <a:pt x="1990825" y="642346"/>
                  </a:lnTo>
                  <a:lnTo>
                    <a:pt x="2025379" y="610159"/>
                  </a:lnTo>
                  <a:lnTo>
                    <a:pt x="2061314" y="577514"/>
                  </a:lnTo>
                  <a:lnTo>
                    <a:pt x="2098674" y="544512"/>
                  </a:lnTo>
                  <a:lnTo>
                    <a:pt x="2137505" y="511254"/>
                  </a:lnTo>
                  <a:lnTo>
                    <a:pt x="2177852" y="477841"/>
                  </a:lnTo>
                  <a:lnTo>
                    <a:pt x="2219758" y="444374"/>
                  </a:lnTo>
                  <a:lnTo>
                    <a:pt x="2263270" y="410956"/>
                  </a:lnTo>
                  <a:lnTo>
                    <a:pt x="2308433" y="377686"/>
                  </a:lnTo>
                  <a:lnTo>
                    <a:pt x="2355291" y="344666"/>
                  </a:lnTo>
                  <a:lnTo>
                    <a:pt x="2403890" y="311997"/>
                  </a:lnTo>
                  <a:lnTo>
                    <a:pt x="2454275" y="279781"/>
                  </a:lnTo>
                  <a:lnTo>
                    <a:pt x="2498780" y="252695"/>
                  </a:lnTo>
                  <a:lnTo>
                    <a:pt x="2543571" y="226687"/>
                  </a:lnTo>
                  <a:lnTo>
                    <a:pt x="2588638" y="201759"/>
                  </a:lnTo>
                  <a:lnTo>
                    <a:pt x="2633972" y="177916"/>
                  </a:lnTo>
                  <a:lnTo>
                    <a:pt x="2679562" y="155162"/>
                  </a:lnTo>
                  <a:lnTo>
                    <a:pt x="2725399" y="133500"/>
                  </a:lnTo>
                  <a:lnTo>
                    <a:pt x="2771473" y="112934"/>
                  </a:lnTo>
                  <a:lnTo>
                    <a:pt x="2817774" y="93469"/>
                  </a:lnTo>
                  <a:lnTo>
                    <a:pt x="2864294" y="75108"/>
                  </a:lnTo>
                  <a:lnTo>
                    <a:pt x="2911021" y="57854"/>
                  </a:lnTo>
                  <a:lnTo>
                    <a:pt x="2957946" y="41713"/>
                  </a:lnTo>
                  <a:lnTo>
                    <a:pt x="3005061" y="26688"/>
                  </a:lnTo>
                  <a:lnTo>
                    <a:pt x="3052353" y="12782"/>
                  </a:lnTo>
                  <a:lnTo>
                    <a:pt x="3099816" y="0"/>
                  </a:lnTo>
                </a:path>
              </a:pathLst>
            </a:custGeom>
            <a:noFill/>
            <a:ln w="18288">
              <a:solidFill>
                <a:srgbClr val="F9525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5246" name="object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0" y="-7200"/>
              <a:ext cx="3515400" cy="165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00" name="object 16"/>
            <p:cNvSpPr/>
            <p:nvPr/>
          </p:nvSpPr>
          <p:spPr>
            <a:xfrm>
              <a:off x="1440" y="-850"/>
              <a:ext cx="3335576" cy="1482676"/>
            </a:xfrm>
            <a:custGeom>
              <a:avLst/>
              <a:gdLst/>
              <a:ahLst/>
              <a:cxnLst/>
              <a:rect l="l" t="t" r="r" b="b"/>
              <a:pathLst>
                <a:path w="3337560" h="1481455">
                  <a:moveTo>
                    <a:pt x="3337540" y="0"/>
                  </a:moveTo>
                  <a:lnTo>
                    <a:pt x="0" y="0"/>
                  </a:lnTo>
                  <a:lnTo>
                    <a:pt x="3090" y="1253871"/>
                  </a:lnTo>
                  <a:lnTo>
                    <a:pt x="44650" y="1283031"/>
                  </a:lnTo>
                  <a:lnTo>
                    <a:pt x="87062" y="1310298"/>
                  </a:lnTo>
                  <a:lnTo>
                    <a:pt x="130278" y="1335650"/>
                  </a:lnTo>
                  <a:lnTo>
                    <a:pt x="174248" y="1359065"/>
                  </a:lnTo>
                  <a:lnTo>
                    <a:pt x="218924" y="1380521"/>
                  </a:lnTo>
                  <a:lnTo>
                    <a:pt x="264258" y="1399994"/>
                  </a:lnTo>
                  <a:lnTo>
                    <a:pt x="310200" y="1417463"/>
                  </a:lnTo>
                  <a:lnTo>
                    <a:pt x="356702" y="1432906"/>
                  </a:lnTo>
                  <a:lnTo>
                    <a:pt x="403714" y="1446299"/>
                  </a:lnTo>
                  <a:lnTo>
                    <a:pt x="451189" y="1457621"/>
                  </a:lnTo>
                  <a:lnTo>
                    <a:pt x="499078" y="1466850"/>
                  </a:lnTo>
                  <a:lnTo>
                    <a:pt x="567840" y="1476034"/>
                  </a:lnTo>
                  <a:lnTo>
                    <a:pt x="634218" y="1480628"/>
                  </a:lnTo>
                  <a:lnTo>
                    <a:pt x="698051" y="1481132"/>
                  </a:lnTo>
                  <a:lnTo>
                    <a:pt x="759176" y="1478049"/>
                  </a:lnTo>
                  <a:lnTo>
                    <a:pt x="817430" y="1471880"/>
                  </a:lnTo>
                  <a:lnTo>
                    <a:pt x="872652" y="1463127"/>
                  </a:lnTo>
                  <a:lnTo>
                    <a:pt x="924680" y="1452292"/>
                  </a:lnTo>
                  <a:lnTo>
                    <a:pt x="973351" y="1439877"/>
                  </a:lnTo>
                  <a:lnTo>
                    <a:pt x="1018503" y="1426383"/>
                  </a:lnTo>
                  <a:lnTo>
                    <a:pt x="1059974" y="1412312"/>
                  </a:lnTo>
                  <a:lnTo>
                    <a:pt x="1097602" y="1398166"/>
                  </a:lnTo>
                  <a:lnTo>
                    <a:pt x="1160680" y="1371656"/>
                  </a:lnTo>
                  <a:lnTo>
                    <a:pt x="1226903" y="1340616"/>
                  </a:lnTo>
                  <a:lnTo>
                    <a:pt x="1264504" y="1320828"/>
                  </a:lnTo>
                  <a:lnTo>
                    <a:pt x="1299061" y="1300791"/>
                  </a:lnTo>
                  <a:lnTo>
                    <a:pt x="1360853" y="1259410"/>
                  </a:lnTo>
                  <a:lnTo>
                    <a:pt x="1415901" y="1215345"/>
                  </a:lnTo>
                  <a:lnTo>
                    <a:pt x="1467827" y="1167472"/>
                  </a:lnTo>
                  <a:lnTo>
                    <a:pt x="1520253" y="1114663"/>
                  </a:lnTo>
                  <a:lnTo>
                    <a:pt x="1607754" y="1023732"/>
                  </a:lnTo>
                  <a:lnTo>
                    <a:pt x="1641095" y="989734"/>
                  </a:lnTo>
                  <a:lnTo>
                    <a:pt x="1677277" y="953658"/>
                  </a:lnTo>
                  <a:lnTo>
                    <a:pt x="1716754" y="915363"/>
                  </a:lnTo>
                  <a:lnTo>
                    <a:pt x="1759979" y="874708"/>
                  </a:lnTo>
                  <a:lnTo>
                    <a:pt x="1807403" y="831552"/>
                  </a:lnTo>
                  <a:lnTo>
                    <a:pt x="1859480" y="785755"/>
                  </a:lnTo>
                  <a:lnTo>
                    <a:pt x="1916662" y="737175"/>
                  </a:lnTo>
                  <a:lnTo>
                    <a:pt x="1979402" y="685673"/>
                  </a:lnTo>
                  <a:lnTo>
                    <a:pt x="2041540" y="635789"/>
                  </a:lnTo>
                  <a:lnTo>
                    <a:pt x="2074528" y="609679"/>
                  </a:lnTo>
                  <a:lnTo>
                    <a:pt x="2108861" y="582906"/>
                  </a:lnTo>
                  <a:lnTo>
                    <a:pt x="2144586" y="555558"/>
                  </a:lnTo>
                  <a:lnTo>
                    <a:pt x="2181751" y="527724"/>
                  </a:lnTo>
                  <a:lnTo>
                    <a:pt x="2220405" y="499491"/>
                  </a:lnTo>
                  <a:lnTo>
                    <a:pt x="2260596" y="470947"/>
                  </a:lnTo>
                  <a:lnTo>
                    <a:pt x="2302372" y="442180"/>
                  </a:lnTo>
                  <a:lnTo>
                    <a:pt x="2345781" y="413277"/>
                  </a:lnTo>
                  <a:lnTo>
                    <a:pt x="2390872" y="384327"/>
                  </a:lnTo>
                  <a:lnTo>
                    <a:pt x="2437692" y="355417"/>
                  </a:lnTo>
                  <a:lnTo>
                    <a:pt x="2486290" y="326635"/>
                  </a:lnTo>
                  <a:lnTo>
                    <a:pt x="2536713" y="298068"/>
                  </a:lnTo>
                  <a:lnTo>
                    <a:pt x="2589011" y="269806"/>
                  </a:lnTo>
                  <a:lnTo>
                    <a:pt x="2643231" y="241935"/>
                  </a:lnTo>
                  <a:lnTo>
                    <a:pt x="2687895" y="220062"/>
                  </a:lnTo>
                  <a:lnTo>
                    <a:pt x="2732828" y="198999"/>
                  </a:lnTo>
                  <a:lnTo>
                    <a:pt x="2778021" y="178746"/>
                  </a:lnTo>
                  <a:lnTo>
                    <a:pt x="2823466" y="159308"/>
                  </a:lnTo>
                  <a:lnTo>
                    <a:pt x="2869155" y="140687"/>
                  </a:lnTo>
                  <a:lnTo>
                    <a:pt x="2915078" y="122886"/>
                  </a:lnTo>
                  <a:lnTo>
                    <a:pt x="2961228" y="105906"/>
                  </a:lnTo>
                  <a:lnTo>
                    <a:pt x="3007595" y="89752"/>
                  </a:lnTo>
                  <a:lnTo>
                    <a:pt x="3054172" y="74426"/>
                  </a:lnTo>
                  <a:lnTo>
                    <a:pt x="3100949" y="59929"/>
                  </a:lnTo>
                  <a:lnTo>
                    <a:pt x="3147918" y="46266"/>
                  </a:lnTo>
                  <a:lnTo>
                    <a:pt x="3195070" y="33439"/>
                  </a:lnTo>
                  <a:lnTo>
                    <a:pt x="3242397" y="21450"/>
                  </a:lnTo>
                  <a:lnTo>
                    <a:pt x="3289890" y="10303"/>
                  </a:lnTo>
                  <a:lnTo>
                    <a:pt x="3337540" y="0"/>
                  </a:lnTo>
                  <a:close/>
                </a:path>
              </a:pathLst>
            </a:cu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5248" name="object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60" y="-7200"/>
              <a:ext cx="913500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502" name="PlaceHolder 1"/>
          <p:cNvSpPr>
            <a:spLocks noGrp="1"/>
          </p:cNvSpPr>
          <p:nvPr>
            <p:ph type="title" idx="4294967295"/>
          </p:nvPr>
        </p:nvSpPr>
        <p:spPr>
          <a:xfrm>
            <a:off x="285750" y="201613"/>
            <a:ext cx="8624888" cy="1158875"/>
          </a:xfrm>
        </p:spPr>
        <p:txBody>
          <a:bodyPr vert="horz" wrap="square" tIns="13320" numCol="1" anchor="t" anchorCtr="0" compatLnSpc="1">
            <a:prstTxWarp prst="textNoShape">
              <a:avLst/>
            </a:prstTxWarp>
          </a:bodyPr>
          <a:lstStyle/>
          <a:p>
            <a:pPr marL="11113" algn="ctr">
              <a:lnSpc>
                <a:spcPct val="100000"/>
              </a:lnSpc>
              <a:spcBef>
                <a:spcPts val="100"/>
              </a:spcBef>
            </a:pPr>
            <a:r>
              <a:rPr lang="uk-UA" sz="2000" b="1" smtClean="0">
                <a:solidFill>
                  <a:srgbClr val="2B12C0"/>
                </a:solidFill>
                <a:latin typeface="Verdana" pitchFamily="34" charset="0"/>
              </a:rPr>
              <a:t>Міжнародний проєкт за Програмою покращення навчання, розробленою Норвезькою радою у справах біженців (</a:t>
            </a:r>
            <a:r>
              <a:rPr lang="en-US" sz="2000" b="1" smtClean="0">
                <a:solidFill>
                  <a:srgbClr val="2B12C0"/>
                </a:solidFill>
                <a:latin typeface="Verdana" pitchFamily="34" charset="0"/>
              </a:rPr>
              <a:t>Norwegian Refugee Council) </a:t>
            </a:r>
            <a:r>
              <a:rPr lang="uk-UA" sz="2000" b="1" smtClean="0">
                <a:solidFill>
                  <a:srgbClr val="2B12C0"/>
                </a:solidFill>
                <a:latin typeface="Verdana" pitchFamily="34" charset="0"/>
              </a:rPr>
              <a:t>спільно з Норвезьким Університетом Тромсе</a:t>
            </a:r>
            <a:endParaRPr lang="uk-UA" sz="2000" smtClean="0"/>
          </a:p>
        </p:txBody>
      </p:sp>
      <p:pic>
        <p:nvPicPr>
          <p:cNvPr id="95235" name="Рисунок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3588" y="1690688"/>
            <a:ext cx="6816725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7" name="object 4"/>
          <p:cNvGrpSpPr>
            <a:grpSpLocks/>
          </p:cNvGrpSpPr>
          <p:nvPr/>
        </p:nvGrpSpPr>
        <p:grpSpPr bwMode="auto">
          <a:xfrm>
            <a:off x="1588" y="-7938"/>
            <a:ext cx="9140825" cy="6864351"/>
            <a:chOff x="1440" y="-7200"/>
            <a:chExt cx="9141480" cy="6864120"/>
          </a:xfrm>
        </p:grpSpPr>
        <p:pic>
          <p:nvPicPr>
            <p:cNvPr id="96260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5880" y="3217320"/>
              <a:ext cx="1367280" cy="363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90" name="object 6"/>
            <p:cNvSpPr/>
            <p:nvPr/>
          </p:nvSpPr>
          <p:spPr>
            <a:xfrm>
              <a:off x="7714068" y="3331201"/>
              <a:ext cx="1197061" cy="3522544"/>
            </a:xfrm>
            <a:custGeom>
              <a:avLst/>
              <a:gdLst/>
              <a:ahLst/>
              <a:cxnLst/>
              <a:rect l="l" t="t" r="r" b="b"/>
              <a:pathLst>
                <a:path w="1198245" h="3520440">
                  <a:moveTo>
                    <a:pt x="1197831" y="0"/>
                  </a:moveTo>
                  <a:lnTo>
                    <a:pt x="1129889" y="18297"/>
                  </a:lnTo>
                  <a:lnTo>
                    <a:pt x="1091180" y="30901"/>
                  </a:lnTo>
                  <a:lnTo>
                    <a:pt x="1049895" y="46196"/>
                  </a:lnTo>
                  <a:lnTo>
                    <a:pt x="1006469" y="64472"/>
                  </a:lnTo>
                  <a:lnTo>
                    <a:pt x="961339" y="86019"/>
                  </a:lnTo>
                  <a:lnTo>
                    <a:pt x="914940" y="111128"/>
                  </a:lnTo>
                  <a:lnTo>
                    <a:pt x="867710" y="140088"/>
                  </a:lnTo>
                  <a:lnTo>
                    <a:pt x="820084" y="173191"/>
                  </a:lnTo>
                  <a:lnTo>
                    <a:pt x="772499" y="210726"/>
                  </a:lnTo>
                  <a:lnTo>
                    <a:pt x="725391" y="252984"/>
                  </a:lnTo>
                  <a:lnTo>
                    <a:pt x="681975" y="297086"/>
                  </a:lnTo>
                  <a:lnTo>
                    <a:pt x="642215" y="342493"/>
                  </a:lnTo>
                  <a:lnTo>
                    <a:pt x="605954" y="388959"/>
                  </a:lnTo>
                  <a:lnTo>
                    <a:pt x="573036" y="436236"/>
                  </a:lnTo>
                  <a:lnTo>
                    <a:pt x="543307" y="484076"/>
                  </a:lnTo>
                  <a:lnTo>
                    <a:pt x="516611" y="532232"/>
                  </a:lnTo>
                  <a:lnTo>
                    <a:pt x="492792" y="580457"/>
                  </a:lnTo>
                  <a:lnTo>
                    <a:pt x="471696" y="628504"/>
                  </a:lnTo>
                  <a:lnTo>
                    <a:pt x="453166" y="676124"/>
                  </a:lnTo>
                  <a:lnTo>
                    <a:pt x="437047" y="723071"/>
                  </a:lnTo>
                  <a:lnTo>
                    <a:pt x="423185" y="769097"/>
                  </a:lnTo>
                  <a:lnTo>
                    <a:pt x="411423" y="813955"/>
                  </a:lnTo>
                  <a:lnTo>
                    <a:pt x="401606" y="857397"/>
                  </a:lnTo>
                  <a:lnTo>
                    <a:pt x="393578" y="899176"/>
                  </a:lnTo>
                  <a:lnTo>
                    <a:pt x="387185" y="939045"/>
                  </a:lnTo>
                  <a:lnTo>
                    <a:pt x="378681" y="1012063"/>
                  </a:lnTo>
                  <a:lnTo>
                    <a:pt x="374217" y="1077327"/>
                  </a:lnTo>
                  <a:lnTo>
                    <a:pt x="372453" y="1138729"/>
                  </a:lnTo>
                  <a:lnTo>
                    <a:pt x="373138" y="1196607"/>
                  </a:lnTo>
                  <a:lnTo>
                    <a:pt x="376021" y="1251303"/>
                  </a:lnTo>
                  <a:lnTo>
                    <a:pt x="380853" y="1303156"/>
                  </a:lnTo>
                  <a:lnTo>
                    <a:pt x="387382" y="1352508"/>
                  </a:lnTo>
                  <a:lnTo>
                    <a:pt x="395360" y="1399699"/>
                  </a:lnTo>
                  <a:lnTo>
                    <a:pt x="404535" y="1445070"/>
                  </a:lnTo>
                  <a:lnTo>
                    <a:pt x="414657" y="1488960"/>
                  </a:lnTo>
                  <a:lnTo>
                    <a:pt x="425476" y="1531711"/>
                  </a:lnTo>
                  <a:lnTo>
                    <a:pt x="436741" y="1573662"/>
                  </a:lnTo>
                  <a:lnTo>
                    <a:pt x="448203" y="1615155"/>
                  </a:lnTo>
                  <a:lnTo>
                    <a:pt x="459610" y="1656529"/>
                  </a:lnTo>
                  <a:lnTo>
                    <a:pt x="470713" y="1698126"/>
                  </a:lnTo>
                  <a:lnTo>
                    <a:pt x="481262" y="1740285"/>
                  </a:lnTo>
                  <a:lnTo>
                    <a:pt x="491005" y="1783348"/>
                  </a:lnTo>
                  <a:lnTo>
                    <a:pt x="499694" y="1827654"/>
                  </a:lnTo>
                  <a:lnTo>
                    <a:pt x="507076" y="1873545"/>
                  </a:lnTo>
                  <a:lnTo>
                    <a:pt x="512903" y="1921360"/>
                  </a:lnTo>
                  <a:lnTo>
                    <a:pt x="516924" y="1971440"/>
                  </a:lnTo>
                  <a:lnTo>
                    <a:pt x="518889" y="2024126"/>
                  </a:lnTo>
                  <a:lnTo>
                    <a:pt x="518803" y="2095536"/>
                  </a:lnTo>
                  <a:lnTo>
                    <a:pt x="516272" y="2162749"/>
                  </a:lnTo>
                  <a:lnTo>
                    <a:pt x="511443" y="2225982"/>
                  </a:lnTo>
                  <a:lnTo>
                    <a:pt x="504462" y="2285450"/>
                  </a:lnTo>
                  <a:lnTo>
                    <a:pt x="495478" y="2341372"/>
                  </a:lnTo>
                  <a:lnTo>
                    <a:pt x="484636" y="2393965"/>
                  </a:lnTo>
                  <a:lnTo>
                    <a:pt x="472084" y="2443444"/>
                  </a:lnTo>
                  <a:lnTo>
                    <a:pt x="457968" y="2490027"/>
                  </a:lnTo>
                  <a:lnTo>
                    <a:pt x="442435" y="2533930"/>
                  </a:lnTo>
                  <a:lnTo>
                    <a:pt x="425632" y="2575372"/>
                  </a:lnTo>
                  <a:lnTo>
                    <a:pt x="407705" y="2614568"/>
                  </a:lnTo>
                  <a:lnTo>
                    <a:pt x="388803" y="2651736"/>
                  </a:lnTo>
                  <a:lnTo>
                    <a:pt x="369071" y="2687092"/>
                  </a:lnTo>
                  <a:lnTo>
                    <a:pt x="348657" y="2720854"/>
                  </a:lnTo>
                  <a:lnTo>
                    <a:pt x="327707" y="2753237"/>
                  </a:lnTo>
                  <a:lnTo>
                    <a:pt x="284787" y="2814739"/>
                  </a:lnTo>
                  <a:lnTo>
                    <a:pt x="236366" y="2878437"/>
                  </a:lnTo>
                  <a:lnTo>
                    <a:pt x="207802" y="2912495"/>
                  </a:lnTo>
                  <a:lnTo>
                    <a:pt x="178213" y="2947414"/>
                  </a:lnTo>
                  <a:lnTo>
                    <a:pt x="148396" y="2984142"/>
                  </a:lnTo>
                  <a:lnTo>
                    <a:pt x="119145" y="3023629"/>
                  </a:lnTo>
                  <a:lnTo>
                    <a:pt x="91256" y="3066823"/>
                  </a:lnTo>
                  <a:lnTo>
                    <a:pt x="65525" y="3114673"/>
                  </a:lnTo>
                  <a:lnTo>
                    <a:pt x="42746" y="3168128"/>
                  </a:lnTo>
                  <a:lnTo>
                    <a:pt x="23716" y="3228136"/>
                  </a:lnTo>
                  <a:lnTo>
                    <a:pt x="13038" y="3276073"/>
                  </a:lnTo>
                  <a:lnTo>
                    <a:pt x="5522" y="3324554"/>
                  </a:lnTo>
                  <a:lnTo>
                    <a:pt x="1173" y="3373405"/>
                  </a:lnTo>
                  <a:lnTo>
                    <a:pt x="0" y="3422452"/>
                  </a:lnTo>
                  <a:lnTo>
                    <a:pt x="2008" y="3471522"/>
                  </a:lnTo>
                  <a:lnTo>
                    <a:pt x="7206" y="3520439"/>
                  </a:lnTo>
                </a:path>
              </a:pathLst>
            </a:custGeom>
            <a:noFill/>
            <a:ln w="18288">
              <a:solidFill>
                <a:srgbClr val="FCD2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6262" name="object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53320" y="3037680"/>
              <a:ext cx="1388880" cy="381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92" name="object 8"/>
            <p:cNvSpPr/>
            <p:nvPr/>
          </p:nvSpPr>
          <p:spPr>
            <a:xfrm>
              <a:off x="7945859" y="3147057"/>
              <a:ext cx="1193886" cy="3703513"/>
            </a:xfrm>
            <a:custGeom>
              <a:avLst/>
              <a:gdLst/>
              <a:ahLst/>
              <a:cxnLst/>
              <a:rect l="l" t="t" r="r" b="b"/>
              <a:pathLst>
                <a:path w="1195070" h="3700779">
                  <a:moveTo>
                    <a:pt x="1194783" y="0"/>
                  </a:moveTo>
                  <a:lnTo>
                    <a:pt x="1127002" y="19244"/>
                  </a:lnTo>
                  <a:lnTo>
                    <a:pt x="1088389" y="32484"/>
                  </a:lnTo>
                  <a:lnTo>
                    <a:pt x="1047206" y="48546"/>
                  </a:lnTo>
                  <a:lnTo>
                    <a:pt x="1003889" y="67734"/>
                  </a:lnTo>
                  <a:lnTo>
                    <a:pt x="958871" y="90356"/>
                  </a:lnTo>
                  <a:lnTo>
                    <a:pt x="912588" y="116717"/>
                  </a:lnTo>
                  <a:lnTo>
                    <a:pt x="865473" y="147124"/>
                  </a:lnTo>
                  <a:lnTo>
                    <a:pt x="817961" y="181883"/>
                  </a:lnTo>
                  <a:lnTo>
                    <a:pt x="770487" y="221301"/>
                  </a:lnTo>
                  <a:lnTo>
                    <a:pt x="723486" y="265683"/>
                  </a:lnTo>
                  <a:lnTo>
                    <a:pt x="682487" y="309366"/>
                  </a:lnTo>
                  <a:lnTo>
                    <a:pt x="644750" y="354287"/>
                  </a:lnTo>
                  <a:lnTo>
                    <a:pt x="610142" y="400228"/>
                  </a:lnTo>
                  <a:lnTo>
                    <a:pt x="578533" y="446969"/>
                  </a:lnTo>
                  <a:lnTo>
                    <a:pt x="549793" y="494293"/>
                  </a:lnTo>
                  <a:lnTo>
                    <a:pt x="523790" y="541979"/>
                  </a:lnTo>
                  <a:lnTo>
                    <a:pt x="500393" y="589809"/>
                  </a:lnTo>
                  <a:lnTo>
                    <a:pt x="479473" y="637562"/>
                  </a:lnTo>
                  <a:lnTo>
                    <a:pt x="460897" y="685022"/>
                  </a:lnTo>
                  <a:lnTo>
                    <a:pt x="444536" y="731967"/>
                  </a:lnTo>
                  <a:lnTo>
                    <a:pt x="430258" y="778179"/>
                  </a:lnTo>
                  <a:lnTo>
                    <a:pt x="417933" y="823439"/>
                  </a:lnTo>
                  <a:lnTo>
                    <a:pt x="407430" y="867528"/>
                  </a:lnTo>
                  <a:lnTo>
                    <a:pt x="398618" y="910227"/>
                  </a:lnTo>
                  <a:lnTo>
                    <a:pt x="391366" y="951316"/>
                  </a:lnTo>
                  <a:lnTo>
                    <a:pt x="385544" y="990577"/>
                  </a:lnTo>
                  <a:lnTo>
                    <a:pt x="377665" y="1062735"/>
                  </a:lnTo>
                  <a:lnTo>
                    <a:pt x="373358" y="1128231"/>
                  </a:lnTo>
                  <a:lnTo>
                    <a:pt x="371515" y="1190017"/>
                  </a:lnTo>
                  <a:lnTo>
                    <a:pt x="371919" y="1248403"/>
                  </a:lnTo>
                  <a:lnTo>
                    <a:pt x="374353" y="1303701"/>
                  </a:lnTo>
                  <a:lnTo>
                    <a:pt x="378599" y="1356221"/>
                  </a:lnTo>
                  <a:lnTo>
                    <a:pt x="384440" y="1406275"/>
                  </a:lnTo>
                  <a:lnTo>
                    <a:pt x="391659" y="1454173"/>
                  </a:lnTo>
                  <a:lnTo>
                    <a:pt x="400039" y="1500227"/>
                  </a:lnTo>
                  <a:lnTo>
                    <a:pt x="409363" y="1544746"/>
                  </a:lnTo>
                  <a:lnTo>
                    <a:pt x="419413" y="1588042"/>
                  </a:lnTo>
                  <a:lnTo>
                    <a:pt x="429973" y="1630425"/>
                  </a:lnTo>
                  <a:lnTo>
                    <a:pt x="462534" y="1755212"/>
                  </a:lnTo>
                  <a:lnTo>
                    <a:pt x="472959" y="1797055"/>
                  </a:lnTo>
                  <a:lnTo>
                    <a:pt x="482806" y="1839540"/>
                  </a:lnTo>
                  <a:lnTo>
                    <a:pt x="491860" y="1882979"/>
                  </a:lnTo>
                  <a:lnTo>
                    <a:pt x="499903" y="1927681"/>
                  </a:lnTo>
                  <a:lnTo>
                    <a:pt x="506717" y="1973958"/>
                  </a:lnTo>
                  <a:lnTo>
                    <a:pt x="512086" y="2022120"/>
                  </a:lnTo>
                  <a:lnTo>
                    <a:pt x="515792" y="2072479"/>
                  </a:lnTo>
                  <a:lnTo>
                    <a:pt x="517619" y="2125344"/>
                  </a:lnTo>
                  <a:lnTo>
                    <a:pt x="517583" y="2196497"/>
                  </a:lnTo>
                  <a:lnTo>
                    <a:pt x="515355" y="2263682"/>
                  </a:lnTo>
                  <a:lnTo>
                    <a:pt x="511058" y="2327094"/>
                  </a:lnTo>
                  <a:lnTo>
                    <a:pt x="504816" y="2386926"/>
                  </a:lnTo>
                  <a:lnTo>
                    <a:pt x="496754" y="2443372"/>
                  </a:lnTo>
                  <a:lnTo>
                    <a:pt x="486997" y="2496627"/>
                  </a:lnTo>
                  <a:lnTo>
                    <a:pt x="475669" y="2546882"/>
                  </a:lnTo>
                  <a:lnTo>
                    <a:pt x="462894" y="2594333"/>
                  </a:lnTo>
                  <a:lnTo>
                    <a:pt x="448797" y="2639172"/>
                  </a:lnTo>
                  <a:lnTo>
                    <a:pt x="433502" y="2681594"/>
                  </a:lnTo>
                  <a:lnTo>
                    <a:pt x="417134" y="2721792"/>
                  </a:lnTo>
                  <a:lnTo>
                    <a:pt x="399816" y="2759960"/>
                  </a:lnTo>
                  <a:lnTo>
                    <a:pt x="381675" y="2796291"/>
                  </a:lnTo>
                  <a:lnTo>
                    <a:pt x="362833" y="2830980"/>
                  </a:lnTo>
                  <a:lnTo>
                    <a:pt x="343415" y="2864219"/>
                  </a:lnTo>
                  <a:lnTo>
                    <a:pt x="303350" y="2927124"/>
                  </a:lnTo>
                  <a:lnTo>
                    <a:pt x="262476" y="2986557"/>
                  </a:lnTo>
                  <a:lnTo>
                    <a:pt x="238546" y="3018847"/>
                  </a:lnTo>
                  <a:lnTo>
                    <a:pt x="213090" y="3050980"/>
                  </a:lnTo>
                  <a:lnTo>
                    <a:pt x="186684" y="3083684"/>
                  </a:lnTo>
                  <a:lnTo>
                    <a:pt x="159906" y="3117685"/>
                  </a:lnTo>
                  <a:lnTo>
                    <a:pt x="133332" y="3153708"/>
                  </a:lnTo>
                  <a:lnTo>
                    <a:pt x="107540" y="3192481"/>
                  </a:lnTo>
                  <a:lnTo>
                    <a:pt x="83105" y="3234729"/>
                  </a:lnTo>
                  <a:lnTo>
                    <a:pt x="60605" y="3281179"/>
                  </a:lnTo>
                  <a:lnTo>
                    <a:pt x="40616" y="3332558"/>
                  </a:lnTo>
                  <a:lnTo>
                    <a:pt x="23716" y="3389591"/>
                  </a:lnTo>
                  <a:lnTo>
                    <a:pt x="13038" y="3439926"/>
                  </a:lnTo>
                  <a:lnTo>
                    <a:pt x="5522" y="3490832"/>
                  </a:lnTo>
                  <a:lnTo>
                    <a:pt x="1173" y="3542127"/>
                  </a:lnTo>
                  <a:lnTo>
                    <a:pt x="0" y="3593628"/>
                  </a:lnTo>
                  <a:lnTo>
                    <a:pt x="2008" y="3645152"/>
                  </a:lnTo>
                  <a:lnTo>
                    <a:pt x="7206" y="3696515"/>
                  </a:lnTo>
                  <a:lnTo>
                    <a:pt x="1194783" y="3700294"/>
                  </a:lnTo>
                  <a:lnTo>
                    <a:pt x="11947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6264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3840" y="3577320"/>
              <a:ext cx="1278720" cy="327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94" name="object 10"/>
            <p:cNvSpPr/>
            <p:nvPr/>
          </p:nvSpPr>
          <p:spPr>
            <a:xfrm>
              <a:off x="8055404" y="3686789"/>
              <a:ext cx="1084341" cy="3170131"/>
            </a:xfrm>
            <a:custGeom>
              <a:avLst/>
              <a:gdLst/>
              <a:ahLst/>
              <a:cxnLst/>
              <a:rect l="l" t="t" r="r" b="b"/>
              <a:pathLst>
                <a:path w="1085215" h="3167379">
                  <a:moveTo>
                    <a:pt x="1084780" y="0"/>
                  </a:moveTo>
                  <a:lnTo>
                    <a:pt x="1076015" y="52158"/>
                  </a:lnTo>
                  <a:lnTo>
                    <a:pt x="1066428" y="104115"/>
                  </a:lnTo>
                  <a:lnTo>
                    <a:pt x="1056021" y="155858"/>
                  </a:lnTo>
                  <a:lnTo>
                    <a:pt x="1044798" y="207374"/>
                  </a:lnTo>
                  <a:lnTo>
                    <a:pt x="1032760" y="258650"/>
                  </a:lnTo>
                  <a:lnTo>
                    <a:pt x="1019911" y="309675"/>
                  </a:lnTo>
                  <a:lnTo>
                    <a:pt x="1006254" y="360435"/>
                  </a:lnTo>
                  <a:lnTo>
                    <a:pt x="991791" y="410919"/>
                  </a:lnTo>
                  <a:lnTo>
                    <a:pt x="976525" y="461113"/>
                  </a:lnTo>
                  <a:lnTo>
                    <a:pt x="960459" y="511006"/>
                  </a:lnTo>
                  <a:lnTo>
                    <a:pt x="943596" y="560584"/>
                  </a:lnTo>
                  <a:lnTo>
                    <a:pt x="925938" y="609836"/>
                  </a:lnTo>
                  <a:lnTo>
                    <a:pt x="907488" y="658749"/>
                  </a:lnTo>
                  <a:lnTo>
                    <a:pt x="884142" y="717409"/>
                  </a:lnTo>
                  <a:lnTo>
                    <a:pt x="860434" y="773692"/>
                  </a:lnTo>
                  <a:lnTo>
                    <a:pt x="836458" y="827667"/>
                  </a:lnTo>
                  <a:lnTo>
                    <a:pt x="812311" y="879403"/>
                  </a:lnTo>
                  <a:lnTo>
                    <a:pt x="788089" y="928967"/>
                  </a:lnTo>
                  <a:lnTo>
                    <a:pt x="763887" y="976429"/>
                  </a:lnTo>
                  <a:lnTo>
                    <a:pt x="739800" y="1021857"/>
                  </a:lnTo>
                  <a:lnTo>
                    <a:pt x="715926" y="1065320"/>
                  </a:lnTo>
                  <a:lnTo>
                    <a:pt x="692359" y="1106887"/>
                  </a:lnTo>
                  <a:lnTo>
                    <a:pt x="669196" y="1146625"/>
                  </a:lnTo>
                  <a:lnTo>
                    <a:pt x="646533" y="1184603"/>
                  </a:lnTo>
                  <a:lnTo>
                    <a:pt x="624464" y="1220891"/>
                  </a:lnTo>
                  <a:lnTo>
                    <a:pt x="582495" y="1288669"/>
                  </a:lnTo>
                  <a:lnTo>
                    <a:pt x="539014" y="1357123"/>
                  </a:lnTo>
                  <a:lnTo>
                    <a:pt x="498381" y="1418594"/>
                  </a:lnTo>
                  <a:lnTo>
                    <a:pt x="460437" y="1473747"/>
                  </a:lnTo>
                  <a:lnTo>
                    <a:pt x="425020" y="1523252"/>
                  </a:lnTo>
                  <a:lnTo>
                    <a:pt x="391971" y="1567774"/>
                  </a:lnTo>
                  <a:lnTo>
                    <a:pt x="361130" y="1607981"/>
                  </a:lnTo>
                  <a:lnTo>
                    <a:pt x="332337" y="1644541"/>
                  </a:lnTo>
                  <a:lnTo>
                    <a:pt x="256647" y="1739010"/>
                  </a:lnTo>
                  <a:lnTo>
                    <a:pt x="234446" y="1767654"/>
                  </a:lnTo>
                  <a:lnTo>
                    <a:pt x="193630" y="1824678"/>
                  </a:lnTo>
                  <a:lnTo>
                    <a:pt x="156526" y="1885799"/>
                  </a:lnTo>
                  <a:lnTo>
                    <a:pt x="121856" y="1956357"/>
                  </a:lnTo>
                  <a:lnTo>
                    <a:pt x="105033" y="1996843"/>
                  </a:lnTo>
                  <a:lnTo>
                    <a:pt x="88338" y="2041690"/>
                  </a:lnTo>
                  <a:lnTo>
                    <a:pt x="69138" y="2098135"/>
                  </a:lnTo>
                  <a:lnTo>
                    <a:pt x="47047" y="2172814"/>
                  </a:lnTo>
                  <a:lnTo>
                    <a:pt x="36066" y="2216510"/>
                  </a:lnTo>
                  <a:lnTo>
                    <a:pt x="25739" y="2264189"/>
                  </a:lnTo>
                  <a:lnTo>
                    <a:pt x="16526" y="2315658"/>
                  </a:lnTo>
                  <a:lnTo>
                    <a:pt x="8886" y="2370725"/>
                  </a:lnTo>
                  <a:lnTo>
                    <a:pt x="3279" y="2429197"/>
                  </a:lnTo>
                  <a:lnTo>
                    <a:pt x="164" y="2490883"/>
                  </a:lnTo>
                  <a:lnTo>
                    <a:pt x="0" y="2555590"/>
                  </a:lnTo>
                  <a:lnTo>
                    <a:pt x="3245" y="2623127"/>
                  </a:lnTo>
                  <a:lnTo>
                    <a:pt x="10360" y="2693301"/>
                  </a:lnTo>
                  <a:lnTo>
                    <a:pt x="17881" y="2743260"/>
                  </a:lnTo>
                  <a:lnTo>
                    <a:pt x="27250" y="2792740"/>
                  </a:lnTo>
                  <a:lnTo>
                    <a:pt x="38446" y="2841680"/>
                  </a:lnTo>
                  <a:lnTo>
                    <a:pt x="51449" y="2890017"/>
                  </a:lnTo>
                  <a:lnTo>
                    <a:pt x="66240" y="2937690"/>
                  </a:lnTo>
                  <a:lnTo>
                    <a:pt x="82799" y="2984636"/>
                  </a:lnTo>
                  <a:lnTo>
                    <a:pt x="101106" y="3030794"/>
                  </a:lnTo>
                  <a:lnTo>
                    <a:pt x="121141" y="3076102"/>
                  </a:lnTo>
                  <a:lnTo>
                    <a:pt x="142884" y="3120498"/>
                  </a:lnTo>
                  <a:lnTo>
                    <a:pt x="166316" y="3163920"/>
                  </a:lnTo>
                  <a:lnTo>
                    <a:pt x="1084780" y="3166853"/>
                  </a:lnTo>
                  <a:lnTo>
                    <a:pt x="10847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6266" name="object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8960" y="2738520"/>
              <a:ext cx="1443240" cy="4117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96" name="object 12"/>
            <p:cNvSpPr/>
            <p:nvPr/>
          </p:nvSpPr>
          <p:spPr>
            <a:xfrm>
              <a:off x="7790273" y="2985137"/>
              <a:ext cx="1352647" cy="3871783"/>
            </a:xfrm>
            <a:custGeom>
              <a:avLst/>
              <a:gdLst/>
              <a:ahLst/>
              <a:cxnLst/>
              <a:rect l="l" t="t" r="r" b="b"/>
              <a:pathLst>
                <a:path w="1353820" h="3868420">
                  <a:moveTo>
                    <a:pt x="211545" y="3867831"/>
                  </a:moveTo>
                  <a:lnTo>
                    <a:pt x="188488" y="3825662"/>
                  </a:lnTo>
                  <a:lnTo>
                    <a:pt x="166689" y="3782753"/>
                  </a:lnTo>
                  <a:lnTo>
                    <a:pt x="146159" y="3739140"/>
                  </a:lnTo>
                  <a:lnTo>
                    <a:pt x="126911" y="3694858"/>
                  </a:lnTo>
                  <a:lnTo>
                    <a:pt x="108957" y="3649943"/>
                  </a:lnTo>
                  <a:lnTo>
                    <a:pt x="92311" y="3604430"/>
                  </a:lnTo>
                  <a:lnTo>
                    <a:pt x="76983" y="3558355"/>
                  </a:lnTo>
                  <a:lnTo>
                    <a:pt x="62988" y="3511753"/>
                  </a:lnTo>
                  <a:lnTo>
                    <a:pt x="50336" y="3464660"/>
                  </a:lnTo>
                  <a:lnTo>
                    <a:pt x="39042" y="3417111"/>
                  </a:lnTo>
                  <a:lnTo>
                    <a:pt x="29117" y="3369142"/>
                  </a:lnTo>
                  <a:lnTo>
                    <a:pt x="20574" y="3320789"/>
                  </a:lnTo>
                  <a:lnTo>
                    <a:pt x="13425" y="3272087"/>
                  </a:lnTo>
                  <a:lnTo>
                    <a:pt x="6088" y="3203869"/>
                  </a:lnTo>
                  <a:lnTo>
                    <a:pt x="1700" y="3137569"/>
                  </a:lnTo>
                  <a:lnTo>
                    <a:pt x="0" y="3073295"/>
                  </a:lnTo>
                  <a:lnTo>
                    <a:pt x="726" y="3011156"/>
                  </a:lnTo>
                  <a:lnTo>
                    <a:pt x="3619" y="2951261"/>
                  </a:lnTo>
                  <a:lnTo>
                    <a:pt x="8419" y="2893719"/>
                  </a:lnTo>
                  <a:lnTo>
                    <a:pt x="14863" y="2838639"/>
                  </a:lnTo>
                  <a:lnTo>
                    <a:pt x="22693" y="2786130"/>
                  </a:lnTo>
                  <a:lnTo>
                    <a:pt x="31647" y="2736301"/>
                  </a:lnTo>
                  <a:lnTo>
                    <a:pt x="41464" y="2689261"/>
                  </a:lnTo>
                  <a:lnTo>
                    <a:pt x="51885" y="2645118"/>
                  </a:lnTo>
                  <a:lnTo>
                    <a:pt x="62648" y="2603982"/>
                  </a:lnTo>
                  <a:lnTo>
                    <a:pt x="73494" y="2565961"/>
                  </a:lnTo>
                  <a:lnTo>
                    <a:pt x="94389" y="2499701"/>
                  </a:lnTo>
                  <a:lnTo>
                    <a:pt x="112485" y="2447209"/>
                  </a:lnTo>
                  <a:lnTo>
                    <a:pt x="129268" y="2401794"/>
                  </a:lnTo>
                  <a:lnTo>
                    <a:pt x="146126" y="2359947"/>
                  </a:lnTo>
                  <a:lnTo>
                    <a:pt x="163159" y="2321249"/>
                  </a:lnTo>
                  <a:lnTo>
                    <a:pt x="180468" y="2285281"/>
                  </a:lnTo>
                  <a:lnTo>
                    <a:pt x="216319" y="2219862"/>
                  </a:lnTo>
                  <a:lnTo>
                    <a:pt x="254485" y="2160335"/>
                  </a:lnTo>
                  <a:lnTo>
                    <a:pt x="295773" y="2103351"/>
                  </a:lnTo>
                  <a:lnTo>
                    <a:pt x="340989" y="2045556"/>
                  </a:lnTo>
                  <a:lnTo>
                    <a:pt x="365323" y="2015307"/>
                  </a:lnTo>
                  <a:lnTo>
                    <a:pt x="390942" y="1983599"/>
                  </a:lnTo>
                  <a:lnTo>
                    <a:pt x="417947" y="1950013"/>
                  </a:lnTo>
                  <a:lnTo>
                    <a:pt x="446438" y="1914129"/>
                  </a:lnTo>
                  <a:lnTo>
                    <a:pt x="476517" y="1875529"/>
                  </a:lnTo>
                  <a:lnTo>
                    <a:pt x="508284" y="1833793"/>
                  </a:lnTo>
                  <a:lnTo>
                    <a:pt x="541841" y="1788504"/>
                  </a:lnTo>
                  <a:lnTo>
                    <a:pt x="577287" y="1739240"/>
                  </a:lnTo>
                  <a:lnTo>
                    <a:pt x="614725" y="1685585"/>
                  </a:lnTo>
                  <a:lnTo>
                    <a:pt x="654254" y="1627118"/>
                  </a:lnTo>
                  <a:lnTo>
                    <a:pt x="695976" y="1563421"/>
                  </a:lnTo>
                  <a:lnTo>
                    <a:pt x="739992" y="1494074"/>
                  </a:lnTo>
                  <a:lnTo>
                    <a:pt x="760239" y="1461624"/>
                  </a:lnTo>
                  <a:lnTo>
                    <a:pt x="781106" y="1427999"/>
                  </a:lnTo>
                  <a:lnTo>
                    <a:pt x="802536" y="1393158"/>
                  </a:lnTo>
                  <a:lnTo>
                    <a:pt x="824471" y="1357060"/>
                  </a:lnTo>
                  <a:lnTo>
                    <a:pt x="846855" y="1319665"/>
                  </a:lnTo>
                  <a:lnTo>
                    <a:pt x="869630" y="1280931"/>
                  </a:lnTo>
                  <a:lnTo>
                    <a:pt x="892740" y="1240817"/>
                  </a:lnTo>
                  <a:lnTo>
                    <a:pt x="916126" y="1199282"/>
                  </a:lnTo>
                  <a:lnTo>
                    <a:pt x="939731" y="1156286"/>
                  </a:lnTo>
                  <a:lnTo>
                    <a:pt x="963499" y="1111787"/>
                  </a:lnTo>
                  <a:lnTo>
                    <a:pt x="987371" y="1065744"/>
                  </a:lnTo>
                  <a:lnTo>
                    <a:pt x="1011292" y="1018116"/>
                  </a:lnTo>
                  <a:lnTo>
                    <a:pt x="1035203" y="968862"/>
                  </a:lnTo>
                  <a:lnTo>
                    <a:pt x="1059048" y="917941"/>
                  </a:lnTo>
                  <a:lnTo>
                    <a:pt x="1082768" y="865313"/>
                  </a:lnTo>
                  <a:lnTo>
                    <a:pt x="1106308" y="810935"/>
                  </a:lnTo>
                  <a:lnTo>
                    <a:pt x="1129609" y="754767"/>
                  </a:lnTo>
                  <a:lnTo>
                    <a:pt x="1152615" y="696768"/>
                  </a:lnTo>
                  <a:lnTo>
                    <a:pt x="1170611" y="649441"/>
                  </a:lnTo>
                  <a:lnTo>
                    <a:pt x="1188023" y="601863"/>
                  </a:lnTo>
                  <a:lnTo>
                    <a:pt x="1204847" y="554039"/>
                  </a:lnTo>
                  <a:lnTo>
                    <a:pt x="1221084" y="505979"/>
                  </a:lnTo>
                  <a:lnTo>
                    <a:pt x="1236729" y="457688"/>
                  </a:lnTo>
                  <a:lnTo>
                    <a:pt x="1251781" y="409173"/>
                  </a:lnTo>
                  <a:lnTo>
                    <a:pt x="1266239" y="360442"/>
                  </a:lnTo>
                  <a:lnTo>
                    <a:pt x="1280100" y="311502"/>
                  </a:lnTo>
                  <a:lnTo>
                    <a:pt x="1293362" y="262359"/>
                  </a:lnTo>
                  <a:lnTo>
                    <a:pt x="1306023" y="213020"/>
                  </a:lnTo>
                  <a:lnTo>
                    <a:pt x="1318082" y="163493"/>
                  </a:lnTo>
                  <a:lnTo>
                    <a:pt x="1329535" y="113784"/>
                  </a:lnTo>
                  <a:lnTo>
                    <a:pt x="1340382" y="63900"/>
                  </a:lnTo>
                  <a:lnTo>
                    <a:pt x="1350619" y="13849"/>
                  </a:lnTo>
                  <a:lnTo>
                    <a:pt x="1353275" y="0"/>
                  </a:lnTo>
                </a:path>
              </a:pathLst>
            </a:custGeom>
            <a:noFill/>
            <a:ln w="18288">
              <a:solidFill>
                <a:srgbClr val="8080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6268" name="object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40" y="-7200"/>
              <a:ext cx="3198600" cy="183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98" name="object 14"/>
            <p:cNvSpPr/>
            <p:nvPr/>
          </p:nvSpPr>
          <p:spPr>
            <a:xfrm>
              <a:off x="1440" y="19787"/>
              <a:ext cx="3097434" cy="1714442"/>
            </a:xfrm>
            <a:custGeom>
              <a:avLst/>
              <a:gdLst/>
              <a:ahLst/>
              <a:cxnLst/>
              <a:rect l="l" t="t" r="r" b="b"/>
              <a:pathLst>
                <a:path w="3100070" h="1713230">
                  <a:moveTo>
                    <a:pt x="0" y="1449832"/>
                  </a:moveTo>
                  <a:lnTo>
                    <a:pt x="38633" y="1483582"/>
                  </a:lnTo>
                  <a:lnTo>
                    <a:pt x="78059" y="1515131"/>
                  </a:lnTo>
                  <a:lnTo>
                    <a:pt x="118233" y="1544456"/>
                  </a:lnTo>
                  <a:lnTo>
                    <a:pt x="159110" y="1571532"/>
                  </a:lnTo>
                  <a:lnTo>
                    <a:pt x="200643" y="1596339"/>
                  </a:lnTo>
                  <a:lnTo>
                    <a:pt x="242787" y="1618851"/>
                  </a:lnTo>
                  <a:lnTo>
                    <a:pt x="285498" y="1639048"/>
                  </a:lnTo>
                  <a:lnTo>
                    <a:pt x="328728" y="1656905"/>
                  </a:lnTo>
                  <a:lnTo>
                    <a:pt x="372433" y="1672400"/>
                  </a:lnTo>
                  <a:lnTo>
                    <a:pt x="416568" y="1685510"/>
                  </a:lnTo>
                  <a:lnTo>
                    <a:pt x="461086" y="1696212"/>
                  </a:lnTo>
                  <a:lnTo>
                    <a:pt x="525008" y="1706811"/>
                  </a:lnTo>
                  <a:lnTo>
                    <a:pt x="586714" y="1712108"/>
                  </a:lnTo>
                  <a:lnTo>
                    <a:pt x="646054" y="1712681"/>
                  </a:lnTo>
                  <a:lnTo>
                    <a:pt x="702877" y="1709111"/>
                  </a:lnTo>
                  <a:lnTo>
                    <a:pt x="757032" y="1701978"/>
                  </a:lnTo>
                  <a:lnTo>
                    <a:pt x="808368" y="1691859"/>
                  </a:lnTo>
                  <a:lnTo>
                    <a:pt x="856735" y="1679336"/>
                  </a:lnTo>
                  <a:lnTo>
                    <a:pt x="901982" y="1664988"/>
                  </a:lnTo>
                  <a:lnTo>
                    <a:pt x="943957" y="1649394"/>
                  </a:lnTo>
                  <a:lnTo>
                    <a:pt x="982510" y="1633134"/>
                  </a:lnTo>
                  <a:lnTo>
                    <a:pt x="1017491" y="1616787"/>
                  </a:lnTo>
                  <a:lnTo>
                    <a:pt x="1076131" y="1586151"/>
                  </a:lnTo>
                  <a:lnTo>
                    <a:pt x="1137703" y="1550258"/>
                  </a:lnTo>
                  <a:lnTo>
                    <a:pt x="1172664" y="1527371"/>
                  </a:lnTo>
                  <a:lnTo>
                    <a:pt x="1204793" y="1504197"/>
                  </a:lnTo>
                  <a:lnTo>
                    <a:pt x="1262240" y="1456340"/>
                  </a:lnTo>
                  <a:lnTo>
                    <a:pt x="1313412" y="1405382"/>
                  </a:lnTo>
                  <a:lnTo>
                    <a:pt x="1361677" y="1350021"/>
                  </a:lnTo>
                  <a:lnTo>
                    <a:pt x="1385773" y="1320282"/>
                  </a:lnTo>
                  <a:lnTo>
                    <a:pt x="1410404" y="1288954"/>
                  </a:lnTo>
                  <a:lnTo>
                    <a:pt x="1435994" y="1255874"/>
                  </a:lnTo>
                  <a:lnTo>
                    <a:pt x="1462962" y="1220878"/>
                  </a:lnTo>
                  <a:lnTo>
                    <a:pt x="1491729" y="1183804"/>
                  </a:lnTo>
                  <a:lnTo>
                    <a:pt x="1522717" y="1144490"/>
                  </a:lnTo>
                  <a:lnTo>
                    <a:pt x="1556347" y="1102772"/>
                  </a:lnTo>
                  <a:lnTo>
                    <a:pt x="1593040" y="1058486"/>
                  </a:lnTo>
                  <a:lnTo>
                    <a:pt x="1633216" y="1011472"/>
                  </a:lnTo>
                  <a:lnTo>
                    <a:pt x="1677298" y="961565"/>
                  </a:lnTo>
                  <a:lnTo>
                    <a:pt x="1725705" y="908603"/>
                  </a:lnTo>
                  <a:lnTo>
                    <a:pt x="1778859" y="852422"/>
                  </a:lnTo>
                  <a:lnTo>
                    <a:pt x="1837182" y="792861"/>
                  </a:lnTo>
                  <a:lnTo>
                    <a:pt x="1865510" y="764484"/>
                  </a:lnTo>
                  <a:lnTo>
                    <a:pt x="1894993" y="735143"/>
                  </a:lnTo>
                  <a:lnTo>
                    <a:pt x="1925676" y="704939"/>
                  </a:lnTo>
                  <a:lnTo>
                    <a:pt x="1957605" y="673973"/>
                  </a:lnTo>
                  <a:lnTo>
                    <a:pt x="1990825" y="642346"/>
                  </a:lnTo>
                  <a:lnTo>
                    <a:pt x="2025379" y="610159"/>
                  </a:lnTo>
                  <a:lnTo>
                    <a:pt x="2061314" y="577514"/>
                  </a:lnTo>
                  <a:lnTo>
                    <a:pt x="2098674" y="544512"/>
                  </a:lnTo>
                  <a:lnTo>
                    <a:pt x="2137505" y="511254"/>
                  </a:lnTo>
                  <a:lnTo>
                    <a:pt x="2177852" y="477841"/>
                  </a:lnTo>
                  <a:lnTo>
                    <a:pt x="2219758" y="444374"/>
                  </a:lnTo>
                  <a:lnTo>
                    <a:pt x="2263270" y="410956"/>
                  </a:lnTo>
                  <a:lnTo>
                    <a:pt x="2308433" y="377686"/>
                  </a:lnTo>
                  <a:lnTo>
                    <a:pt x="2355291" y="344666"/>
                  </a:lnTo>
                  <a:lnTo>
                    <a:pt x="2403890" y="311997"/>
                  </a:lnTo>
                  <a:lnTo>
                    <a:pt x="2454275" y="279781"/>
                  </a:lnTo>
                  <a:lnTo>
                    <a:pt x="2498780" y="252695"/>
                  </a:lnTo>
                  <a:lnTo>
                    <a:pt x="2543571" y="226687"/>
                  </a:lnTo>
                  <a:lnTo>
                    <a:pt x="2588638" y="201759"/>
                  </a:lnTo>
                  <a:lnTo>
                    <a:pt x="2633972" y="177916"/>
                  </a:lnTo>
                  <a:lnTo>
                    <a:pt x="2679562" y="155162"/>
                  </a:lnTo>
                  <a:lnTo>
                    <a:pt x="2725399" y="133500"/>
                  </a:lnTo>
                  <a:lnTo>
                    <a:pt x="2771473" y="112934"/>
                  </a:lnTo>
                  <a:lnTo>
                    <a:pt x="2817774" y="93469"/>
                  </a:lnTo>
                  <a:lnTo>
                    <a:pt x="2864294" y="75108"/>
                  </a:lnTo>
                  <a:lnTo>
                    <a:pt x="2911021" y="57854"/>
                  </a:lnTo>
                  <a:lnTo>
                    <a:pt x="2957946" y="41713"/>
                  </a:lnTo>
                  <a:lnTo>
                    <a:pt x="3005061" y="26688"/>
                  </a:lnTo>
                  <a:lnTo>
                    <a:pt x="3052353" y="12782"/>
                  </a:lnTo>
                  <a:lnTo>
                    <a:pt x="3099816" y="0"/>
                  </a:lnTo>
                </a:path>
              </a:pathLst>
            </a:custGeom>
            <a:noFill/>
            <a:ln w="18288">
              <a:solidFill>
                <a:srgbClr val="F9525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6270" name="object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0" y="-7200"/>
              <a:ext cx="3515400" cy="165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00" name="object 16"/>
            <p:cNvSpPr/>
            <p:nvPr/>
          </p:nvSpPr>
          <p:spPr>
            <a:xfrm>
              <a:off x="1440" y="-850"/>
              <a:ext cx="3335576" cy="1482676"/>
            </a:xfrm>
            <a:custGeom>
              <a:avLst/>
              <a:gdLst/>
              <a:ahLst/>
              <a:cxnLst/>
              <a:rect l="l" t="t" r="r" b="b"/>
              <a:pathLst>
                <a:path w="3337560" h="1481455">
                  <a:moveTo>
                    <a:pt x="3337540" y="0"/>
                  </a:moveTo>
                  <a:lnTo>
                    <a:pt x="0" y="0"/>
                  </a:lnTo>
                  <a:lnTo>
                    <a:pt x="3090" y="1253871"/>
                  </a:lnTo>
                  <a:lnTo>
                    <a:pt x="44650" y="1283031"/>
                  </a:lnTo>
                  <a:lnTo>
                    <a:pt x="87062" y="1310298"/>
                  </a:lnTo>
                  <a:lnTo>
                    <a:pt x="130278" y="1335650"/>
                  </a:lnTo>
                  <a:lnTo>
                    <a:pt x="174248" y="1359065"/>
                  </a:lnTo>
                  <a:lnTo>
                    <a:pt x="218924" y="1380521"/>
                  </a:lnTo>
                  <a:lnTo>
                    <a:pt x="264258" y="1399994"/>
                  </a:lnTo>
                  <a:lnTo>
                    <a:pt x="310200" y="1417463"/>
                  </a:lnTo>
                  <a:lnTo>
                    <a:pt x="356702" y="1432906"/>
                  </a:lnTo>
                  <a:lnTo>
                    <a:pt x="403714" y="1446299"/>
                  </a:lnTo>
                  <a:lnTo>
                    <a:pt x="451189" y="1457621"/>
                  </a:lnTo>
                  <a:lnTo>
                    <a:pt x="499078" y="1466850"/>
                  </a:lnTo>
                  <a:lnTo>
                    <a:pt x="567840" y="1476034"/>
                  </a:lnTo>
                  <a:lnTo>
                    <a:pt x="634218" y="1480628"/>
                  </a:lnTo>
                  <a:lnTo>
                    <a:pt x="698051" y="1481132"/>
                  </a:lnTo>
                  <a:lnTo>
                    <a:pt x="759176" y="1478049"/>
                  </a:lnTo>
                  <a:lnTo>
                    <a:pt x="817430" y="1471880"/>
                  </a:lnTo>
                  <a:lnTo>
                    <a:pt x="872652" y="1463127"/>
                  </a:lnTo>
                  <a:lnTo>
                    <a:pt x="924680" y="1452292"/>
                  </a:lnTo>
                  <a:lnTo>
                    <a:pt x="973351" y="1439877"/>
                  </a:lnTo>
                  <a:lnTo>
                    <a:pt x="1018503" y="1426383"/>
                  </a:lnTo>
                  <a:lnTo>
                    <a:pt x="1059974" y="1412312"/>
                  </a:lnTo>
                  <a:lnTo>
                    <a:pt x="1097602" y="1398166"/>
                  </a:lnTo>
                  <a:lnTo>
                    <a:pt x="1160680" y="1371656"/>
                  </a:lnTo>
                  <a:lnTo>
                    <a:pt x="1226903" y="1340616"/>
                  </a:lnTo>
                  <a:lnTo>
                    <a:pt x="1264504" y="1320828"/>
                  </a:lnTo>
                  <a:lnTo>
                    <a:pt x="1299061" y="1300791"/>
                  </a:lnTo>
                  <a:lnTo>
                    <a:pt x="1360853" y="1259410"/>
                  </a:lnTo>
                  <a:lnTo>
                    <a:pt x="1415901" y="1215345"/>
                  </a:lnTo>
                  <a:lnTo>
                    <a:pt x="1467827" y="1167472"/>
                  </a:lnTo>
                  <a:lnTo>
                    <a:pt x="1520253" y="1114663"/>
                  </a:lnTo>
                  <a:lnTo>
                    <a:pt x="1607754" y="1023732"/>
                  </a:lnTo>
                  <a:lnTo>
                    <a:pt x="1641095" y="989734"/>
                  </a:lnTo>
                  <a:lnTo>
                    <a:pt x="1677277" y="953658"/>
                  </a:lnTo>
                  <a:lnTo>
                    <a:pt x="1716754" y="915363"/>
                  </a:lnTo>
                  <a:lnTo>
                    <a:pt x="1759979" y="874708"/>
                  </a:lnTo>
                  <a:lnTo>
                    <a:pt x="1807403" y="831552"/>
                  </a:lnTo>
                  <a:lnTo>
                    <a:pt x="1859480" y="785755"/>
                  </a:lnTo>
                  <a:lnTo>
                    <a:pt x="1916662" y="737175"/>
                  </a:lnTo>
                  <a:lnTo>
                    <a:pt x="1979402" y="685673"/>
                  </a:lnTo>
                  <a:lnTo>
                    <a:pt x="2041540" y="635789"/>
                  </a:lnTo>
                  <a:lnTo>
                    <a:pt x="2074528" y="609679"/>
                  </a:lnTo>
                  <a:lnTo>
                    <a:pt x="2108861" y="582906"/>
                  </a:lnTo>
                  <a:lnTo>
                    <a:pt x="2144586" y="555558"/>
                  </a:lnTo>
                  <a:lnTo>
                    <a:pt x="2181751" y="527724"/>
                  </a:lnTo>
                  <a:lnTo>
                    <a:pt x="2220405" y="499491"/>
                  </a:lnTo>
                  <a:lnTo>
                    <a:pt x="2260596" y="470947"/>
                  </a:lnTo>
                  <a:lnTo>
                    <a:pt x="2302372" y="442180"/>
                  </a:lnTo>
                  <a:lnTo>
                    <a:pt x="2345781" y="413277"/>
                  </a:lnTo>
                  <a:lnTo>
                    <a:pt x="2390872" y="384327"/>
                  </a:lnTo>
                  <a:lnTo>
                    <a:pt x="2437692" y="355417"/>
                  </a:lnTo>
                  <a:lnTo>
                    <a:pt x="2486290" y="326635"/>
                  </a:lnTo>
                  <a:lnTo>
                    <a:pt x="2536713" y="298068"/>
                  </a:lnTo>
                  <a:lnTo>
                    <a:pt x="2589011" y="269806"/>
                  </a:lnTo>
                  <a:lnTo>
                    <a:pt x="2643231" y="241935"/>
                  </a:lnTo>
                  <a:lnTo>
                    <a:pt x="2687895" y="220062"/>
                  </a:lnTo>
                  <a:lnTo>
                    <a:pt x="2732828" y="198999"/>
                  </a:lnTo>
                  <a:lnTo>
                    <a:pt x="2778021" y="178746"/>
                  </a:lnTo>
                  <a:lnTo>
                    <a:pt x="2823466" y="159308"/>
                  </a:lnTo>
                  <a:lnTo>
                    <a:pt x="2869155" y="140687"/>
                  </a:lnTo>
                  <a:lnTo>
                    <a:pt x="2915078" y="122886"/>
                  </a:lnTo>
                  <a:lnTo>
                    <a:pt x="2961228" y="105906"/>
                  </a:lnTo>
                  <a:lnTo>
                    <a:pt x="3007595" y="89752"/>
                  </a:lnTo>
                  <a:lnTo>
                    <a:pt x="3054172" y="74426"/>
                  </a:lnTo>
                  <a:lnTo>
                    <a:pt x="3100949" y="59929"/>
                  </a:lnTo>
                  <a:lnTo>
                    <a:pt x="3147918" y="46266"/>
                  </a:lnTo>
                  <a:lnTo>
                    <a:pt x="3195070" y="33439"/>
                  </a:lnTo>
                  <a:lnTo>
                    <a:pt x="3242397" y="21450"/>
                  </a:lnTo>
                  <a:lnTo>
                    <a:pt x="3289890" y="10303"/>
                  </a:lnTo>
                  <a:lnTo>
                    <a:pt x="3337540" y="0"/>
                  </a:lnTo>
                  <a:close/>
                </a:path>
              </a:pathLst>
            </a:cu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6272" name="object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60" y="-7200"/>
              <a:ext cx="913500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502" name="PlaceHolder 1"/>
          <p:cNvSpPr>
            <a:spLocks noGrp="1"/>
          </p:cNvSpPr>
          <p:nvPr>
            <p:ph type="title" idx="4294967295"/>
          </p:nvPr>
        </p:nvSpPr>
        <p:spPr>
          <a:xfrm>
            <a:off x="285750" y="201613"/>
            <a:ext cx="8624888" cy="1158875"/>
          </a:xfrm>
        </p:spPr>
        <p:txBody>
          <a:bodyPr vert="horz" wrap="square" tIns="13320" numCol="1" anchor="t" anchorCtr="0" compatLnSpc="1">
            <a:prstTxWarp prst="textNoShape">
              <a:avLst/>
            </a:prstTxWarp>
          </a:bodyPr>
          <a:lstStyle/>
          <a:p>
            <a:pPr marL="11113" algn="ctr">
              <a:lnSpc>
                <a:spcPct val="100000"/>
              </a:lnSpc>
              <a:spcBef>
                <a:spcPts val="100"/>
              </a:spcBef>
            </a:pPr>
            <a:r>
              <a:rPr lang="uk-UA" sz="2000" b="1" smtClean="0">
                <a:solidFill>
                  <a:srgbClr val="2B12C0"/>
                </a:solidFill>
                <a:latin typeface="Verdana" pitchFamily="34" charset="0"/>
              </a:rPr>
              <a:t>Міжнародний проєкт за Програмою покращення навчання, розробленою Норвезькою радою у справах біженців (</a:t>
            </a:r>
            <a:r>
              <a:rPr lang="en-US" sz="2000" b="1" smtClean="0">
                <a:solidFill>
                  <a:srgbClr val="2B12C0"/>
                </a:solidFill>
                <a:latin typeface="Verdana" pitchFamily="34" charset="0"/>
              </a:rPr>
              <a:t>Norwegian Refugee Council) </a:t>
            </a:r>
            <a:r>
              <a:rPr lang="uk-UA" sz="2000" b="1" smtClean="0">
                <a:solidFill>
                  <a:srgbClr val="2B12C0"/>
                </a:solidFill>
                <a:latin typeface="Verdana" pitchFamily="34" charset="0"/>
              </a:rPr>
              <a:t>спільно з Норвезьким Університетом Тромсе</a:t>
            </a:r>
            <a:endParaRPr lang="uk-UA" sz="2000" smtClean="0"/>
          </a:p>
        </p:txBody>
      </p:sp>
      <p:pic>
        <p:nvPicPr>
          <p:cNvPr id="96259" name="Рисунок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7713" y="1651000"/>
            <a:ext cx="6938962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1" name="object 4"/>
          <p:cNvGrpSpPr>
            <a:grpSpLocks/>
          </p:cNvGrpSpPr>
          <p:nvPr/>
        </p:nvGrpSpPr>
        <p:grpSpPr bwMode="auto">
          <a:xfrm>
            <a:off x="1588" y="-7938"/>
            <a:ext cx="9140825" cy="6864351"/>
            <a:chOff x="1440" y="-7200"/>
            <a:chExt cx="9141480" cy="6864120"/>
          </a:xfrm>
        </p:grpSpPr>
        <p:pic>
          <p:nvPicPr>
            <p:cNvPr id="97284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5880" y="3217320"/>
              <a:ext cx="1367280" cy="363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06" name="object 6"/>
            <p:cNvSpPr/>
            <p:nvPr/>
          </p:nvSpPr>
          <p:spPr>
            <a:xfrm>
              <a:off x="7714068" y="3331201"/>
              <a:ext cx="1197061" cy="3522544"/>
            </a:xfrm>
            <a:custGeom>
              <a:avLst/>
              <a:gdLst/>
              <a:ahLst/>
              <a:cxnLst/>
              <a:rect l="l" t="t" r="r" b="b"/>
              <a:pathLst>
                <a:path w="1198245" h="3520440">
                  <a:moveTo>
                    <a:pt x="1197831" y="0"/>
                  </a:moveTo>
                  <a:lnTo>
                    <a:pt x="1129889" y="18297"/>
                  </a:lnTo>
                  <a:lnTo>
                    <a:pt x="1091180" y="30901"/>
                  </a:lnTo>
                  <a:lnTo>
                    <a:pt x="1049895" y="46196"/>
                  </a:lnTo>
                  <a:lnTo>
                    <a:pt x="1006469" y="64472"/>
                  </a:lnTo>
                  <a:lnTo>
                    <a:pt x="961339" y="86019"/>
                  </a:lnTo>
                  <a:lnTo>
                    <a:pt x="914940" y="111128"/>
                  </a:lnTo>
                  <a:lnTo>
                    <a:pt x="867710" y="140088"/>
                  </a:lnTo>
                  <a:lnTo>
                    <a:pt x="820084" y="173191"/>
                  </a:lnTo>
                  <a:lnTo>
                    <a:pt x="772499" y="210726"/>
                  </a:lnTo>
                  <a:lnTo>
                    <a:pt x="725391" y="252984"/>
                  </a:lnTo>
                  <a:lnTo>
                    <a:pt x="681975" y="297086"/>
                  </a:lnTo>
                  <a:lnTo>
                    <a:pt x="642215" y="342493"/>
                  </a:lnTo>
                  <a:lnTo>
                    <a:pt x="605954" y="388959"/>
                  </a:lnTo>
                  <a:lnTo>
                    <a:pt x="573036" y="436236"/>
                  </a:lnTo>
                  <a:lnTo>
                    <a:pt x="543307" y="484076"/>
                  </a:lnTo>
                  <a:lnTo>
                    <a:pt x="516611" y="532232"/>
                  </a:lnTo>
                  <a:lnTo>
                    <a:pt x="492792" y="580457"/>
                  </a:lnTo>
                  <a:lnTo>
                    <a:pt x="471696" y="628504"/>
                  </a:lnTo>
                  <a:lnTo>
                    <a:pt x="453166" y="676124"/>
                  </a:lnTo>
                  <a:lnTo>
                    <a:pt x="437047" y="723071"/>
                  </a:lnTo>
                  <a:lnTo>
                    <a:pt x="423185" y="769097"/>
                  </a:lnTo>
                  <a:lnTo>
                    <a:pt x="411423" y="813955"/>
                  </a:lnTo>
                  <a:lnTo>
                    <a:pt x="401606" y="857397"/>
                  </a:lnTo>
                  <a:lnTo>
                    <a:pt x="393578" y="899176"/>
                  </a:lnTo>
                  <a:lnTo>
                    <a:pt x="387185" y="939045"/>
                  </a:lnTo>
                  <a:lnTo>
                    <a:pt x="378681" y="1012063"/>
                  </a:lnTo>
                  <a:lnTo>
                    <a:pt x="374217" y="1077327"/>
                  </a:lnTo>
                  <a:lnTo>
                    <a:pt x="372453" y="1138729"/>
                  </a:lnTo>
                  <a:lnTo>
                    <a:pt x="373138" y="1196607"/>
                  </a:lnTo>
                  <a:lnTo>
                    <a:pt x="376021" y="1251303"/>
                  </a:lnTo>
                  <a:lnTo>
                    <a:pt x="380853" y="1303156"/>
                  </a:lnTo>
                  <a:lnTo>
                    <a:pt x="387382" y="1352508"/>
                  </a:lnTo>
                  <a:lnTo>
                    <a:pt x="395360" y="1399699"/>
                  </a:lnTo>
                  <a:lnTo>
                    <a:pt x="404535" y="1445070"/>
                  </a:lnTo>
                  <a:lnTo>
                    <a:pt x="414657" y="1488960"/>
                  </a:lnTo>
                  <a:lnTo>
                    <a:pt x="425476" y="1531711"/>
                  </a:lnTo>
                  <a:lnTo>
                    <a:pt x="436741" y="1573662"/>
                  </a:lnTo>
                  <a:lnTo>
                    <a:pt x="448203" y="1615155"/>
                  </a:lnTo>
                  <a:lnTo>
                    <a:pt x="459610" y="1656529"/>
                  </a:lnTo>
                  <a:lnTo>
                    <a:pt x="470713" y="1698126"/>
                  </a:lnTo>
                  <a:lnTo>
                    <a:pt x="481262" y="1740285"/>
                  </a:lnTo>
                  <a:lnTo>
                    <a:pt x="491005" y="1783348"/>
                  </a:lnTo>
                  <a:lnTo>
                    <a:pt x="499694" y="1827654"/>
                  </a:lnTo>
                  <a:lnTo>
                    <a:pt x="507076" y="1873545"/>
                  </a:lnTo>
                  <a:lnTo>
                    <a:pt x="512903" y="1921360"/>
                  </a:lnTo>
                  <a:lnTo>
                    <a:pt x="516924" y="1971440"/>
                  </a:lnTo>
                  <a:lnTo>
                    <a:pt x="518889" y="2024126"/>
                  </a:lnTo>
                  <a:lnTo>
                    <a:pt x="518803" y="2095536"/>
                  </a:lnTo>
                  <a:lnTo>
                    <a:pt x="516272" y="2162749"/>
                  </a:lnTo>
                  <a:lnTo>
                    <a:pt x="511443" y="2225982"/>
                  </a:lnTo>
                  <a:lnTo>
                    <a:pt x="504462" y="2285450"/>
                  </a:lnTo>
                  <a:lnTo>
                    <a:pt x="495478" y="2341372"/>
                  </a:lnTo>
                  <a:lnTo>
                    <a:pt x="484636" y="2393965"/>
                  </a:lnTo>
                  <a:lnTo>
                    <a:pt x="472084" y="2443444"/>
                  </a:lnTo>
                  <a:lnTo>
                    <a:pt x="457968" y="2490027"/>
                  </a:lnTo>
                  <a:lnTo>
                    <a:pt x="442435" y="2533930"/>
                  </a:lnTo>
                  <a:lnTo>
                    <a:pt x="425632" y="2575372"/>
                  </a:lnTo>
                  <a:lnTo>
                    <a:pt x="407705" y="2614568"/>
                  </a:lnTo>
                  <a:lnTo>
                    <a:pt x="388803" y="2651736"/>
                  </a:lnTo>
                  <a:lnTo>
                    <a:pt x="369071" y="2687092"/>
                  </a:lnTo>
                  <a:lnTo>
                    <a:pt x="348657" y="2720854"/>
                  </a:lnTo>
                  <a:lnTo>
                    <a:pt x="327707" y="2753237"/>
                  </a:lnTo>
                  <a:lnTo>
                    <a:pt x="284787" y="2814739"/>
                  </a:lnTo>
                  <a:lnTo>
                    <a:pt x="236366" y="2878437"/>
                  </a:lnTo>
                  <a:lnTo>
                    <a:pt x="207802" y="2912495"/>
                  </a:lnTo>
                  <a:lnTo>
                    <a:pt x="178213" y="2947414"/>
                  </a:lnTo>
                  <a:lnTo>
                    <a:pt x="148396" y="2984142"/>
                  </a:lnTo>
                  <a:lnTo>
                    <a:pt x="119145" y="3023629"/>
                  </a:lnTo>
                  <a:lnTo>
                    <a:pt x="91256" y="3066823"/>
                  </a:lnTo>
                  <a:lnTo>
                    <a:pt x="65525" y="3114673"/>
                  </a:lnTo>
                  <a:lnTo>
                    <a:pt x="42746" y="3168128"/>
                  </a:lnTo>
                  <a:lnTo>
                    <a:pt x="23716" y="3228136"/>
                  </a:lnTo>
                  <a:lnTo>
                    <a:pt x="13038" y="3276073"/>
                  </a:lnTo>
                  <a:lnTo>
                    <a:pt x="5522" y="3324554"/>
                  </a:lnTo>
                  <a:lnTo>
                    <a:pt x="1173" y="3373405"/>
                  </a:lnTo>
                  <a:lnTo>
                    <a:pt x="0" y="3422452"/>
                  </a:lnTo>
                  <a:lnTo>
                    <a:pt x="2008" y="3471522"/>
                  </a:lnTo>
                  <a:lnTo>
                    <a:pt x="7206" y="3520439"/>
                  </a:lnTo>
                </a:path>
              </a:pathLst>
            </a:custGeom>
            <a:noFill/>
            <a:ln w="18288">
              <a:solidFill>
                <a:srgbClr val="FCD2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7286" name="object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53320" y="3037680"/>
              <a:ext cx="1388880" cy="381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08" name="object 8"/>
            <p:cNvSpPr/>
            <p:nvPr/>
          </p:nvSpPr>
          <p:spPr>
            <a:xfrm>
              <a:off x="7945859" y="3147057"/>
              <a:ext cx="1193886" cy="3703513"/>
            </a:xfrm>
            <a:custGeom>
              <a:avLst/>
              <a:gdLst/>
              <a:ahLst/>
              <a:cxnLst/>
              <a:rect l="l" t="t" r="r" b="b"/>
              <a:pathLst>
                <a:path w="1195070" h="3700779">
                  <a:moveTo>
                    <a:pt x="1194783" y="0"/>
                  </a:moveTo>
                  <a:lnTo>
                    <a:pt x="1127002" y="19244"/>
                  </a:lnTo>
                  <a:lnTo>
                    <a:pt x="1088389" y="32484"/>
                  </a:lnTo>
                  <a:lnTo>
                    <a:pt x="1047206" y="48546"/>
                  </a:lnTo>
                  <a:lnTo>
                    <a:pt x="1003889" y="67734"/>
                  </a:lnTo>
                  <a:lnTo>
                    <a:pt x="958871" y="90356"/>
                  </a:lnTo>
                  <a:lnTo>
                    <a:pt x="912588" y="116717"/>
                  </a:lnTo>
                  <a:lnTo>
                    <a:pt x="865473" y="147124"/>
                  </a:lnTo>
                  <a:lnTo>
                    <a:pt x="817961" y="181883"/>
                  </a:lnTo>
                  <a:lnTo>
                    <a:pt x="770487" y="221301"/>
                  </a:lnTo>
                  <a:lnTo>
                    <a:pt x="723486" y="265683"/>
                  </a:lnTo>
                  <a:lnTo>
                    <a:pt x="682487" y="309366"/>
                  </a:lnTo>
                  <a:lnTo>
                    <a:pt x="644750" y="354287"/>
                  </a:lnTo>
                  <a:lnTo>
                    <a:pt x="610142" y="400228"/>
                  </a:lnTo>
                  <a:lnTo>
                    <a:pt x="578533" y="446969"/>
                  </a:lnTo>
                  <a:lnTo>
                    <a:pt x="549793" y="494293"/>
                  </a:lnTo>
                  <a:lnTo>
                    <a:pt x="523790" y="541979"/>
                  </a:lnTo>
                  <a:lnTo>
                    <a:pt x="500393" y="589809"/>
                  </a:lnTo>
                  <a:lnTo>
                    <a:pt x="479473" y="637562"/>
                  </a:lnTo>
                  <a:lnTo>
                    <a:pt x="460897" y="685022"/>
                  </a:lnTo>
                  <a:lnTo>
                    <a:pt x="444536" y="731967"/>
                  </a:lnTo>
                  <a:lnTo>
                    <a:pt x="430258" y="778179"/>
                  </a:lnTo>
                  <a:lnTo>
                    <a:pt x="417933" y="823439"/>
                  </a:lnTo>
                  <a:lnTo>
                    <a:pt x="407430" y="867528"/>
                  </a:lnTo>
                  <a:lnTo>
                    <a:pt x="398618" y="910227"/>
                  </a:lnTo>
                  <a:lnTo>
                    <a:pt x="391366" y="951316"/>
                  </a:lnTo>
                  <a:lnTo>
                    <a:pt x="385544" y="990577"/>
                  </a:lnTo>
                  <a:lnTo>
                    <a:pt x="377665" y="1062735"/>
                  </a:lnTo>
                  <a:lnTo>
                    <a:pt x="373358" y="1128231"/>
                  </a:lnTo>
                  <a:lnTo>
                    <a:pt x="371515" y="1190017"/>
                  </a:lnTo>
                  <a:lnTo>
                    <a:pt x="371919" y="1248403"/>
                  </a:lnTo>
                  <a:lnTo>
                    <a:pt x="374353" y="1303701"/>
                  </a:lnTo>
                  <a:lnTo>
                    <a:pt x="378599" y="1356221"/>
                  </a:lnTo>
                  <a:lnTo>
                    <a:pt x="384440" y="1406275"/>
                  </a:lnTo>
                  <a:lnTo>
                    <a:pt x="391659" y="1454173"/>
                  </a:lnTo>
                  <a:lnTo>
                    <a:pt x="400039" y="1500227"/>
                  </a:lnTo>
                  <a:lnTo>
                    <a:pt x="409363" y="1544746"/>
                  </a:lnTo>
                  <a:lnTo>
                    <a:pt x="419413" y="1588042"/>
                  </a:lnTo>
                  <a:lnTo>
                    <a:pt x="429973" y="1630425"/>
                  </a:lnTo>
                  <a:lnTo>
                    <a:pt x="462534" y="1755212"/>
                  </a:lnTo>
                  <a:lnTo>
                    <a:pt x="472959" y="1797055"/>
                  </a:lnTo>
                  <a:lnTo>
                    <a:pt x="482806" y="1839540"/>
                  </a:lnTo>
                  <a:lnTo>
                    <a:pt x="491860" y="1882979"/>
                  </a:lnTo>
                  <a:lnTo>
                    <a:pt x="499903" y="1927681"/>
                  </a:lnTo>
                  <a:lnTo>
                    <a:pt x="506717" y="1973958"/>
                  </a:lnTo>
                  <a:lnTo>
                    <a:pt x="512086" y="2022120"/>
                  </a:lnTo>
                  <a:lnTo>
                    <a:pt x="515792" y="2072479"/>
                  </a:lnTo>
                  <a:lnTo>
                    <a:pt x="517619" y="2125344"/>
                  </a:lnTo>
                  <a:lnTo>
                    <a:pt x="517583" y="2196497"/>
                  </a:lnTo>
                  <a:lnTo>
                    <a:pt x="515355" y="2263682"/>
                  </a:lnTo>
                  <a:lnTo>
                    <a:pt x="511058" y="2327094"/>
                  </a:lnTo>
                  <a:lnTo>
                    <a:pt x="504816" y="2386926"/>
                  </a:lnTo>
                  <a:lnTo>
                    <a:pt x="496754" y="2443372"/>
                  </a:lnTo>
                  <a:lnTo>
                    <a:pt x="486997" y="2496627"/>
                  </a:lnTo>
                  <a:lnTo>
                    <a:pt x="475669" y="2546882"/>
                  </a:lnTo>
                  <a:lnTo>
                    <a:pt x="462894" y="2594333"/>
                  </a:lnTo>
                  <a:lnTo>
                    <a:pt x="448797" y="2639172"/>
                  </a:lnTo>
                  <a:lnTo>
                    <a:pt x="433502" y="2681594"/>
                  </a:lnTo>
                  <a:lnTo>
                    <a:pt x="417134" y="2721792"/>
                  </a:lnTo>
                  <a:lnTo>
                    <a:pt x="399816" y="2759960"/>
                  </a:lnTo>
                  <a:lnTo>
                    <a:pt x="381675" y="2796291"/>
                  </a:lnTo>
                  <a:lnTo>
                    <a:pt x="362833" y="2830980"/>
                  </a:lnTo>
                  <a:lnTo>
                    <a:pt x="343415" y="2864219"/>
                  </a:lnTo>
                  <a:lnTo>
                    <a:pt x="303350" y="2927124"/>
                  </a:lnTo>
                  <a:lnTo>
                    <a:pt x="262476" y="2986557"/>
                  </a:lnTo>
                  <a:lnTo>
                    <a:pt x="238546" y="3018847"/>
                  </a:lnTo>
                  <a:lnTo>
                    <a:pt x="213090" y="3050980"/>
                  </a:lnTo>
                  <a:lnTo>
                    <a:pt x="186684" y="3083684"/>
                  </a:lnTo>
                  <a:lnTo>
                    <a:pt x="159906" y="3117685"/>
                  </a:lnTo>
                  <a:lnTo>
                    <a:pt x="133332" y="3153708"/>
                  </a:lnTo>
                  <a:lnTo>
                    <a:pt x="107540" y="3192481"/>
                  </a:lnTo>
                  <a:lnTo>
                    <a:pt x="83105" y="3234729"/>
                  </a:lnTo>
                  <a:lnTo>
                    <a:pt x="60605" y="3281179"/>
                  </a:lnTo>
                  <a:lnTo>
                    <a:pt x="40616" y="3332558"/>
                  </a:lnTo>
                  <a:lnTo>
                    <a:pt x="23716" y="3389591"/>
                  </a:lnTo>
                  <a:lnTo>
                    <a:pt x="13038" y="3439926"/>
                  </a:lnTo>
                  <a:lnTo>
                    <a:pt x="5522" y="3490832"/>
                  </a:lnTo>
                  <a:lnTo>
                    <a:pt x="1173" y="3542127"/>
                  </a:lnTo>
                  <a:lnTo>
                    <a:pt x="0" y="3593628"/>
                  </a:lnTo>
                  <a:lnTo>
                    <a:pt x="2008" y="3645152"/>
                  </a:lnTo>
                  <a:lnTo>
                    <a:pt x="7206" y="3696515"/>
                  </a:lnTo>
                  <a:lnTo>
                    <a:pt x="1194783" y="3700294"/>
                  </a:lnTo>
                  <a:lnTo>
                    <a:pt x="11947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7288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3840" y="3577320"/>
              <a:ext cx="1278720" cy="327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10" name="object 10"/>
            <p:cNvSpPr/>
            <p:nvPr/>
          </p:nvSpPr>
          <p:spPr>
            <a:xfrm>
              <a:off x="8055404" y="3686789"/>
              <a:ext cx="1084341" cy="3170131"/>
            </a:xfrm>
            <a:custGeom>
              <a:avLst/>
              <a:gdLst/>
              <a:ahLst/>
              <a:cxnLst/>
              <a:rect l="l" t="t" r="r" b="b"/>
              <a:pathLst>
                <a:path w="1085215" h="3167379">
                  <a:moveTo>
                    <a:pt x="1084780" y="0"/>
                  </a:moveTo>
                  <a:lnTo>
                    <a:pt x="1076015" y="52158"/>
                  </a:lnTo>
                  <a:lnTo>
                    <a:pt x="1066428" y="104115"/>
                  </a:lnTo>
                  <a:lnTo>
                    <a:pt x="1056021" y="155858"/>
                  </a:lnTo>
                  <a:lnTo>
                    <a:pt x="1044798" y="207374"/>
                  </a:lnTo>
                  <a:lnTo>
                    <a:pt x="1032760" y="258650"/>
                  </a:lnTo>
                  <a:lnTo>
                    <a:pt x="1019911" y="309675"/>
                  </a:lnTo>
                  <a:lnTo>
                    <a:pt x="1006254" y="360435"/>
                  </a:lnTo>
                  <a:lnTo>
                    <a:pt x="991791" y="410919"/>
                  </a:lnTo>
                  <a:lnTo>
                    <a:pt x="976525" y="461113"/>
                  </a:lnTo>
                  <a:lnTo>
                    <a:pt x="960459" y="511006"/>
                  </a:lnTo>
                  <a:lnTo>
                    <a:pt x="943596" y="560584"/>
                  </a:lnTo>
                  <a:lnTo>
                    <a:pt x="925938" y="609836"/>
                  </a:lnTo>
                  <a:lnTo>
                    <a:pt x="907488" y="658749"/>
                  </a:lnTo>
                  <a:lnTo>
                    <a:pt x="884142" y="717409"/>
                  </a:lnTo>
                  <a:lnTo>
                    <a:pt x="860434" y="773692"/>
                  </a:lnTo>
                  <a:lnTo>
                    <a:pt x="836458" y="827667"/>
                  </a:lnTo>
                  <a:lnTo>
                    <a:pt x="812311" y="879403"/>
                  </a:lnTo>
                  <a:lnTo>
                    <a:pt x="788089" y="928967"/>
                  </a:lnTo>
                  <a:lnTo>
                    <a:pt x="763887" y="976429"/>
                  </a:lnTo>
                  <a:lnTo>
                    <a:pt x="739800" y="1021857"/>
                  </a:lnTo>
                  <a:lnTo>
                    <a:pt x="715926" y="1065320"/>
                  </a:lnTo>
                  <a:lnTo>
                    <a:pt x="692359" y="1106887"/>
                  </a:lnTo>
                  <a:lnTo>
                    <a:pt x="669196" y="1146625"/>
                  </a:lnTo>
                  <a:lnTo>
                    <a:pt x="646533" y="1184603"/>
                  </a:lnTo>
                  <a:lnTo>
                    <a:pt x="624464" y="1220891"/>
                  </a:lnTo>
                  <a:lnTo>
                    <a:pt x="582495" y="1288669"/>
                  </a:lnTo>
                  <a:lnTo>
                    <a:pt x="539014" y="1357123"/>
                  </a:lnTo>
                  <a:lnTo>
                    <a:pt x="498381" y="1418594"/>
                  </a:lnTo>
                  <a:lnTo>
                    <a:pt x="460437" y="1473747"/>
                  </a:lnTo>
                  <a:lnTo>
                    <a:pt x="425020" y="1523252"/>
                  </a:lnTo>
                  <a:lnTo>
                    <a:pt x="391971" y="1567774"/>
                  </a:lnTo>
                  <a:lnTo>
                    <a:pt x="361130" y="1607981"/>
                  </a:lnTo>
                  <a:lnTo>
                    <a:pt x="332337" y="1644541"/>
                  </a:lnTo>
                  <a:lnTo>
                    <a:pt x="256647" y="1739010"/>
                  </a:lnTo>
                  <a:lnTo>
                    <a:pt x="234446" y="1767654"/>
                  </a:lnTo>
                  <a:lnTo>
                    <a:pt x="193630" y="1824678"/>
                  </a:lnTo>
                  <a:lnTo>
                    <a:pt x="156526" y="1885799"/>
                  </a:lnTo>
                  <a:lnTo>
                    <a:pt x="121856" y="1956357"/>
                  </a:lnTo>
                  <a:lnTo>
                    <a:pt x="105033" y="1996843"/>
                  </a:lnTo>
                  <a:lnTo>
                    <a:pt x="88338" y="2041690"/>
                  </a:lnTo>
                  <a:lnTo>
                    <a:pt x="69138" y="2098135"/>
                  </a:lnTo>
                  <a:lnTo>
                    <a:pt x="47047" y="2172814"/>
                  </a:lnTo>
                  <a:lnTo>
                    <a:pt x="36066" y="2216510"/>
                  </a:lnTo>
                  <a:lnTo>
                    <a:pt x="25739" y="2264189"/>
                  </a:lnTo>
                  <a:lnTo>
                    <a:pt x="16526" y="2315658"/>
                  </a:lnTo>
                  <a:lnTo>
                    <a:pt x="8886" y="2370725"/>
                  </a:lnTo>
                  <a:lnTo>
                    <a:pt x="3279" y="2429197"/>
                  </a:lnTo>
                  <a:lnTo>
                    <a:pt x="164" y="2490883"/>
                  </a:lnTo>
                  <a:lnTo>
                    <a:pt x="0" y="2555590"/>
                  </a:lnTo>
                  <a:lnTo>
                    <a:pt x="3245" y="2623127"/>
                  </a:lnTo>
                  <a:lnTo>
                    <a:pt x="10360" y="2693301"/>
                  </a:lnTo>
                  <a:lnTo>
                    <a:pt x="17881" y="2743260"/>
                  </a:lnTo>
                  <a:lnTo>
                    <a:pt x="27250" y="2792740"/>
                  </a:lnTo>
                  <a:lnTo>
                    <a:pt x="38446" y="2841680"/>
                  </a:lnTo>
                  <a:lnTo>
                    <a:pt x="51449" y="2890017"/>
                  </a:lnTo>
                  <a:lnTo>
                    <a:pt x="66240" y="2937690"/>
                  </a:lnTo>
                  <a:lnTo>
                    <a:pt x="82799" y="2984636"/>
                  </a:lnTo>
                  <a:lnTo>
                    <a:pt x="101106" y="3030794"/>
                  </a:lnTo>
                  <a:lnTo>
                    <a:pt x="121141" y="3076102"/>
                  </a:lnTo>
                  <a:lnTo>
                    <a:pt x="142884" y="3120498"/>
                  </a:lnTo>
                  <a:lnTo>
                    <a:pt x="166316" y="3163920"/>
                  </a:lnTo>
                  <a:lnTo>
                    <a:pt x="1084780" y="3166853"/>
                  </a:lnTo>
                  <a:lnTo>
                    <a:pt x="10847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7290" name="object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8960" y="2738520"/>
              <a:ext cx="1443240" cy="4117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12" name="object 12"/>
            <p:cNvSpPr/>
            <p:nvPr/>
          </p:nvSpPr>
          <p:spPr>
            <a:xfrm>
              <a:off x="7790273" y="2985137"/>
              <a:ext cx="1352647" cy="3871783"/>
            </a:xfrm>
            <a:custGeom>
              <a:avLst/>
              <a:gdLst/>
              <a:ahLst/>
              <a:cxnLst/>
              <a:rect l="l" t="t" r="r" b="b"/>
              <a:pathLst>
                <a:path w="1353820" h="3868420">
                  <a:moveTo>
                    <a:pt x="211545" y="3867831"/>
                  </a:moveTo>
                  <a:lnTo>
                    <a:pt x="188488" y="3825662"/>
                  </a:lnTo>
                  <a:lnTo>
                    <a:pt x="166689" y="3782753"/>
                  </a:lnTo>
                  <a:lnTo>
                    <a:pt x="146159" y="3739140"/>
                  </a:lnTo>
                  <a:lnTo>
                    <a:pt x="126911" y="3694858"/>
                  </a:lnTo>
                  <a:lnTo>
                    <a:pt x="108957" y="3649943"/>
                  </a:lnTo>
                  <a:lnTo>
                    <a:pt x="92311" y="3604430"/>
                  </a:lnTo>
                  <a:lnTo>
                    <a:pt x="76983" y="3558355"/>
                  </a:lnTo>
                  <a:lnTo>
                    <a:pt x="62988" y="3511753"/>
                  </a:lnTo>
                  <a:lnTo>
                    <a:pt x="50336" y="3464660"/>
                  </a:lnTo>
                  <a:lnTo>
                    <a:pt x="39042" y="3417111"/>
                  </a:lnTo>
                  <a:lnTo>
                    <a:pt x="29117" y="3369142"/>
                  </a:lnTo>
                  <a:lnTo>
                    <a:pt x="20574" y="3320789"/>
                  </a:lnTo>
                  <a:lnTo>
                    <a:pt x="13425" y="3272087"/>
                  </a:lnTo>
                  <a:lnTo>
                    <a:pt x="6088" y="3203869"/>
                  </a:lnTo>
                  <a:lnTo>
                    <a:pt x="1700" y="3137569"/>
                  </a:lnTo>
                  <a:lnTo>
                    <a:pt x="0" y="3073295"/>
                  </a:lnTo>
                  <a:lnTo>
                    <a:pt x="726" y="3011156"/>
                  </a:lnTo>
                  <a:lnTo>
                    <a:pt x="3619" y="2951261"/>
                  </a:lnTo>
                  <a:lnTo>
                    <a:pt x="8419" y="2893719"/>
                  </a:lnTo>
                  <a:lnTo>
                    <a:pt x="14863" y="2838639"/>
                  </a:lnTo>
                  <a:lnTo>
                    <a:pt x="22693" y="2786130"/>
                  </a:lnTo>
                  <a:lnTo>
                    <a:pt x="31647" y="2736301"/>
                  </a:lnTo>
                  <a:lnTo>
                    <a:pt x="41464" y="2689261"/>
                  </a:lnTo>
                  <a:lnTo>
                    <a:pt x="51885" y="2645118"/>
                  </a:lnTo>
                  <a:lnTo>
                    <a:pt x="62648" y="2603982"/>
                  </a:lnTo>
                  <a:lnTo>
                    <a:pt x="73494" y="2565961"/>
                  </a:lnTo>
                  <a:lnTo>
                    <a:pt x="94389" y="2499701"/>
                  </a:lnTo>
                  <a:lnTo>
                    <a:pt x="112485" y="2447209"/>
                  </a:lnTo>
                  <a:lnTo>
                    <a:pt x="129268" y="2401794"/>
                  </a:lnTo>
                  <a:lnTo>
                    <a:pt x="146126" y="2359947"/>
                  </a:lnTo>
                  <a:lnTo>
                    <a:pt x="163159" y="2321249"/>
                  </a:lnTo>
                  <a:lnTo>
                    <a:pt x="180468" y="2285281"/>
                  </a:lnTo>
                  <a:lnTo>
                    <a:pt x="216319" y="2219862"/>
                  </a:lnTo>
                  <a:lnTo>
                    <a:pt x="254485" y="2160335"/>
                  </a:lnTo>
                  <a:lnTo>
                    <a:pt x="295773" y="2103351"/>
                  </a:lnTo>
                  <a:lnTo>
                    <a:pt x="340989" y="2045556"/>
                  </a:lnTo>
                  <a:lnTo>
                    <a:pt x="365323" y="2015307"/>
                  </a:lnTo>
                  <a:lnTo>
                    <a:pt x="390942" y="1983599"/>
                  </a:lnTo>
                  <a:lnTo>
                    <a:pt x="417947" y="1950013"/>
                  </a:lnTo>
                  <a:lnTo>
                    <a:pt x="446438" y="1914129"/>
                  </a:lnTo>
                  <a:lnTo>
                    <a:pt x="476517" y="1875529"/>
                  </a:lnTo>
                  <a:lnTo>
                    <a:pt x="508284" y="1833793"/>
                  </a:lnTo>
                  <a:lnTo>
                    <a:pt x="541841" y="1788504"/>
                  </a:lnTo>
                  <a:lnTo>
                    <a:pt x="577287" y="1739240"/>
                  </a:lnTo>
                  <a:lnTo>
                    <a:pt x="614725" y="1685585"/>
                  </a:lnTo>
                  <a:lnTo>
                    <a:pt x="654254" y="1627118"/>
                  </a:lnTo>
                  <a:lnTo>
                    <a:pt x="695976" y="1563421"/>
                  </a:lnTo>
                  <a:lnTo>
                    <a:pt x="739992" y="1494074"/>
                  </a:lnTo>
                  <a:lnTo>
                    <a:pt x="760239" y="1461624"/>
                  </a:lnTo>
                  <a:lnTo>
                    <a:pt x="781106" y="1427999"/>
                  </a:lnTo>
                  <a:lnTo>
                    <a:pt x="802536" y="1393158"/>
                  </a:lnTo>
                  <a:lnTo>
                    <a:pt x="824471" y="1357060"/>
                  </a:lnTo>
                  <a:lnTo>
                    <a:pt x="846855" y="1319665"/>
                  </a:lnTo>
                  <a:lnTo>
                    <a:pt x="869630" y="1280931"/>
                  </a:lnTo>
                  <a:lnTo>
                    <a:pt x="892740" y="1240817"/>
                  </a:lnTo>
                  <a:lnTo>
                    <a:pt x="916126" y="1199282"/>
                  </a:lnTo>
                  <a:lnTo>
                    <a:pt x="939731" y="1156286"/>
                  </a:lnTo>
                  <a:lnTo>
                    <a:pt x="963499" y="1111787"/>
                  </a:lnTo>
                  <a:lnTo>
                    <a:pt x="987371" y="1065744"/>
                  </a:lnTo>
                  <a:lnTo>
                    <a:pt x="1011292" y="1018116"/>
                  </a:lnTo>
                  <a:lnTo>
                    <a:pt x="1035203" y="968862"/>
                  </a:lnTo>
                  <a:lnTo>
                    <a:pt x="1059048" y="917941"/>
                  </a:lnTo>
                  <a:lnTo>
                    <a:pt x="1082768" y="865313"/>
                  </a:lnTo>
                  <a:lnTo>
                    <a:pt x="1106308" y="810935"/>
                  </a:lnTo>
                  <a:lnTo>
                    <a:pt x="1129609" y="754767"/>
                  </a:lnTo>
                  <a:lnTo>
                    <a:pt x="1152615" y="696768"/>
                  </a:lnTo>
                  <a:lnTo>
                    <a:pt x="1170611" y="649441"/>
                  </a:lnTo>
                  <a:lnTo>
                    <a:pt x="1188023" y="601863"/>
                  </a:lnTo>
                  <a:lnTo>
                    <a:pt x="1204847" y="554039"/>
                  </a:lnTo>
                  <a:lnTo>
                    <a:pt x="1221084" y="505979"/>
                  </a:lnTo>
                  <a:lnTo>
                    <a:pt x="1236729" y="457688"/>
                  </a:lnTo>
                  <a:lnTo>
                    <a:pt x="1251781" y="409173"/>
                  </a:lnTo>
                  <a:lnTo>
                    <a:pt x="1266239" y="360442"/>
                  </a:lnTo>
                  <a:lnTo>
                    <a:pt x="1280100" y="311502"/>
                  </a:lnTo>
                  <a:lnTo>
                    <a:pt x="1293362" y="262359"/>
                  </a:lnTo>
                  <a:lnTo>
                    <a:pt x="1306023" y="213020"/>
                  </a:lnTo>
                  <a:lnTo>
                    <a:pt x="1318082" y="163493"/>
                  </a:lnTo>
                  <a:lnTo>
                    <a:pt x="1329535" y="113784"/>
                  </a:lnTo>
                  <a:lnTo>
                    <a:pt x="1340382" y="63900"/>
                  </a:lnTo>
                  <a:lnTo>
                    <a:pt x="1350619" y="13849"/>
                  </a:lnTo>
                  <a:lnTo>
                    <a:pt x="1353275" y="0"/>
                  </a:lnTo>
                </a:path>
              </a:pathLst>
            </a:custGeom>
            <a:noFill/>
            <a:ln w="18288">
              <a:solidFill>
                <a:srgbClr val="8080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7292" name="object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40" y="-7200"/>
              <a:ext cx="3198600" cy="183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14" name="object 14"/>
            <p:cNvSpPr/>
            <p:nvPr/>
          </p:nvSpPr>
          <p:spPr>
            <a:xfrm>
              <a:off x="1440" y="19787"/>
              <a:ext cx="3097434" cy="1714442"/>
            </a:xfrm>
            <a:custGeom>
              <a:avLst/>
              <a:gdLst/>
              <a:ahLst/>
              <a:cxnLst/>
              <a:rect l="l" t="t" r="r" b="b"/>
              <a:pathLst>
                <a:path w="3100070" h="1713230">
                  <a:moveTo>
                    <a:pt x="0" y="1449832"/>
                  </a:moveTo>
                  <a:lnTo>
                    <a:pt x="38633" y="1483582"/>
                  </a:lnTo>
                  <a:lnTo>
                    <a:pt x="78059" y="1515131"/>
                  </a:lnTo>
                  <a:lnTo>
                    <a:pt x="118233" y="1544456"/>
                  </a:lnTo>
                  <a:lnTo>
                    <a:pt x="159110" y="1571532"/>
                  </a:lnTo>
                  <a:lnTo>
                    <a:pt x="200643" y="1596339"/>
                  </a:lnTo>
                  <a:lnTo>
                    <a:pt x="242787" y="1618851"/>
                  </a:lnTo>
                  <a:lnTo>
                    <a:pt x="285498" y="1639048"/>
                  </a:lnTo>
                  <a:lnTo>
                    <a:pt x="328728" y="1656905"/>
                  </a:lnTo>
                  <a:lnTo>
                    <a:pt x="372433" y="1672400"/>
                  </a:lnTo>
                  <a:lnTo>
                    <a:pt x="416568" y="1685510"/>
                  </a:lnTo>
                  <a:lnTo>
                    <a:pt x="461086" y="1696212"/>
                  </a:lnTo>
                  <a:lnTo>
                    <a:pt x="525008" y="1706811"/>
                  </a:lnTo>
                  <a:lnTo>
                    <a:pt x="586714" y="1712108"/>
                  </a:lnTo>
                  <a:lnTo>
                    <a:pt x="646054" y="1712681"/>
                  </a:lnTo>
                  <a:lnTo>
                    <a:pt x="702877" y="1709111"/>
                  </a:lnTo>
                  <a:lnTo>
                    <a:pt x="757032" y="1701978"/>
                  </a:lnTo>
                  <a:lnTo>
                    <a:pt x="808368" y="1691859"/>
                  </a:lnTo>
                  <a:lnTo>
                    <a:pt x="856735" y="1679336"/>
                  </a:lnTo>
                  <a:lnTo>
                    <a:pt x="901982" y="1664988"/>
                  </a:lnTo>
                  <a:lnTo>
                    <a:pt x="943957" y="1649394"/>
                  </a:lnTo>
                  <a:lnTo>
                    <a:pt x="982510" y="1633134"/>
                  </a:lnTo>
                  <a:lnTo>
                    <a:pt x="1017491" y="1616787"/>
                  </a:lnTo>
                  <a:lnTo>
                    <a:pt x="1076131" y="1586151"/>
                  </a:lnTo>
                  <a:lnTo>
                    <a:pt x="1137703" y="1550258"/>
                  </a:lnTo>
                  <a:lnTo>
                    <a:pt x="1172664" y="1527371"/>
                  </a:lnTo>
                  <a:lnTo>
                    <a:pt x="1204793" y="1504197"/>
                  </a:lnTo>
                  <a:lnTo>
                    <a:pt x="1262240" y="1456340"/>
                  </a:lnTo>
                  <a:lnTo>
                    <a:pt x="1313412" y="1405382"/>
                  </a:lnTo>
                  <a:lnTo>
                    <a:pt x="1361677" y="1350021"/>
                  </a:lnTo>
                  <a:lnTo>
                    <a:pt x="1385773" y="1320282"/>
                  </a:lnTo>
                  <a:lnTo>
                    <a:pt x="1410404" y="1288954"/>
                  </a:lnTo>
                  <a:lnTo>
                    <a:pt x="1435994" y="1255874"/>
                  </a:lnTo>
                  <a:lnTo>
                    <a:pt x="1462962" y="1220878"/>
                  </a:lnTo>
                  <a:lnTo>
                    <a:pt x="1491729" y="1183804"/>
                  </a:lnTo>
                  <a:lnTo>
                    <a:pt x="1522717" y="1144490"/>
                  </a:lnTo>
                  <a:lnTo>
                    <a:pt x="1556347" y="1102772"/>
                  </a:lnTo>
                  <a:lnTo>
                    <a:pt x="1593040" y="1058486"/>
                  </a:lnTo>
                  <a:lnTo>
                    <a:pt x="1633216" y="1011472"/>
                  </a:lnTo>
                  <a:lnTo>
                    <a:pt x="1677298" y="961565"/>
                  </a:lnTo>
                  <a:lnTo>
                    <a:pt x="1725705" y="908603"/>
                  </a:lnTo>
                  <a:lnTo>
                    <a:pt x="1778859" y="852422"/>
                  </a:lnTo>
                  <a:lnTo>
                    <a:pt x="1837182" y="792861"/>
                  </a:lnTo>
                  <a:lnTo>
                    <a:pt x="1865510" y="764484"/>
                  </a:lnTo>
                  <a:lnTo>
                    <a:pt x="1894993" y="735143"/>
                  </a:lnTo>
                  <a:lnTo>
                    <a:pt x="1925676" y="704939"/>
                  </a:lnTo>
                  <a:lnTo>
                    <a:pt x="1957605" y="673973"/>
                  </a:lnTo>
                  <a:lnTo>
                    <a:pt x="1990825" y="642346"/>
                  </a:lnTo>
                  <a:lnTo>
                    <a:pt x="2025379" y="610159"/>
                  </a:lnTo>
                  <a:lnTo>
                    <a:pt x="2061314" y="577514"/>
                  </a:lnTo>
                  <a:lnTo>
                    <a:pt x="2098674" y="544512"/>
                  </a:lnTo>
                  <a:lnTo>
                    <a:pt x="2137505" y="511254"/>
                  </a:lnTo>
                  <a:lnTo>
                    <a:pt x="2177852" y="477841"/>
                  </a:lnTo>
                  <a:lnTo>
                    <a:pt x="2219758" y="444374"/>
                  </a:lnTo>
                  <a:lnTo>
                    <a:pt x="2263270" y="410956"/>
                  </a:lnTo>
                  <a:lnTo>
                    <a:pt x="2308433" y="377686"/>
                  </a:lnTo>
                  <a:lnTo>
                    <a:pt x="2355291" y="344666"/>
                  </a:lnTo>
                  <a:lnTo>
                    <a:pt x="2403890" y="311997"/>
                  </a:lnTo>
                  <a:lnTo>
                    <a:pt x="2454275" y="279781"/>
                  </a:lnTo>
                  <a:lnTo>
                    <a:pt x="2498780" y="252695"/>
                  </a:lnTo>
                  <a:lnTo>
                    <a:pt x="2543571" y="226687"/>
                  </a:lnTo>
                  <a:lnTo>
                    <a:pt x="2588638" y="201759"/>
                  </a:lnTo>
                  <a:lnTo>
                    <a:pt x="2633972" y="177916"/>
                  </a:lnTo>
                  <a:lnTo>
                    <a:pt x="2679562" y="155162"/>
                  </a:lnTo>
                  <a:lnTo>
                    <a:pt x="2725399" y="133500"/>
                  </a:lnTo>
                  <a:lnTo>
                    <a:pt x="2771473" y="112934"/>
                  </a:lnTo>
                  <a:lnTo>
                    <a:pt x="2817774" y="93469"/>
                  </a:lnTo>
                  <a:lnTo>
                    <a:pt x="2864294" y="75108"/>
                  </a:lnTo>
                  <a:lnTo>
                    <a:pt x="2911021" y="57854"/>
                  </a:lnTo>
                  <a:lnTo>
                    <a:pt x="2957946" y="41713"/>
                  </a:lnTo>
                  <a:lnTo>
                    <a:pt x="3005061" y="26688"/>
                  </a:lnTo>
                  <a:lnTo>
                    <a:pt x="3052353" y="12782"/>
                  </a:lnTo>
                  <a:lnTo>
                    <a:pt x="3099816" y="0"/>
                  </a:lnTo>
                </a:path>
              </a:pathLst>
            </a:custGeom>
            <a:noFill/>
            <a:ln w="18288">
              <a:solidFill>
                <a:srgbClr val="F9525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7294" name="object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0" y="-7200"/>
              <a:ext cx="3515400" cy="165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16" name="object 16"/>
            <p:cNvSpPr/>
            <p:nvPr/>
          </p:nvSpPr>
          <p:spPr>
            <a:xfrm>
              <a:off x="1440" y="-850"/>
              <a:ext cx="3335576" cy="1482676"/>
            </a:xfrm>
            <a:custGeom>
              <a:avLst/>
              <a:gdLst/>
              <a:ahLst/>
              <a:cxnLst/>
              <a:rect l="l" t="t" r="r" b="b"/>
              <a:pathLst>
                <a:path w="3337560" h="1481455">
                  <a:moveTo>
                    <a:pt x="3337540" y="0"/>
                  </a:moveTo>
                  <a:lnTo>
                    <a:pt x="0" y="0"/>
                  </a:lnTo>
                  <a:lnTo>
                    <a:pt x="3090" y="1253871"/>
                  </a:lnTo>
                  <a:lnTo>
                    <a:pt x="44650" y="1283031"/>
                  </a:lnTo>
                  <a:lnTo>
                    <a:pt x="87062" y="1310298"/>
                  </a:lnTo>
                  <a:lnTo>
                    <a:pt x="130278" y="1335650"/>
                  </a:lnTo>
                  <a:lnTo>
                    <a:pt x="174248" y="1359065"/>
                  </a:lnTo>
                  <a:lnTo>
                    <a:pt x="218924" y="1380521"/>
                  </a:lnTo>
                  <a:lnTo>
                    <a:pt x="264258" y="1399994"/>
                  </a:lnTo>
                  <a:lnTo>
                    <a:pt x="310200" y="1417463"/>
                  </a:lnTo>
                  <a:lnTo>
                    <a:pt x="356702" y="1432906"/>
                  </a:lnTo>
                  <a:lnTo>
                    <a:pt x="403714" y="1446299"/>
                  </a:lnTo>
                  <a:lnTo>
                    <a:pt x="451189" y="1457621"/>
                  </a:lnTo>
                  <a:lnTo>
                    <a:pt x="499078" y="1466850"/>
                  </a:lnTo>
                  <a:lnTo>
                    <a:pt x="567840" y="1476034"/>
                  </a:lnTo>
                  <a:lnTo>
                    <a:pt x="634218" y="1480628"/>
                  </a:lnTo>
                  <a:lnTo>
                    <a:pt x="698051" y="1481132"/>
                  </a:lnTo>
                  <a:lnTo>
                    <a:pt x="759176" y="1478049"/>
                  </a:lnTo>
                  <a:lnTo>
                    <a:pt x="817430" y="1471880"/>
                  </a:lnTo>
                  <a:lnTo>
                    <a:pt x="872652" y="1463127"/>
                  </a:lnTo>
                  <a:lnTo>
                    <a:pt x="924680" y="1452292"/>
                  </a:lnTo>
                  <a:lnTo>
                    <a:pt x="973351" y="1439877"/>
                  </a:lnTo>
                  <a:lnTo>
                    <a:pt x="1018503" y="1426383"/>
                  </a:lnTo>
                  <a:lnTo>
                    <a:pt x="1059974" y="1412312"/>
                  </a:lnTo>
                  <a:lnTo>
                    <a:pt x="1097602" y="1398166"/>
                  </a:lnTo>
                  <a:lnTo>
                    <a:pt x="1160680" y="1371656"/>
                  </a:lnTo>
                  <a:lnTo>
                    <a:pt x="1226903" y="1340616"/>
                  </a:lnTo>
                  <a:lnTo>
                    <a:pt x="1264504" y="1320828"/>
                  </a:lnTo>
                  <a:lnTo>
                    <a:pt x="1299061" y="1300791"/>
                  </a:lnTo>
                  <a:lnTo>
                    <a:pt x="1360853" y="1259410"/>
                  </a:lnTo>
                  <a:lnTo>
                    <a:pt x="1415901" y="1215345"/>
                  </a:lnTo>
                  <a:lnTo>
                    <a:pt x="1467827" y="1167472"/>
                  </a:lnTo>
                  <a:lnTo>
                    <a:pt x="1520253" y="1114663"/>
                  </a:lnTo>
                  <a:lnTo>
                    <a:pt x="1607754" y="1023732"/>
                  </a:lnTo>
                  <a:lnTo>
                    <a:pt x="1641095" y="989734"/>
                  </a:lnTo>
                  <a:lnTo>
                    <a:pt x="1677277" y="953658"/>
                  </a:lnTo>
                  <a:lnTo>
                    <a:pt x="1716754" y="915363"/>
                  </a:lnTo>
                  <a:lnTo>
                    <a:pt x="1759979" y="874708"/>
                  </a:lnTo>
                  <a:lnTo>
                    <a:pt x="1807403" y="831552"/>
                  </a:lnTo>
                  <a:lnTo>
                    <a:pt x="1859480" y="785755"/>
                  </a:lnTo>
                  <a:lnTo>
                    <a:pt x="1916662" y="737175"/>
                  </a:lnTo>
                  <a:lnTo>
                    <a:pt x="1979402" y="685673"/>
                  </a:lnTo>
                  <a:lnTo>
                    <a:pt x="2041540" y="635789"/>
                  </a:lnTo>
                  <a:lnTo>
                    <a:pt x="2074528" y="609679"/>
                  </a:lnTo>
                  <a:lnTo>
                    <a:pt x="2108861" y="582906"/>
                  </a:lnTo>
                  <a:lnTo>
                    <a:pt x="2144586" y="555558"/>
                  </a:lnTo>
                  <a:lnTo>
                    <a:pt x="2181751" y="527724"/>
                  </a:lnTo>
                  <a:lnTo>
                    <a:pt x="2220405" y="499491"/>
                  </a:lnTo>
                  <a:lnTo>
                    <a:pt x="2260596" y="470947"/>
                  </a:lnTo>
                  <a:lnTo>
                    <a:pt x="2302372" y="442180"/>
                  </a:lnTo>
                  <a:lnTo>
                    <a:pt x="2345781" y="413277"/>
                  </a:lnTo>
                  <a:lnTo>
                    <a:pt x="2390872" y="384327"/>
                  </a:lnTo>
                  <a:lnTo>
                    <a:pt x="2437692" y="355417"/>
                  </a:lnTo>
                  <a:lnTo>
                    <a:pt x="2486290" y="326635"/>
                  </a:lnTo>
                  <a:lnTo>
                    <a:pt x="2536713" y="298068"/>
                  </a:lnTo>
                  <a:lnTo>
                    <a:pt x="2589011" y="269806"/>
                  </a:lnTo>
                  <a:lnTo>
                    <a:pt x="2643231" y="241935"/>
                  </a:lnTo>
                  <a:lnTo>
                    <a:pt x="2687895" y="220062"/>
                  </a:lnTo>
                  <a:lnTo>
                    <a:pt x="2732828" y="198999"/>
                  </a:lnTo>
                  <a:lnTo>
                    <a:pt x="2778021" y="178746"/>
                  </a:lnTo>
                  <a:lnTo>
                    <a:pt x="2823466" y="159308"/>
                  </a:lnTo>
                  <a:lnTo>
                    <a:pt x="2869155" y="140687"/>
                  </a:lnTo>
                  <a:lnTo>
                    <a:pt x="2915078" y="122886"/>
                  </a:lnTo>
                  <a:lnTo>
                    <a:pt x="2961228" y="105906"/>
                  </a:lnTo>
                  <a:lnTo>
                    <a:pt x="3007595" y="89752"/>
                  </a:lnTo>
                  <a:lnTo>
                    <a:pt x="3054172" y="74426"/>
                  </a:lnTo>
                  <a:lnTo>
                    <a:pt x="3100949" y="59929"/>
                  </a:lnTo>
                  <a:lnTo>
                    <a:pt x="3147918" y="46266"/>
                  </a:lnTo>
                  <a:lnTo>
                    <a:pt x="3195070" y="33439"/>
                  </a:lnTo>
                  <a:lnTo>
                    <a:pt x="3242397" y="21450"/>
                  </a:lnTo>
                  <a:lnTo>
                    <a:pt x="3289890" y="10303"/>
                  </a:lnTo>
                  <a:lnTo>
                    <a:pt x="3337540" y="0"/>
                  </a:lnTo>
                  <a:close/>
                </a:path>
              </a:pathLst>
            </a:cu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7296" name="object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60" y="-7200"/>
              <a:ext cx="913500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518" name="PlaceHolder 1"/>
          <p:cNvSpPr>
            <a:spLocks noGrp="1"/>
          </p:cNvSpPr>
          <p:nvPr>
            <p:ph type="title" idx="4294967295"/>
          </p:nvPr>
        </p:nvSpPr>
        <p:spPr>
          <a:xfrm>
            <a:off x="-504825" y="-184150"/>
            <a:ext cx="10448925" cy="1541463"/>
          </a:xfrm>
        </p:spPr>
        <p:txBody>
          <a:bodyPr vert="horz" wrap="square" tIns="39780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ts val="13"/>
              </a:spcBef>
            </a:pPr>
            <a:r>
              <a:rPr lang="uk-UA" sz="2800" b="1" i="1" smtClean="0">
                <a:solidFill>
                  <a:srgbClr val="002BC0"/>
                </a:solidFill>
                <a:latin typeface="Verdana" pitchFamily="34" charset="0"/>
              </a:rPr>
              <a:t>Проєкт </a:t>
            </a:r>
            <a:r>
              <a:rPr lang="uk-UA" smtClean="0"/>
              <a:t/>
            </a:r>
            <a:br>
              <a:rPr lang="uk-UA" smtClean="0"/>
            </a:br>
            <a:r>
              <a:rPr lang="uk-UA" sz="2000" b="1" i="1" smtClean="0">
                <a:solidFill>
                  <a:srgbClr val="002BC0"/>
                </a:solidFill>
                <a:latin typeface="Verdana" pitchFamily="34" charset="0"/>
              </a:rPr>
              <a:t>“</a:t>
            </a:r>
            <a:r>
              <a:rPr lang="uk-UA" sz="2000" b="1" smtClean="0">
                <a:solidFill>
                  <a:srgbClr val="2B12C0"/>
                </a:solidFill>
                <a:latin typeface="Verdana" pitchFamily="34" charset="0"/>
              </a:rPr>
              <a:t>Наш парламент: досліджуємо, розуміємо, впливаємо</a:t>
            </a:r>
            <a:r>
              <a:rPr lang="uk-UA" sz="2000" b="1" i="1" smtClean="0">
                <a:solidFill>
                  <a:srgbClr val="002BC0"/>
                </a:solidFill>
                <a:latin typeface="Verdana" pitchFamily="34" charset="0"/>
              </a:rPr>
              <a:t>”</a:t>
            </a:r>
            <a:r>
              <a:rPr lang="uk-UA" smtClean="0"/>
              <a:t/>
            </a:r>
            <a:br>
              <a:rPr lang="uk-UA" smtClean="0"/>
            </a:br>
            <a:r>
              <a:rPr lang="uk-UA" sz="2000" smtClean="0"/>
              <a:t/>
            </a:r>
            <a:br>
              <a:rPr lang="uk-UA" sz="2000" smtClean="0"/>
            </a:br>
            <a:r>
              <a:rPr lang="uk-UA" sz="2000" b="1" i="1" smtClean="0">
                <a:solidFill>
                  <a:srgbClr val="B85C00"/>
                </a:solidFill>
                <a:latin typeface="Verdana" pitchFamily="34" charset="0"/>
              </a:rPr>
              <a:t>(уч. Н.Моравська, Х.Пікулицька, Г.Турянська)</a:t>
            </a:r>
            <a:endParaRPr lang="uk-UA" sz="2000" smtClean="0"/>
          </a:p>
        </p:txBody>
      </p:sp>
      <p:pic>
        <p:nvPicPr>
          <p:cNvPr id="97283" name="Рисунок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9725" y="1670050"/>
            <a:ext cx="7011988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5" name="object 4"/>
          <p:cNvGrpSpPr>
            <a:grpSpLocks/>
          </p:cNvGrpSpPr>
          <p:nvPr/>
        </p:nvGrpSpPr>
        <p:grpSpPr bwMode="auto">
          <a:xfrm>
            <a:off x="1588" y="0"/>
            <a:ext cx="9142412" cy="6864350"/>
            <a:chOff x="1800" y="0"/>
            <a:chExt cx="9141480" cy="6864120"/>
          </a:xfrm>
        </p:grpSpPr>
        <p:pic>
          <p:nvPicPr>
            <p:cNvPr id="98309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6240" y="3224520"/>
              <a:ext cx="1367280" cy="363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23" name="object 6"/>
            <p:cNvSpPr/>
            <p:nvPr/>
          </p:nvSpPr>
          <p:spPr>
            <a:xfrm>
              <a:off x="7714676" y="3338401"/>
              <a:ext cx="1196853" cy="3522544"/>
            </a:xfrm>
            <a:custGeom>
              <a:avLst/>
              <a:gdLst/>
              <a:ahLst/>
              <a:cxnLst/>
              <a:rect l="l" t="t" r="r" b="b"/>
              <a:pathLst>
                <a:path w="1198245" h="3520440">
                  <a:moveTo>
                    <a:pt x="1197831" y="0"/>
                  </a:moveTo>
                  <a:lnTo>
                    <a:pt x="1129889" y="18297"/>
                  </a:lnTo>
                  <a:lnTo>
                    <a:pt x="1091180" y="30901"/>
                  </a:lnTo>
                  <a:lnTo>
                    <a:pt x="1049895" y="46196"/>
                  </a:lnTo>
                  <a:lnTo>
                    <a:pt x="1006469" y="64472"/>
                  </a:lnTo>
                  <a:lnTo>
                    <a:pt x="961339" y="86019"/>
                  </a:lnTo>
                  <a:lnTo>
                    <a:pt x="914940" y="111128"/>
                  </a:lnTo>
                  <a:lnTo>
                    <a:pt x="867710" y="140088"/>
                  </a:lnTo>
                  <a:lnTo>
                    <a:pt x="820084" y="173191"/>
                  </a:lnTo>
                  <a:lnTo>
                    <a:pt x="772499" y="210726"/>
                  </a:lnTo>
                  <a:lnTo>
                    <a:pt x="725391" y="252984"/>
                  </a:lnTo>
                  <a:lnTo>
                    <a:pt x="681975" y="297086"/>
                  </a:lnTo>
                  <a:lnTo>
                    <a:pt x="642215" y="342493"/>
                  </a:lnTo>
                  <a:lnTo>
                    <a:pt x="605954" y="388959"/>
                  </a:lnTo>
                  <a:lnTo>
                    <a:pt x="573036" y="436236"/>
                  </a:lnTo>
                  <a:lnTo>
                    <a:pt x="543307" y="484076"/>
                  </a:lnTo>
                  <a:lnTo>
                    <a:pt x="516611" y="532232"/>
                  </a:lnTo>
                  <a:lnTo>
                    <a:pt x="492792" y="580457"/>
                  </a:lnTo>
                  <a:lnTo>
                    <a:pt x="471696" y="628504"/>
                  </a:lnTo>
                  <a:lnTo>
                    <a:pt x="453166" y="676124"/>
                  </a:lnTo>
                  <a:lnTo>
                    <a:pt x="437047" y="723071"/>
                  </a:lnTo>
                  <a:lnTo>
                    <a:pt x="423185" y="769097"/>
                  </a:lnTo>
                  <a:lnTo>
                    <a:pt x="411423" y="813955"/>
                  </a:lnTo>
                  <a:lnTo>
                    <a:pt x="401606" y="857397"/>
                  </a:lnTo>
                  <a:lnTo>
                    <a:pt x="393578" y="899176"/>
                  </a:lnTo>
                  <a:lnTo>
                    <a:pt x="387185" y="939045"/>
                  </a:lnTo>
                  <a:lnTo>
                    <a:pt x="378681" y="1012063"/>
                  </a:lnTo>
                  <a:lnTo>
                    <a:pt x="374217" y="1077327"/>
                  </a:lnTo>
                  <a:lnTo>
                    <a:pt x="372453" y="1138729"/>
                  </a:lnTo>
                  <a:lnTo>
                    <a:pt x="373138" y="1196607"/>
                  </a:lnTo>
                  <a:lnTo>
                    <a:pt x="376021" y="1251303"/>
                  </a:lnTo>
                  <a:lnTo>
                    <a:pt x="380853" y="1303156"/>
                  </a:lnTo>
                  <a:lnTo>
                    <a:pt x="387382" y="1352508"/>
                  </a:lnTo>
                  <a:lnTo>
                    <a:pt x="395360" y="1399699"/>
                  </a:lnTo>
                  <a:lnTo>
                    <a:pt x="404535" y="1445070"/>
                  </a:lnTo>
                  <a:lnTo>
                    <a:pt x="414657" y="1488960"/>
                  </a:lnTo>
                  <a:lnTo>
                    <a:pt x="425476" y="1531711"/>
                  </a:lnTo>
                  <a:lnTo>
                    <a:pt x="436741" y="1573662"/>
                  </a:lnTo>
                  <a:lnTo>
                    <a:pt x="448203" y="1615155"/>
                  </a:lnTo>
                  <a:lnTo>
                    <a:pt x="459610" y="1656529"/>
                  </a:lnTo>
                  <a:lnTo>
                    <a:pt x="470713" y="1698126"/>
                  </a:lnTo>
                  <a:lnTo>
                    <a:pt x="481262" y="1740285"/>
                  </a:lnTo>
                  <a:lnTo>
                    <a:pt x="491005" y="1783348"/>
                  </a:lnTo>
                  <a:lnTo>
                    <a:pt x="499694" y="1827654"/>
                  </a:lnTo>
                  <a:lnTo>
                    <a:pt x="507076" y="1873545"/>
                  </a:lnTo>
                  <a:lnTo>
                    <a:pt x="512903" y="1921360"/>
                  </a:lnTo>
                  <a:lnTo>
                    <a:pt x="516924" y="1971440"/>
                  </a:lnTo>
                  <a:lnTo>
                    <a:pt x="518889" y="2024126"/>
                  </a:lnTo>
                  <a:lnTo>
                    <a:pt x="518803" y="2095536"/>
                  </a:lnTo>
                  <a:lnTo>
                    <a:pt x="516272" y="2162749"/>
                  </a:lnTo>
                  <a:lnTo>
                    <a:pt x="511443" y="2225982"/>
                  </a:lnTo>
                  <a:lnTo>
                    <a:pt x="504462" y="2285450"/>
                  </a:lnTo>
                  <a:lnTo>
                    <a:pt x="495478" y="2341372"/>
                  </a:lnTo>
                  <a:lnTo>
                    <a:pt x="484636" y="2393965"/>
                  </a:lnTo>
                  <a:lnTo>
                    <a:pt x="472084" y="2443444"/>
                  </a:lnTo>
                  <a:lnTo>
                    <a:pt x="457968" y="2490027"/>
                  </a:lnTo>
                  <a:lnTo>
                    <a:pt x="442435" y="2533930"/>
                  </a:lnTo>
                  <a:lnTo>
                    <a:pt x="425632" y="2575372"/>
                  </a:lnTo>
                  <a:lnTo>
                    <a:pt x="407705" y="2614568"/>
                  </a:lnTo>
                  <a:lnTo>
                    <a:pt x="388803" y="2651736"/>
                  </a:lnTo>
                  <a:lnTo>
                    <a:pt x="369071" y="2687092"/>
                  </a:lnTo>
                  <a:lnTo>
                    <a:pt x="348657" y="2720854"/>
                  </a:lnTo>
                  <a:lnTo>
                    <a:pt x="327707" y="2753237"/>
                  </a:lnTo>
                  <a:lnTo>
                    <a:pt x="284787" y="2814739"/>
                  </a:lnTo>
                  <a:lnTo>
                    <a:pt x="236366" y="2878437"/>
                  </a:lnTo>
                  <a:lnTo>
                    <a:pt x="207802" y="2912495"/>
                  </a:lnTo>
                  <a:lnTo>
                    <a:pt x="178213" y="2947414"/>
                  </a:lnTo>
                  <a:lnTo>
                    <a:pt x="148396" y="2984142"/>
                  </a:lnTo>
                  <a:lnTo>
                    <a:pt x="119145" y="3023629"/>
                  </a:lnTo>
                  <a:lnTo>
                    <a:pt x="91256" y="3066823"/>
                  </a:lnTo>
                  <a:lnTo>
                    <a:pt x="65525" y="3114673"/>
                  </a:lnTo>
                  <a:lnTo>
                    <a:pt x="42746" y="3168128"/>
                  </a:lnTo>
                  <a:lnTo>
                    <a:pt x="23716" y="3228136"/>
                  </a:lnTo>
                  <a:lnTo>
                    <a:pt x="13038" y="3276073"/>
                  </a:lnTo>
                  <a:lnTo>
                    <a:pt x="5522" y="3324554"/>
                  </a:lnTo>
                  <a:lnTo>
                    <a:pt x="1173" y="3373405"/>
                  </a:lnTo>
                  <a:lnTo>
                    <a:pt x="0" y="3422452"/>
                  </a:lnTo>
                  <a:lnTo>
                    <a:pt x="2008" y="3471522"/>
                  </a:lnTo>
                  <a:lnTo>
                    <a:pt x="7206" y="3520439"/>
                  </a:lnTo>
                </a:path>
              </a:pathLst>
            </a:custGeom>
            <a:noFill/>
            <a:ln w="18288">
              <a:solidFill>
                <a:srgbClr val="FCD2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8311" name="object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53680" y="3044880"/>
              <a:ext cx="1388880" cy="381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25" name="object 8"/>
            <p:cNvSpPr/>
            <p:nvPr/>
          </p:nvSpPr>
          <p:spPr>
            <a:xfrm>
              <a:off x="7944840" y="3154257"/>
              <a:ext cx="1195265" cy="3703513"/>
            </a:xfrm>
            <a:custGeom>
              <a:avLst/>
              <a:gdLst/>
              <a:ahLst/>
              <a:cxnLst/>
              <a:rect l="l" t="t" r="r" b="b"/>
              <a:pathLst>
                <a:path w="1195070" h="3700779">
                  <a:moveTo>
                    <a:pt x="1194783" y="0"/>
                  </a:moveTo>
                  <a:lnTo>
                    <a:pt x="1127002" y="19244"/>
                  </a:lnTo>
                  <a:lnTo>
                    <a:pt x="1088389" y="32484"/>
                  </a:lnTo>
                  <a:lnTo>
                    <a:pt x="1047206" y="48546"/>
                  </a:lnTo>
                  <a:lnTo>
                    <a:pt x="1003889" y="67734"/>
                  </a:lnTo>
                  <a:lnTo>
                    <a:pt x="958871" y="90356"/>
                  </a:lnTo>
                  <a:lnTo>
                    <a:pt x="912588" y="116717"/>
                  </a:lnTo>
                  <a:lnTo>
                    <a:pt x="865473" y="147124"/>
                  </a:lnTo>
                  <a:lnTo>
                    <a:pt x="817961" y="181883"/>
                  </a:lnTo>
                  <a:lnTo>
                    <a:pt x="770487" y="221301"/>
                  </a:lnTo>
                  <a:lnTo>
                    <a:pt x="723486" y="265683"/>
                  </a:lnTo>
                  <a:lnTo>
                    <a:pt x="682487" y="309366"/>
                  </a:lnTo>
                  <a:lnTo>
                    <a:pt x="644750" y="354287"/>
                  </a:lnTo>
                  <a:lnTo>
                    <a:pt x="610142" y="400228"/>
                  </a:lnTo>
                  <a:lnTo>
                    <a:pt x="578533" y="446969"/>
                  </a:lnTo>
                  <a:lnTo>
                    <a:pt x="549793" y="494293"/>
                  </a:lnTo>
                  <a:lnTo>
                    <a:pt x="523790" y="541979"/>
                  </a:lnTo>
                  <a:lnTo>
                    <a:pt x="500393" y="589809"/>
                  </a:lnTo>
                  <a:lnTo>
                    <a:pt x="479473" y="637562"/>
                  </a:lnTo>
                  <a:lnTo>
                    <a:pt x="460897" y="685022"/>
                  </a:lnTo>
                  <a:lnTo>
                    <a:pt x="444536" y="731967"/>
                  </a:lnTo>
                  <a:lnTo>
                    <a:pt x="430258" y="778179"/>
                  </a:lnTo>
                  <a:lnTo>
                    <a:pt x="417933" y="823439"/>
                  </a:lnTo>
                  <a:lnTo>
                    <a:pt x="407430" y="867528"/>
                  </a:lnTo>
                  <a:lnTo>
                    <a:pt x="398618" y="910227"/>
                  </a:lnTo>
                  <a:lnTo>
                    <a:pt x="391366" y="951316"/>
                  </a:lnTo>
                  <a:lnTo>
                    <a:pt x="385544" y="990577"/>
                  </a:lnTo>
                  <a:lnTo>
                    <a:pt x="377665" y="1062735"/>
                  </a:lnTo>
                  <a:lnTo>
                    <a:pt x="373358" y="1128231"/>
                  </a:lnTo>
                  <a:lnTo>
                    <a:pt x="371515" y="1190017"/>
                  </a:lnTo>
                  <a:lnTo>
                    <a:pt x="371919" y="1248403"/>
                  </a:lnTo>
                  <a:lnTo>
                    <a:pt x="374353" y="1303701"/>
                  </a:lnTo>
                  <a:lnTo>
                    <a:pt x="378599" y="1356221"/>
                  </a:lnTo>
                  <a:lnTo>
                    <a:pt x="384440" y="1406275"/>
                  </a:lnTo>
                  <a:lnTo>
                    <a:pt x="391659" y="1454173"/>
                  </a:lnTo>
                  <a:lnTo>
                    <a:pt x="400039" y="1500227"/>
                  </a:lnTo>
                  <a:lnTo>
                    <a:pt x="409363" y="1544746"/>
                  </a:lnTo>
                  <a:lnTo>
                    <a:pt x="419413" y="1588042"/>
                  </a:lnTo>
                  <a:lnTo>
                    <a:pt x="429973" y="1630425"/>
                  </a:lnTo>
                  <a:lnTo>
                    <a:pt x="462534" y="1755212"/>
                  </a:lnTo>
                  <a:lnTo>
                    <a:pt x="472959" y="1797055"/>
                  </a:lnTo>
                  <a:lnTo>
                    <a:pt x="482806" y="1839540"/>
                  </a:lnTo>
                  <a:lnTo>
                    <a:pt x="491860" y="1882979"/>
                  </a:lnTo>
                  <a:lnTo>
                    <a:pt x="499903" y="1927681"/>
                  </a:lnTo>
                  <a:lnTo>
                    <a:pt x="506717" y="1973958"/>
                  </a:lnTo>
                  <a:lnTo>
                    <a:pt x="512086" y="2022120"/>
                  </a:lnTo>
                  <a:lnTo>
                    <a:pt x="515792" y="2072479"/>
                  </a:lnTo>
                  <a:lnTo>
                    <a:pt x="517619" y="2125344"/>
                  </a:lnTo>
                  <a:lnTo>
                    <a:pt x="517583" y="2196497"/>
                  </a:lnTo>
                  <a:lnTo>
                    <a:pt x="515355" y="2263682"/>
                  </a:lnTo>
                  <a:lnTo>
                    <a:pt x="511058" y="2327094"/>
                  </a:lnTo>
                  <a:lnTo>
                    <a:pt x="504816" y="2386926"/>
                  </a:lnTo>
                  <a:lnTo>
                    <a:pt x="496754" y="2443372"/>
                  </a:lnTo>
                  <a:lnTo>
                    <a:pt x="486997" y="2496627"/>
                  </a:lnTo>
                  <a:lnTo>
                    <a:pt x="475669" y="2546882"/>
                  </a:lnTo>
                  <a:lnTo>
                    <a:pt x="462894" y="2594333"/>
                  </a:lnTo>
                  <a:lnTo>
                    <a:pt x="448797" y="2639172"/>
                  </a:lnTo>
                  <a:lnTo>
                    <a:pt x="433502" y="2681594"/>
                  </a:lnTo>
                  <a:lnTo>
                    <a:pt x="417134" y="2721792"/>
                  </a:lnTo>
                  <a:lnTo>
                    <a:pt x="399816" y="2759960"/>
                  </a:lnTo>
                  <a:lnTo>
                    <a:pt x="381675" y="2796291"/>
                  </a:lnTo>
                  <a:lnTo>
                    <a:pt x="362833" y="2830980"/>
                  </a:lnTo>
                  <a:lnTo>
                    <a:pt x="343415" y="2864219"/>
                  </a:lnTo>
                  <a:lnTo>
                    <a:pt x="303350" y="2927124"/>
                  </a:lnTo>
                  <a:lnTo>
                    <a:pt x="262476" y="2986557"/>
                  </a:lnTo>
                  <a:lnTo>
                    <a:pt x="238546" y="3018847"/>
                  </a:lnTo>
                  <a:lnTo>
                    <a:pt x="213090" y="3050980"/>
                  </a:lnTo>
                  <a:lnTo>
                    <a:pt x="186684" y="3083684"/>
                  </a:lnTo>
                  <a:lnTo>
                    <a:pt x="159906" y="3117685"/>
                  </a:lnTo>
                  <a:lnTo>
                    <a:pt x="133332" y="3153708"/>
                  </a:lnTo>
                  <a:lnTo>
                    <a:pt x="107540" y="3192481"/>
                  </a:lnTo>
                  <a:lnTo>
                    <a:pt x="83105" y="3234729"/>
                  </a:lnTo>
                  <a:lnTo>
                    <a:pt x="60605" y="3281179"/>
                  </a:lnTo>
                  <a:lnTo>
                    <a:pt x="40616" y="3332558"/>
                  </a:lnTo>
                  <a:lnTo>
                    <a:pt x="23716" y="3389591"/>
                  </a:lnTo>
                  <a:lnTo>
                    <a:pt x="13038" y="3439926"/>
                  </a:lnTo>
                  <a:lnTo>
                    <a:pt x="5522" y="3490832"/>
                  </a:lnTo>
                  <a:lnTo>
                    <a:pt x="1173" y="3542127"/>
                  </a:lnTo>
                  <a:lnTo>
                    <a:pt x="0" y="3593628"/>
                  </a:lnTo>
                  <a:lnTo>
                    <a:pt x="2008" y="3645152"/>
                  </a:lnTo>
                  <a:lnTo>
                    <a:pt x="7206" y="3696515"/>
                  </a:lnTo>
                  <a:lnTo>
                    <a:pt x="1194783" y="3700294"/>
                  </a:lnTo>
                  <a:lnTo>
                    <a:pt x="11947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8313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4200" y="3584520"/>
              <a:ext cx="1278720" cy="327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27" name="object 10"/>
            <p:cNvSpPr/>
            <p:nvPr/>
          </p:nvSpPr>
          <p:spPr>
            <a:xfrm>
              <a:off x="8055954" y="3693989"/>
              <a:ext cx="1084151" cy="3170131"/>
            </a:xfrm>
            <a:custGeom>
              <a:avLst/>
              <a:gdLst/>
              <a:ahLst/>
              <a:cxnLst/>
              <a:rect l="l" t="t" r="r" b="b"/>
              <a:pathLst>
                <a:path w="1085215" h="3167379">
                  <a:moveTo>
                    <a:pt x="1084780" y="0"/>
                  </a:moveTo>
                  <a:lnTo>
                    <a:pt x="1076015" y="52158"/>
                  </a:lnTo>
                  <a:lnTo>
                    <a:pt x="1066428" y="104115"/>
                  </a:lnTo>
                  <a:lnTo>
                    <a:pt x="1056021" y="155858"/>
                  </a:lnTo>
                  <a:lnTo>
                    <a:pt x="1044798" y="207374"/>
                  </a:lnTo>
                  <a:lnTo>
                    <a:pt x="1032760" y="258650"/>
                  </a:lnTo>
                  <a:lnTo>
                    <a:pt x="1019911" y="309675"/>
                  </a:lnTo>
                  <a:lnTo>
                    <a:pt x="1006254" y="360435"/>
                  </a:lnTo>
                  <a:lnTo>
                    <a:pt x="991791" y="410919"/>
                  </a:lnTo>
                  <a:lnTo>
                    <a:pt x="976525" y="461113"/>
                  </a:lnTo>
                  <a:lnTo>
                    <a:pt x="960459" y="511006"/>
                  </a:lnTo>
                  <a:lnTo>
                    <a:pt x="943596" y="560584"/>
                  </a:lnTo>
                  <a:lnTo>
                    <a:pt x="925938" y="609836"/>
                  </a:lnTo>
                  <a:lnTo>
                    <a:pt x="907488" y="658749"/>
                  </a:lnTo>
                  <a:lnTo>
                    <a:pt x="884142" y="717409"/>
                  </a:lnTo>
                  <a:lnTo>
                    <a:pt x="860434" y="773692"/>
                  </a:lnTo>
                  <a:lnTo>
                    <a:pt x="836458" y="827667"/>
                  </a:lnTo>
                  <a:lnTo>
                    <a:pt x="812311" y="879403"/>
                  </a:lnTo>
                  <a:lnTo>
                    <a:pt x="788089" y="928967"/>
                  </a:lnTo>
                  <a:lnTo>
                    <a:pt x="763887" y="976429"/>
                  </a:lnTo>
                  <a:lnTo>
                    <a:pt x="739800" y="1021857"/>
                  </a:lnTo>
                  <a:lnTo>
                    <a:pt x="715926" y="1065320"/>
                  </a:lnTo>
                  <a:lnTo>
                    <a:pt x="692359" y="1106887"/>
                  </a:lnTo>
                  <a:lnTo>
                    <a:pt x="669196" y="1146625"/>
                  </a:lnTo>
                  <a:lnTo>
                    <a:pt x="646533" y="1184603"/>
                  </a:lnTo>
                  <a:lnTo>
                    <a:pt x="624464" y="1220891"/>
                  </a:lnTo>
                  <a:lnTo>
                    <a:pt x="582495" y="1288669"/>
                  </a:lnTo>
                  <a:lnTo>
                    <a:pt x="539014" y="1357123"/>
                  </a:lnTo>
                  <a:lnTo>
                    <a:pt x="498381" y="1418594"/>
                  </a:lnTo>
                  <a:lnTo>
                    <a:pt x="460437" y="1473747"/>
                  </a:lnTo>
                  <a:lnTo>
                    <a:pt x="425020" y="1523252"/>
                  </a:lnTo>
                  <a:lnTo>
                    <a:pt x="391971" y="1567774"/>
                  </a:lnTo>
                  <a:lnTo>
                    <a:pt x="361130" y="1607981"/>
                  </a:lnTo>
                  <a:lnTo>
                    <a:pt x="332337" y="1644541"/>
                  </a:lnTo>
                  <a:lnTo>
                    <a:pt x="256647" y="1739010"/>
                  </a:lnTo>
                  <a:lnTo>
                    <a:pt x="234446" y="1767654"/>
                  </a:lnTo>
                  <a:lnTo>
                    <a:pt x="193630" y="1824678"/>
                  </a:lnTo>
                  <a:lnTo>
                    <a:pt x="156526" y="1885799"/>
                  </a:lnTo>
                  <a:lnTo>
                    <a:pt x="121856" y="1956357"/>
                  </a:lnTo>
                  <a:lnTo>
                    <a:pt x="105033" y="1996843"/>
                  </a:lnTo>
                  <a:lnTo>
                    <a:pt x="88338" y="2041690"/>
                  </a:lnTo>
                  <a:lnTo>
                    <a:pt x="69138" y="2098135"/>
                  </a:lnTo>
                  <a:lnTo>
                    <a:pt x="47047" y="2172814"/>
                  </a:lnTo>
                  <a:lnTo>
                    <a:pt x="36066" y="2216510"/>
                  </a:lnTo>
                  <a:lnTo>
                    <a:pt x="25739" y="2264189"/>
                  </a:lnTo>
                  <a:lnTo>
                    <a:pt x="16526" y="2315658"/>
                  </a:lnTo>
                  <a:lnTo>
                    <a:pt x="8886" y="2370725"/>
                  </a:lnTo>
                  <a:lnTo>
                    <a:pt x="3279" y="2429197"/>
                  </a:lnTo>
                  <a:lnTo>
                    <a:pt x="164" y="2490883"/>
                  </a:lnTo>
                  <a:lnTo>
                    <a:pt x="0" y="2555590"/>
                  </a:lnTo>
                  <a:lnTo>
                    <a:pt x="3245" y="2623127"/>
                  </a:lnTo>
                  <a:lnTo>
                    <a:pt x="10360" y="2693301"/>
                  </a:lnTo>
                  <a:lnTo>
                    <a:pt x="17881" y="2743260"/>
                  </a:lnTo>
                  <a:lnTo>
                    <a:pt x="27250" y="2792740"/>
                  </a:lnTo>
                  <a:lnTo>
                    <a:pt x="38446" y="2841680"/>
                  </a:lnTo>
                  <a:lnTo>
                    <a:pt x="51449" y="2890017"/>
                  </a:lnTo>
                  <a:lnTo>
                    <a:pt x="66240" y="2937690"/>
                  </a:lnTo>
                  <a:lnTo>
                    <a:pt x="82799" y="2984636"/>
                  </a:lnTo>
                  <a:lnTo>
                    <a:pt x="101106" y="3030794"/>
                  </a:lnTo>
                  <a:lnTo>
                    <a:pt x="121141" y="3076102"/>
                  </a:lnTo>
                  <a:lnTo>
                    <a:pt x="142884" y="3120498"/>
                  </a:lnTo>
                  <a:lnTo>
                    <a:pt x="166316" y="3163920"/>
                  </a:lnTo>
                  <a:lnTo>
                    <a:pt x="1084780" y="3166853"/>
                  </a:lnTo>
                  <a:lnTo>
                    <a:pt x="10847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8315" name="object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9320" y="2745720"/>
              <a:ext cx="1443240" cy="4117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29" name="object 12"/>
            <p:cNvSpPr/>
            <p:nvPr/>
          </p:nvSpPr>
          <p:spPr>
            <a:xfrm>
              <a:off x="7790868" y="2992338"/>
              <a:ext cx="1352412" cy="3871782"/>
            </a:xfrm>
            <a:custGeom>
              <a:avLst/>
              <a:gdLst/>
              <a:ahLst/>
              <a:cxnLst/>
              <a:rect l="l" t="t" r="r" b="b"/>
              <a:pathLst>
                <a:path w="1353820" h="3868420">
                  <a:moveTo>
                    <a:pt x="211545" y="3867831"/>
                  </a:moveTo>
                  <a:lnTo>
                    <a:pt x="188488" y="3825662"/>
                  </a:lnTo>
                  <a:lnTo>
                    <a:pt x="166689" y="3782753"/>
                  </a:lnTo>
                  <a:lnTo>
                    <a:pt x="146159" y="3739140"/>
                  </a:lnTo>
                  <a:lnTo>
                    <a:pt x="126911" y="3694858"/>
                  </a:lnTo>
                  <a:lnTo>
                    <a:pt x="108957" y="3649943"/>
                  </a:lnTo>
                  <a:lnTo>
                    <a:pt x="92311" y="3604430"/>
                  </a:lnTo>
                  <a:lnTo>
                    <a:pt x="76983" y="3558355"/>
                  </a:lnTo>
                  <a:lnTo>
                    <a:pt x="62988" y="3511753"/>
                  </a:lnTo>
                  <a:lnTo>
                    <a:pt x="50336" y="3464660"/>
                  </a:lnTo>
                  <a:lnTo>
                    <a:pt x="39042" y="3417111"/>
                  </a:lnTo>
                  <a:lnTo>
                    <a:pt x="29117" y="3369142"/>
                  </a:lnTo>
                  <a:lnTo>
                    <a:pt x="20574" y="3320789"/>
                  </a:lnTo>
                  <a:lnTo>
                    <a:pt x="13425" y="3272087"/>
                  </a:lnTo>
                  <a:lnTo>
                    <a:pt x="6088" y="3203869"/>
                  </a:lnTo>
                  <a:lnTo>
                    <a:pt x="1700" y="3137569"/>
                  </a:lnTo>
                  <a:lnTo>
                    <a:pt x="0" y="3073295"/>
                  </a:lnTo>
                  <a:lnTo>
                    <a:pt x="726" y="3011156"/>
                  </a:lnTo>
                  <a:lnTo>
                    <a:pt x="3619" y="2951261"/>
                  </a:lnTo>
                  <a:lnTo>
                    <a:pt x="8419" y="2893719"/>
                  </a:lnTo>
                  <a:lnTo>
                    <a:pt x="14863" y="2838639"/>
                  </a:lnTo>
                  <a:lnTo>
                    <a:pt x="22693" y="2786130"/>
                  </a:lnTo>
                  <a:lnTo>
                    <a:pt x="31647" y="2736301"/>
                  </a:lnTo>
                  <a:lnTo>
                    <a:pt x="41464" y="2689261"/>
                  </a:lnTo>
                  <a:lnTo>
                    <a:pt x="51885" y="2645118"/>
                  </a:lnTo>
                  <a:lnTo>
                    <a:pt x="62648" y="2603982"/>
                  </a:lnTo>
                  <a:lnTo>
                    <a:pt x="73494" y="2565961"/>
                  </a:lnTo>
                  <a:lnTo>
                    <a:pt x="94389" y="2499701"/>
                  </a:lnTo>
                  <a:lnTo>
                    <a:pt x="112485" y="2447209"/>
                  </a:lnTo>
                  <a:lnTo>
                    <a:pt x="129268" y="2401794"/>
                  </a:lnTo>
                  <a:lnTo>
                    <a:pt x="146126" y="2359947"/>
                  </a:lnTo>
                  <a:lnTo>
                    <a:pt x="163159" y="2321249"/>
                  </a:lnTo>
                  <a:lnTo>
                    <a:pt x="180468" y="2285281"/>
                  </a:lnTo>
                  <a:lnTo>
                    <a:pt x="216319" y="2219862"/>
                  </a:lnTo>
                  <a:lnTo>
                    <a:pt x="254485" y="2160335"/>
                  </a:lnTo>
                  <a:lnTo>
                    <a:pt x="295773" y="2103351"/>
                  </a:lnTo>
                  <a:lnTo>
                    <a:pt x="340989" y="2045556"/>
                  </a:lnTo>
                  <a:lnTo>
                    <a:pt x="365323" y="2015307"/>
                  </a:lnTo>
                  <a:lnTo>
                    <a:pt x="390942" y="1983599"/>
                  </a:lnTo>
                  <a:lnTo>
                    <a:pt x="417947" y="1950013"/>
                  </a:lnTo>
                  <a:lnTo>
                    <a:pt x="446438" y="1914129"/>
                  </a:lnTo>
                  <a:lnTo>
                    <a:pt x="476517" y="1875529"/>
                  </a:lnTo>
                  <a:lnTo>
                    <a:pt x="508284" y="1833793"/>
                  </a:lnTo>
                  <a:lnTo>
                    <a:pt x="541841" y="1788504"/>
                  </a:lnTo>
                  <a:lnTo>
                    <a:pt x="577287" y="1739240"/>
                  </a:lnTo>
                  <a:lnTo>
                    <a:pt x="614725" y="1685585"/>
                  </a:lnTo>
                  <a:lnTo>
                    <a:pt x="654254" y="1627118"/>
                  </a:lnTo>
                  <a:lnTo>
                    <a:pt x="695976" y="1563421"/>
                  </a:lnTo>
                  <a:lnTo>
                    <a:pt x="739992" y="1494074"/>
                  </a:lnTo>
                  <a:lnTo>
                    <a:pt x="760239" y="1461624"/>
                  </a:lnTo>
                  <a:lnTo>
                    <a:pt x="781106" y="1427999"/>
                  </a:lnTo>
                  <a:lnTo>
                    <a:pt x="802536" y="1393158"/>
                  </a:lnTo>
                  <a:lnTo>
                    <a:pt x="824471" y="1357060"/>
                  </a:lnTo>
                  <a:lnTo>
                    <a:pt x="846855" y="1319665"/>
                  </a:lnTo>
                  <a:lnTo>
                    <a:pt x="869630" y="1280931"/>
                  </a:lnTo>
                  <a:lnTo>
                    <a:pt x="892740" y="1240817"/>
                  </a:lnTo>
                  <a:lnTo>
                    <a:pt x="916126" y="1199282"/>
                  </a:lnTo>
                  <a:lnTo>
                    <a:pt x="939731" y="1156286"/>
                  </a:lnTo>
                  <a:lnTo>
                    <a:pt x="963499" y="1111787"/>
                  </a:lnTo>
                  <a:lnTo>
                    <a:pt x="987371" y="1065744"/>
                  </a:lnTo>
                  <a:lnTo>
                    <a:pt x="1011292" y="1018116"/>
                  </a:lnTo>
                  <a:lnTo>
                    <a:pt x="1035203" y="968862"/>
                  </a:lnTo>
                  <a:lnTo>
                    <a:pt x="1059048" y="917941"/>
                  </a:lnTo>
                  <a:lnTo>
                    <a:pt x="1082768" y="865313"/>
                  </a:lnTo>
                  <a:lnTo>
                    <a:pt x="1106308" y="810935"/>
                  </a:lnTo>
                  <a:lnTo>
                    <a:pt x="1129609" y="754767"/>
                  </a:lnTo>
                  <a:lnTo>
                    <a:pt x="1152615" y="696768"/>
                  </a:lnTo>
                  <a:lnTo>
                    <a:pt x="1170611" y="649441"/>
                  </a:lnTo>
                  <a:lnTo>
                    <a:pt x="1188023" y="601863"/>
                  </a:lnTo>
                  <a:lnTo>
                    <a:pt x="1204847" y="554039"/>
                  </a:lnTo>
                  <a:lnTo>
                    <a:pt x="1221084" y="505979"/>
                  </a:lnTo>
                  <a:lnTo>
                    <a:pt x="1236729" y="457688"/>
                  </a:lnTo>
                  <a:lnTo>
                    <a:pt x="1251781" y="409173"/>
                  </a:lnTo>
                  <a:lnTo>
                    <a:pt x="1266239" y="360442"/>
                  </a:lnTo>
                  <a:lnTo>
                    <a:pt x="1280100" y="311502"/>
                  </a:lnTo>
                  <a:lnTo>
                    <a:pt x="1293362" y="262359"/>
                  </a:lnTo>
                  <a:lnTo>
                    <a:pt x="1306023" y="213020"/>
                  </a:lnTo>
                  <a:lnTo>
                    <a:pt x="1318082" y="163493"/>
                  </a:lnTo>
                  <a:lnTo>
                    <a:pt x="1329535" y="113784"/>
                  </a:lnTo>
                  <a:lnTo>
                    <a:pt x="1340382" y="63900"/>
                  </a:lnTo>
                  <a:lnTo>
                    <a:pt x="1350619" y="13849"/>
                  </a:lnTo>
                  <a:lnTo>
                    <a:pt x="1353275" y="0"/>
                  </a:lnTo>
                </a:path>
              </a:pathLst>
            </a:custGeom>
            <a:noFill/>
            <a:ln w="18288">
              <a:solidFill>
                <a:srgbClr val="8080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8317" name="object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00" y="0"/>
              <a:ext cx="3198600" cy="183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31" name="object 14"/>
            <p:cNvSpPr/>
            <p:nvPr/>
          </p:nvSpPr>
          <p:spPr>
            <a:xfrm>
              <a:off x="1800" y="26987"/>
              <a:ext cx="3098484" cy="1714443"/>
            </a:xfrm>
            <a:custGeom>
              <a:avLst/>
              <a:gdLst/>
              <a:ahLst/>
              <a:cxnLst/>
              <a:rect l="l" t="t" r="r" b="b"/>
              <a:pathLst>
                <a:path w="3100070" h="1713230">
                  <a:moveTo>
                    <a:pt x="0" y="1449832"/>
                  </a:moveTo>
                  <a:lnTo>
                    <a:pt x="38633" y="1483582"/>
                  </a:lnTo>
                  <a:lnTo>
                    <a:pt x="78059" y="1515131"/>
                  </a:lnTo>
                  <a:lnTo>
                    <a:pt x="118233" y="1544456"/>
                  </a:lnTo>
                  <a:lnTo>
                    <a:pt x="159110" y="1571532"/>
                  </a:lnTo>
                  <a:lnTo>
                    <a:pt x="200643" y="1596339"/>
                  </a:lnTo>
                  <a:lnTo>
                    <a:pt x="242787" y="1618851"/>
                  </a:lnTo>
                  <a:lnTo>
                    <a:pt x="285498" y="1639048"/>
                  </a:lnTo>
                  <a:lnTo>
                    <a:pt x="328728" y="1656905"/>
                  </a:lnTo>
                  <a:lnTo>
                    <a:pt x="372433" y="1672400"/>
                  </a:lnTo>
                  <a:lnTo>
                    <a:pt x="416568" y="1685510"/>
                  </a:lnTo>
                  <a:lnTo>
                    <a:pt x="461086" y="1696212"/>
                  </a:lnTo>
                  <a:lnTo>
                    <a:pt x="525008" y="1706811"/>
                  </a:lnTo>
                  <a:lnTo>
                    <a:pt x="586714" y="1712108"/>
                  </a:lnTo>
                  <a:lnTo>
                    <a:pt x="646054" y="1712681"/>
                  </a:lnTo>
                  <a:lnTo>
                    <a:pt x="702877" y="1709111"/>
                  </a:lnTo>
                  <a:lnTo>
                    <a:pt x="757032" y="1701978"/>
                  </a:lnTo>
                  <a:lnTo>
                    <a:pt x="808368" y="1691859"/>
                  </a:lnTo>
                  <a:lnTo>
                    <a:pt x="856735" y="1679336"/>
                  </a:lnTo>
                  <a:lnTo>
                    <a:pt x="901982" y="1664988"/>
                  </a:lnTo>
                  <a:lnTo>
                    <a:pt x="943957" y="1649394"/>
                  </a:lnTo>
                  <a:lnTo>
                    <a:pt x="982510" y="1633134"/>
                  </a:lnTo>
                  <a:lnTo>
                    <a:pt x="1017491" y="1616787"/>
                  </a:lnTo>
                  <a:lnTo>
                    <a:pt x="1076131" y="1586151"/>
                  </a:lnTo>
                  <a:lnTo>
                    <a:pt x="1137703" y="1550258"/>
                  </a:lnTo>
                  <a:lnTo>
                    <a:pt x="1172664" y="1527371"/>
                  </a:lnTo>
                  <a:lnTo>
                    <a:pt x="1204793" y="1504197"/>
                  </a:lnTo>
                  <a:lnTo>
                    <a:pt x="1262240" y="1456340"/>
                  </a:lnTo>
                  <a:lnTo>
                    <a:pt x="1313412" y="1405382"/>
                  </a:lnTo>
                  <a:lnTo>
                    <a:pt x="1361677" y="1350021"/>
                  </a:lnTo>
                  <a:lnTo>
                    <a:pt x="1385773" y="1320282"/>
                  </a:lnTo>
                  <a:lnTo>
                    <a:pt x="1410404" y="1288954"/>
                  </a:lnTo>
                  <a:lnTo>
                    <a:pt x="1435994" y="1255874"/>
                  </a:lnTo>
                  <a:lnTo>
                    <a:pt x="1462962" y="1220878"/>
                  </a:lnTo>
                  <a:lnTo>
                    <a:pt x="1491729" y="1183804"/>
                  </a:lnTo>
                  <a:lnTo>
                    <a:pt x="1522717" y="1144490"/>
                  </a:lnTo>
                  <a:lnTo>
                    <a:pt x="1556347" y="1102772"/>
                  </a:lnTo>
                  <a:lnTo>
                    <a:pt x="1593040" y="1058486"/>
                  </a:lnTo>
                  <a:lnTo>
                    <a:pt x="1633216" y="1011472"/>
                  </a:lnTo>
                  <a:lnTo>
                    <a:pt x="1677298" y="961565"/>
                  </a:lnTo>
                  <a:lnTo>
                    <a:pt x="1725705" y="908603"/>
                  </a:lnTo>
                  <a:lnTo>
                    <a:pt x="1778859" y="852422"/>
                  </a:lnTo>
                  <a:lnTo>
                    <a:pt x="1837182" y="792861"/>
                  </a:lnTo>
                  <a:lnTo>
                    <a:pt x="1865510" y="764484"/>
                  </a:lnTo>
                  <a:lnTo>
                    <a:pt x="1894993" y="735143"/>
                  </a:lnTo>
                  <a:lnTo>
                    <a:pt x="1925676" y="704939"/>
                  </a:lnTo>
                  <a:lnTo>
                    <a:pt x="1957605" y="673973"/>
                  </a:lnTo>
                  <a:lnTo>
                    <a:pt x="1990825" y="642346"/>
                  </a:lnTo>
                  <a:lnTo>
                    <a:pt x="2025379" y="610159"/>
                  </a:lnTo>
                  <a:lnTo>
                    <a:pt x="2061314" y="577514"/>
                  </a:lnTo>
                  <a:lnTo>
                    <a:pt x="2098674" y="544512"/>
                  </a:lnTo>
                  <a:lnTo>
                    <a:pt x="2137505" y="511254"/>
                  </a:lnTo>
                  <a:lnTo>
                    <a:pt x="2177852" y="477841"/>
                  </a:lnTo>
                  <a:lnTo>
                    <a:pt x="2219758" y="444374"/>
                  </a:lnTo>
                  <a:lnTo>
                    <a:pt x="2263270" y="410956"/>
                  </a:lnTo>
                  <a:lnTo>
                    <a:pt x="2308433" y="377686"/>
                  </a:lnTo>
                  <a:lnTo>
                    <a:pt x="2355291" y="344666"/>
                  </a:lnTo>
                  <a:lnTo>
                    <a:pt x="2403890" y="311997"/>
                  </a:lnTo>
                  <a:lnTo>
                    <a:pt x="2454275" y="279781"/>
                  </a:lnTo>
                  <a:lnTo>
                    <a:pt x="2498780" y="252695"/>
                  </a:lnTo>
                  <a:lnTo>
                    <a:pt x="2543571" y="226687"/>
                  </a:lnTo>
                  <a:lnTo>
                    <a:pt x="2588638" y="201759"/>
                  </a:lnTo>
                  <a:lnTo>
                    <a:pt x="2633972" y="177916"/>
                  </a:lnTo>
                  <a:lnTo>
                    <a:pt x="2679562" y="155162"/>
                  </a:lnTo>
                  <a:lnTo>
                    <a:pt x="2725399" y="133500"/>
                  </a:lnTo>
                  <a:lnTo>
                    <a:pt x="2771473" y="112934"/>
                  </a:lnTo>
                  <a:lnTo>
                    <a:pt x="2817774" y="93469"/>
                  </a:lnTo>
                  <a:lnTo>
                    <a:pt x="2864294" y="75108"/>
                  </a:lnTo>
                  <a:lnTo>
                    <a:pt x="2911021" y="57854"/>
                  </a:lnTo>
                  <a:lnTo>
                    <a:pt x="2957946" y="41713"/>
                  </a:lnTo>
                  <a:lnTo>
                    <a:pt x="3005061" y="26688"/>
                  </a:lnTo>
                  <a:lnTo>
                    <a:pt x="3052353" y="12782"/>
                  </a:lnTo>
                  <a:lnTo>
                    <a:pt x="3099816" y="0"/>
                  </a:lnTo>
                </a:path>
              </a:pathLst>
            </a:custGeom>
            <a:noFill/>
            <a:ln w="18288">
              <a:solidFill>
                <a:srgbClr val="F9525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8319" name="object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00" y="0"/>
              <a:ext cx="3515400" cy="165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33" name="object 16"/>
            <p:cNvSpPr/>
            <p:nvPr/>
          </p:nvSpPr>
          <p:spPr>
            <a:xfrm>
              <a:off x="1800" y="6350"/>
              <a:ext cx="3334997" cy="1482675"/>
            </a:xfrm>
            <a:custGeom>
              <a:avLst/>
              <a:gdLst/>
              <a:ahLst/>
              <a:cxnLst/>
              <a:rect l="l" t="t" r="r" b="b"/>
              <a:pathLst>
                <a:path w="3337560" h="1481455">
                  <a:moveTo>
                    <a:pt x="3337540" y="0"/>
                  </a:moveTo>
                  <a:lnTo>
                    <a:pt x="0" y="0"/>
                  </a:lnTo>
                  <a:lnTo>
                    <a:pt x="3090" y="1253871"/>
                  </a:lnTo>
                  <a:lnTo>
                    <a:pt x="44650" y="1283031"/>
                  </a:lnTo>
                  <a:lnTo>
                    <a:pt x="87062" y="1310298"/>
                  </a:lnTo>
                  <a:lnTo>
                    <a:pt x="130278" y="1335650"/>
                  </a:lnTo>
                  <a:lnTo>
                    <a:pt x="174248" y="1359065"/>
                  </a:lnTo>
                  <a:lnTo>
                    <a:pt x="218924" y="1380521"/>
                  </a:lnTo>
                  <a:lnTo>
                    <a:pt x="264258" y="1399994"/>
                  </a:lnTo>
                  <a:lnTo>
                    <a:pt x="310200" y="1417463"/>
                  </a:lnTo>
                  <a:lnTo>
                    <a:pt x="356702" y="1432906"/>
                  </a:lnTo>
                  <a:lnTo>
                    <a:pt x="403714" y="1446299"/>
                  </a:lnTo>
                  <a:lnTo>
                    <a:pt x="451189" y="1457621"/>
                  </a:lnTo>
                  <a:lnTo>
                    <a:pt x="499078" y="1466850"/>
                  </a:lnTo>
                  <a:lnTo>
                    <a:pt x="567840" y="1476034"/>
                  </a:lnTo>
                  <a:lnTo>
                    <a:pt x="634218" y="1480628"/>
                  </a:lnTo>
                  <a:lnTo>
                    <a:pt x="698051" y="1481132"/>
                  </a:lnTo>
                  <a:lnTo>
                    <a:pt x="759176" y="1478049"/>
                  </a:lnTo>
                  <a:lnTo>
                    <a:pt x="817430" y="1471880"/>
                  </a:lnTo>
                  <a:lnTo>
                    <a:pt x="872652" y="1463127"/>
                  </a:lnTo>
                  <a:lnTo>
                    <a:pt x="924680" y="1452292"/>
                  </a:lnTo>
                  <a:lnTo>
                    <a:pt x="973351" y="1439877"/>
                  </a:lnTo>
                  <a:lnTo>
                    <a:pt x="1018503" y="1426383"/>
                  </a:lnTo>
                  <a:lnTo>
                    <a:pt x="1059974" y="1412312"/>
                  </a:lnTo>
                  <a:lnTo>
                    <a:pt x="1097602" y="1398166"/>
                  </a:lnTo>
                  <a:lnTo>
                    <a:pt x="1160680" y="1371656"/>
                  </a:lnTo>
                  <a:lnTo>
                    <a:pt x="1226903" y="1340616"/>
                  </a:lnTo>
                  <a:lnTo>
                    <a:pt x="1264504" y="1320828"/>
                  </a:lnTo>
                  <a:lnTo>
                    <a:pt x="1299061" y="1300791"/>
                  </a:lnTo>
                  <a:lnTo>
                    <a:pt x="1360853" y="1259410"/>
                  </a:lnTo>
                  <a:lnTo>
                    <a:pt x="1415901" y="1215345"/>
                  </a:lnTo>
                  <a:lnTo>
                    <a:pt x="1467827" y="1167472"/>
                  </a:lnTo>
                  <a:lnTo>
                    <a:pt x="1520253" y="1114663"/>
                  </a:lnTo>
                  <a:lnTo>
                    <a:pt x="1607754" y="1023732"/>
                  </a:lnTo>
                  <a:lnTo>
                    <a:pt x="1641095" y="989734"/>
                  </a:lnTo>
                  <a:lnTo>
                    <a:pt x="1677277" y="953658"/>
                  </a:lnTo>
                  <a:lnTo>
                    <a:pt x="1716754" y="915363"/>
                  </a:lnTo>
                  <a:lnTo>
                    <a:pt x="1759979" y="874708"/>
                  </a:lnTo>
                  <a:lnTo>
                    <a:pt x="1807403" y="831552"/>
                  </a:lnTo>
                  <a:lnTo>
                    <a:pt x="1859480" y="785755"/>
                  </a:lnTo>
                  <a:lnTo>
                    <a:pt x="1916662" y="737175"/>
                  </a:lnTo>
                  <a:lnTo>
                    <a:pt x="1979402" y="685673"/>
                  </a:lnTo>
                  <a:lnTo>
                    <a:pt x="2041540" y="635789"/>
                  </a:lnTo>
                  <a:lnTo>
                    <a:pt x="2074528" y="609679"/>
                  </a:lnTo>
                  <a:lnTo>
                    <a:pt x="2108861" y="582906"/>
                  </a:lnTo>
                  <a:lnTo>
                    <a:pt x="2144586" y="555558"/>
                  </a:lnTo>
                  <a:lnTo>
                    <a:pt x="2181751" y="527724"/>
                  </a:lnTo>
                  <a:lnTo>
                    <a:pt x="2220405" y="499491"/>
                  </a:lnTo>
                  <a:lnTo>
                    <a:pt x="2260596" y="470947"/>
                  </a:lnTo>
                  <a:lnTo>
                    <a:pt x="2302372" y="442180"/>
                  </a:lnTo>
                  <a:lnTo>
                    <a:pt x="2345781" y="413277"/>
                  </a:lnTo>
                  <a:lnTo>
                    <a:pt x="2390872" y="384327"/>
                  </a:lnTo>
                  <a:lnTo>
                    <a:pt x="2437692" y="355417"/>
                  </a:lnTo>
                  <a:lnTo>
                    <a:pt x="2486290" y="326635"/>
                  </a:lnTo>
                  <a:lnTo>
                    <a:pt x="2536713" y="298068"/>
                  </a:lnTo>
                  <a:lnTo>
                    <a:pt x="2589011" y="269806"/>
                  </a:lnTo>
                  <a:lnTo>
                    <a:pt x="2643231" y="241935"/>
                  </a:lnTo>
                  <a:lnTo>
                    <a:pt x="2687895" y="220062"/>
                  </a:lnTo>
                  <a:lnTo>
                    <a:pt x="2732828" y="198999"/>
                  </a:lnTo>
                  <a:lnTo>
                    <a:pt x="2778021" y="178746"/>
                  </a:lnTo>
                  <a:lnTo>
                    <a:pt x="2823466" y="159308"/>
                  </a:lnTo>
                  <a:lnTo>
                    <a:pt x="2869155" y="140687"/>
                  </a:lnTo>
                  <a:lnTo>
                    <a:pt x="2915078" y="122886"/>
                  </a:lnTo>
                  <a:lnTo>
                    <a:pt x="2961228" y="105906"/>
                  </a:lnTo>
                  <a:lnTo>
                    <a:pt x="3007595" y="89752"/>
                  </a:lnTo>
                  <a:lnTo>
                    <a:pt x="3054172" y="74426"/>
                  </a:lnTo>
                  <a:lnTo>
                    <a:pt x="3100949" y="59929"/>
                  </a:lnTo>
                  <a:lnTo>
                    <a:pt x="3147918" y="46266"/>
                  </a:lnTo>
                  <a:lnTo>
                    <a:pt x="3195070" y="33439"/>
                  </a:lnTo>
                  <a:lnTo>
                    <a:pt x="3242397" y="21450"/>
                  </a:lnTo>
                  <a:lnTo>
                    <a:pt x="3289890" y="10303"/>
                  </a:lnTo>
                  <a:lnTo>
                    <a:pt x="3337540" y="0"/>
                  </a:lnTo>
                  <a:close/>
                </a:path>
              </a:pathLst>
            </a:cu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8321" name="object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0" y="0"/>
              <a:ext cx="913500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535" name="object 3"/>
          <p:cNvSpPr/>
          <p:nvPr/>
        </p:nvSpPr>
        <p:spPr>
          <a:xfrm>
            <a:off x="400050" y="174625"/>
            <a:ext cx="8477250" cy="7572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 algn="ctr" fontAlgn="auto">
              <a:spcBef>
                <a:spcPts val="99"/>
              </a:spcBef>
              <a:spcAft>
                <a:spcPts val="0"/>
              </a:spcAft>
              <a:defRPr/>
            </a:pPr>
            <a:r>
              <a:rPr lang="uk-UA" sz="2400" b="1" i="1" spc="-1" dirty="0">
                <a:solidFill>
                  <a:srgbClr val="002BC0"/>
                </a:solidFill>
                <a:latin typeface="Verdana"/>
              </a:rPr>
              <a:t>Соціальний</a:t>
            </a:r>
            <a:r>
              <a:rPr lang="uk-UA" sz="2400" b="1" i="1" spc="-15" dirty="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2400" b="1" i="1" spc="-1" dirty="0">
                <a:solidFill>
                  <a:srgbClr val="002BC0"/>
                </a:solidFill>
                <a:latin typeface="Verdana"/>
              </a:rPr>
              <a:t>проєкт</a:t>
            </a:r>
            <a:r>
              <a:rPr lang="uk-UA" sz="2400" b="1" i="1" spc="-32" dirty="0">
                <a:solidFill>
                  <a:srgbClr val="002BC0"/>
                </a:solidFill>
                <a:latin typeface="Verdana"/>
              </a:rPr>
              <a:t> </a:t>
            </a:r>
            <a:endParaRPr lang="uk-UA" sz="2400" spc="-1" dirty="0"/>
          </a:p>
          <a:p>
            <a:pPr marL="12600" algn="ctr" fontAlgn="auto">
              <a:spcBef>
                <a:spcPts val="99"/>
              </a:spcBef>
              <a:spcAft>
                <a:spcPts val="0"/>
              </a:spcAft>
              <a:defRPr/>
            </a:pPr>
            <a:r>
              <a:rPr lang="uk-UA" sz="2400" b="1" i="1" spc="-1" dirty="0">
                <a:solidFill>
                  <a:srgbClr val="002BC0"/>
                </a:solidFill>
                <a:latin typeface="Verdana"/>
              </a:rPr>
              <a:t>“Поділись промінчиком доброти</a:t>
            </a:r>
            <a:r>
              <a:rPr lang="uk-UA" sz="2400" b="1" i="1" spc="-12" dirty="0">
                <a:solidFill>
                  <a:srgbClr val="002BC0"/>
                </a:solidFill>
                <a:latin typeface="Verdana"/>
              </a:rPr>
              <a:t>”</a:t>
            </a:r>
            <a:endParaRPr lang="uk-UA" sz="2400" spc="-1" dirty="0"/>
          </a:p>
        </p:txBody>
      </p:sp>
      <p:sp>
        <p:nvSpPr>
          <p:cNvPr id="536" name="object 4"/>
          <p:cNvSpPr/>
          <p:nvPr/>
        </p:nvSpPr>
        <p:spPr>
          <a:xfrm>
            <a:off x="933450" y="1139825"/>
            <a:ext cx="7086600" cy="317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 fontAlgn="auto">
              <a:lnSpc>
                <a:spcPts val="2401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spc="-1" dirty="0">
                <a:solidFill>
                  <a:srgbClr val="B85C00"/>
                </a:solidFill>
                <a:latin typeface="Verdana"/>
              </a:rPr>
              <a:t>(початкова школа, уч. </a:t>
            </a:r>
            <a:r>
              <a:rPr lang="uk-UA" sz="2000" b="1" i="1" spc="-1" dirty="0" err="1">
                <a:solidFill>
                  <a:srgbClr val="B85C00"/>
                </a:solidFill>
                <a:latin typeface="Verdana"/>
              </a:rPr>
              <a:t>Л.Крилишин</a:t>
            </a:r>
            <a:r>
              <a:rPr lang="uk-UA" sz="2000" b="1" i="1" spc="-21" dirty="0">
                <a:solidFill>
                  <a:srgbClr val="B85C00"/>
                </a:solidFill>
                <a:latin typeface="Verdana"/>
              </a:rPr>
              <a:t>)</a:t>
            </a:r>
            <a:endParaRPr lang="uk-UA" sz="2000" spc="-1" dirty="0"/>
          </a:p>
        </p:txBody>
      </p:sp>
      <p:pic>
        <p:nvPicPr>
          <p:cNvPr id="98308" name="Рисунок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0050" y="1665288"/>
            <a:ext cx="7051675" cy="49847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29" name="object 4"/>
          <p:cNvGrpSpPr>
            <a:grpSpLocks/>
          </p:cNvGrpSpPr>
          <p:nvPr/>
        </p:nvGrpSpPr>
        <p:grpSpPr bwMode="auto">
          <a:xfrm>
            <a:off x="1588" y="0"/>
            <a:ext cx="9142412" cy="6864350"/>
            <a:chOff x="1800" y="0"/>
            <a:chExt cx="9141480" cy="6864120"/>
          </a:xfrm>
        </p:grpSpPr>
        <p:pic>
          <p:nvPicPr>
            <p:cNvPr id="99333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6240" y="3224520"/>
              <a:ext cx="1367280" cy="363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40" name="object 6"/>
            <p:cNvSpPr/>
            <p:nvPr/>
          </p:nvSpPr>
          <p:spPr>
            <a:xfrm>
              <a:off x="7714676" y="3338401"/>
              <a:ext cx="1196853" cy="3522544"/>
            </a:xfrm>
            <a:custGeom>
              <a:avLst/>
              <a:gdLst/>
              <a:ahLst/>
              <a:cxnLst/>
              <a:rect l="l" t="t" r="r" b="b"/>
              <a:pathLst>
                <a:path w="1198245" h="3520440">
                  <a:moveTo>
                    <a:pt x="1197831" y="0"/>
                  </a:moveTo>
                  <a:lnTo>
                    <a:pt x="1129889" y="18297"/>
                  </a:lnTo>
                  <a:lnTo>
                    <a:pt x="1091180" y="30901"/>
                  </a:lnTo>
                  <a:lnTo>
                    <a:pt x="1049895" y="46196"/>
                  </a:lnTo>
                  <a:lnTo>
                    <a:pt x="1006469" y="64472"/>
                  </a:lnTo>
                  <a:lnTo>
                    <a:pt x="961339" y="86019"/>
                  </a:lnTo>
                  <a:lnTo>
                    <a:pt x="914940" y="111128"/>
                  </a:lnTo>
                  <a:lnTo>
                    <a:pt x="867710" y="140088"/>
                  </a:lnTo>
                  <a:lnTo>
                    <a:pt x="820084" y="173191"/>
                  </a:lnTo>
                  <a:lnTo>
                    <a:pt x="772499" y="210726"/>
                  </a:lnTo>
                  <a:lnTo>
                    <a:pt x="725391" y="252984"/>
                  </a:lnTo>
                  <a:lnTo>
                    <a:pt x="681975" y="297086"/>
                  </a:lnTo>
                  <a:lnTo>
                    <a:pt x="642215" y="342493"/>
                  </a:lnTo>
                  <a:lnTo>
                    <a:pt x="605954" y="388959"/>
                  </a:lnTo>
                  <a:lnTo>
                    <a:pt x="573036" y="436236"/>
                  </a:lnTo>
                  <a:lnTo>
                    <a:pt x="543307" y="484076"/>
                  </a:lnTo>
                  <a:lnTo>
                    <a:pt x="516611" y="532232"/>
                  </a:lnTo>
                  <a:lnTo>
                    <a:pt x="492792" y="580457"/>
                  </a:lnTo>
                  <a:lnTo>
                    <a:pt x="471696" y="628504"/>
                  </a:lnTo>
                  <a:lnTo>
                    <a:pt x="453166" y="676124"/>
                  </a:lnTo>
                  <a:lnTo>
                    <a:pt x="437047" y="723071"/>
                  </a:lnTo>
                  <a:lnTo>
                    <a:pt x="423185" y="769097"/>
                  </a:lnTo>
                  <a:lnTo>
                    <a:pt x="411423" y="813955"/>
                  </a:lnTo>
                  <a:lnTo>
                    <a:pt x="401606" y="857397"/>
                  </a:lnTo>
                  <a:lnTo>
                    <a:pt x="393578" y="899176"/>
                  </a:lnTo>
                  <a:lnTo>
                    <a:pt x="387185" y="939045"/>
                  </a:lnTo>
                  <a:lnTo>
                    <a:pt x="378681" y="1012063"/>
                  </a:lnTo>
                  <a:lnTo>
                    <a:pt x="374217" y="1077327"/>
                  </a:lnTo>
                  <a:lnTo>
                    <a:pt x="372453" y="1138729"/>
                  </a:lnTo>
                  <a:lnTo>
                    <a:pt x="373138" y="1196607"/>
                  </a:lnTo>
                  <a:lnTo>
                    <a:pt x="376021" y="1251303"/>
                  </a:lnTo>
                  <a:lnTo>
                    <a:pt x="380853" y="1303156"/>
                  </a:lnTo>
                  <a:lnTo>
                    <a:pt x="387382" y="1352508"/>
                  </a:lnTo>
                  <a:lnTo>
                    <a:pt x="395360" y="1399699"/>
                  </a:lnTo>
                  <a:lnTo>
                    <a:pt x="404535" y="1445070"/>
                  </a:lnTo>
                  <a:lnTo>
                    <a:pt x="414657" y="1488960"/>
                  </a:lnTo>
                  <a:lnTo>
                    <a:pt x="425476" y="1531711"/>
                  </a:lnTo>
                  <a:lnTo>
                    <a:pt x="436741" y="1573662"/>
                  </a:lnTo>
                  <a:lnTo>
                    <a:pt x="448203" y="1615155"/>
                  </a:lnTo>
                  <a:lnTo>
                    <a:pt x="459610" y="1656529"/>
                  </a:lnTo>
                  <a:lnTo>
                    <a:pt x="470713" y="1698126"/>
                  </a:lnTo>
                  <a:lnTo>
                    <a:pt x="481262" y="1740285"/>
                  </a:lnTo>
                  <a:lnTo>
                    <a:pt x="491005" y="1783348"/>
                  </a:lnTo>
                  <a:lnTo>
                    <a:pt x="499694" y="1827654"/>
                  </a:lnTo>
                  <a:lnTo>
                    <a:pt x="507076" y="1873545"/>
                  </a:lnTo>
                  <a:lnTo>
                    <a:pt x="512903" y="1921360"/>
                  </a:lnTo>
                  <a:lnTo>
                    <a:pt x="516924" y="1971440"/>
                  </a:lnTo>
                  <a:lnTo>
                    <a:pt x="518889" y="2024126"/>
                  </a:lnTo>
                  <a:lnTo>
                    <a:pt x="518803" y="2095536"/>
                  </a:lnTo>
                  <a:lnTo>
                    <a:pt x="516272" y="2162749"/>
                  </a:lnTo>
                  <a:lnTo>
                    <a:pt x="511443" y="2225982"/>
                  </a:lnTo>
                  <a:lnTo>
                    <a:pt x="504462" y="2285450"/>
                  </a:lnTo>
                  <a:lnTo>
                    <a:pt x="495478" y="2341372"/>
                  </a:lnTo>
                  <a:lnTo>
                    <a:pt x="484636" y="2393965"/>
                  </a:lnTo>
                  <a:lnTo>
                    <a:pt x="472084" y="2443444"/>
                  </a:lnTo>
                  <a:lnTo>
                    <a:pt x="457968" y="2490027"/>
                  </a:lnTo>
                  <a:lnTo>
                    <a:pt x="442435" y="2533930"/>
                  </a:lnTo>
                  <a:lnTo>
                    <a:pt x="425632" y="2575372"/>
                  </a:lnTo>
                  <a:lnTo>
                    <a:pt x="407705" y="2614568"/>
                  </a:lnTo>
                  <a:lnTo>
                    <a:pt x="388803" y="2651736"/>
                  </a:lnTo>
                  <a:lnTo>
                    <a:pt x="369071" y="2687092"/>
                  </a:lnTo>
                  <a:lnTo>
                    <a:pt x="348657" y="2720854"/>
                  </a:lnTo>
                  <a:lnTo>
                    <a:pt x="327707" y="2753237"/>
                  </a:lnTo>
                  <a:lnTo>
                    <a:pt x="284787" y="2814739"/>
                  </a:lnTo>
                  <a:lnTo>
                    <a:pt x="236366" y="2878437"/>
                  </a:lnTo>
                  <a:lnTo>
                    <a:pt x="207802" y="2912495"/>
                  </a:lnTo>
                  <a:lnTo>
                    <a:pt x="178213" y="2947414"/>
                  </a:lnTo>
                  <a:lnTo>
                    <a:pt x="148396" y="2984142"/>
                  </a:lnTo>
                  <a:lnTo>
                    <a:pt x="119145" y="3023629"/>
                  </a:lnTo>
                  <a:lnTo>
                    <a:pt x="91256" y="3066823"/>
                  </a:lnTo>
                  <a:lnTo>
                    <a:pt x="65525" y="3114673"/>
                  </a:lnTo>
                  <a:lnTo>
                    <a:pt x="42746" y="3168128"/>
                  </a:lnTo>
                  <a:lnTo>
                    <a:pt x="23716" y="3228136"/>
                  </a:lnTo>
                  <a:lnTo>
                    <a:pt x="13038" y="3276073"/>
                  </a:lnTo>
                  <a:lnTo>
                    <a:pt x="5522" y="3324554"/>
                  </a:lnTo>
                  <a:lnTo>
                    <a:pt x="1173" y="3373405"/>
                  </a:lnTo>
                  <a:lnTo>
                    <a:pt x="0" y="3422452"/>
                  </a:lnTo>
                  <a:lnTo>
                    <a:pt x="2008" y="3471522"/>
                  </a:lnTo>
                  <a:lnTo>
                    <a:pt x="7206" y="3520439"/>
                  </a:lnTo>
                </a:path>
              </a:pathLst>
            </a:custGeom>
            <a:noFill/>
            <a:ln w="18288">
              <a:solidFill>
                <a:srgbClr val="FCD2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9335" name="object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53680" y="3044880"/>
              <a:ext cx="1388880" cy="381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42" name="object 8"/>
            <p:cNvSpPr/>
            <p:nvPr/>
          </p:nvSpPr>
          <p:spPr>
            <a:xfrm>
              <a:off x="7944840" y="3154257"/>
              <a:ext cx="1195265" cy="3703513"/>
            </a:xfrm>
            <a:custGeom>
              <a:avLst/>
              <a:gdLst/>
              <a:ahLst/>
              <a:cxnLst/>
              <a:rect l="l" t="t" r="r" b="b"/>
              <a:pathLst>
                <a:path w="1195070" h="3700779">
                  <a:moveTo>
                    <a:pt x="1194783" y="0"/>
                  </a:moveTo>
                  <a:lnTo>
                    <a:pt x="1127002" y="19244"/>
                  </a:lnTo>
                  <a:lnTo>
                    <a:pt x="1088389" y="32484"/>
                  </a:lnTo>
                  <a:lnTo>
                    <a:pt x="1047206" y="48546"/>
                  </a:lnTo>
                  <a:lnTo>
                    <a:pt x="1003889" y="67734"/>
                  </a:lnTo>
                  <a:lnTo>
                    <a:pt x="958871" y="90356"/>
                  </a:lnTo>
                  <a:lnTo>
                    <a:pt x="912588" y="116717"/>
                  </a:lnTo>
                  <a:lnTo>
                    <a:pt x="865473" y="147124"/>
                  </a:lnTo>
                  <a:lnTo>
                    <a:pt x="817961" y="181883"/>
                  </a:lnTo>
                  <a:lnTo>
                    <a:pt x="770487" y="221301"/>
                  </a:lnTo>
                  <a:lnTo>
                    <a:pt x="723486" y="265683"/>
                  </a:lnTo>
                  <a:lnTo>
                    <a:pt x="682487" y="309366"/>
                  </a:lnTo>
                  <a:lnTo>
                    <a:pt x="644750" y="354287"/>
                  </a:lnTo>
                  <a:lnTo>
                    <a:pt x="610142" y="400228"/>
                  </a:lnTo>
                  <a:lnTo>
                    <a:pt x="578533" y="446969"/>
                  </a:lnTo>
                  <a:lnTo>
                    <a:pt x="549793" y="494293"/>
                  </a:lnTo>
                  <a:lnTo>
                    <a:pt x="523790" y="541979"/>
                  </a:lnTo>
                  <a:lnTo>
                    <a:pt x="500393" y="589809"/>
                  </a:lnTo>
                  <a:lnTo>
                    <a:pt x="479473" y="637562"/>
                  </a:lnTo>
                  <a:lnTo>
                    <a:pt x="460897" y="685022"/>
                  </a:lnTo>
                  <a:lnTo>
                    <a:pt x="444536" y="731967"/>
                  </a:lnTo>
                  <a:lnTo>
                    <a:pt x="430258" y="778179"/>
                  </a:lnTo>
                  <a:lnTo>
                    <a:pt x="417933" y="823439"/>
                  </a:lnTo>
                  <a:lnTo>
                    <a:pt x="407430" y="867528"/>
                  </a:lnTo>
                  <a:lnTo>
                    <a:pt x="398618" y="910227"/>
                  </a:lnTo>
                  <a:lnTo>
                    <a:pt x="391366" y="951316"/>
                  </a:lnTo>
                  <a:lnTo>
                    <a:pt x="385544" y="990577"/>
                  </a:lnTo>
                  <a:lnTo>
                    <a:pt x="377665" y="1062735"/>
                  </a:lnTo>
                  <a:lnTo>
                    <a:pt x="373358" y="1128231"/>
                  </a:lnTo>
                  <a:lnTo>
                    <a:pt x="371515" y="1190017"/>
                  </a:lnTo>
                  <a:lnTo>
                    <a:pt x="371919" y="1248403"/>
                  </a:lnTo>
                  <a:lnTo>
                    <a:pt x="374353" y="1303701"/>
                  </a:lnTo>
                  <a:lnTo>
                    <a:pt x="378599" y="1356221"/>
                  </a:lnTo>
                  <a:lnTo>
                    <a:pt x="384440" y="1406275"/>
                  </a:lnTo>
                  <a:lnTo>
                    <a:pt x="391659" y="1454173"/>
                  </a:lnTo>
                  <a:lnTo>
                    <a:pt x="400039" y="1500227"/>
                  </a:lnTo>
                  <a:lnTo>
                    <a:pt x="409363" y="1544746"/>
                  </a:lnTo>
                  <a:lnTo>
                    <a:pt x="419413" y="1588042"/>
                  </a:lnTo>
                  <a:lnTo>
                    <a:pt x="429973" y="1630425"/>
                  </a:lnTo>
                  <a:lnTo>
                    <a:pt x="462534" y="1755212"/>
                  </a:lnTo>
                  <a:lnTo>
                    <a:pt x="472959" y="1797055"/>
                  </a:lnTo>
                  <a:lnTo>
                    <a:pt x="482806" y="1839540"/>
                  </a:lnTo>
                  <a:lnTo>
                    <a:pt x="491860" y="1882979"/>
                  </a:lnTo>
                  <a:lnTo>
                    <a:pt x="499903" y="1927681"/>
                  </a:lnTo>
                  <a:lnTo>
                    <a:pt x="506717" y="1973958"/>
                  </a:lnTo>
                  <a:lnTo>
                    <a:pt x="512086" y="2022120"/>
                  </a:lnTo>
                  <a:lnTo>
                    <a:pt x="515792" y="2072479"/>
                  </a:lnTo>
                  <a:lnTo>
                    <a:pt x="517619" y="2125344"/>
                  </a:lnTo>
                  <a:lnTo>
                    <a:pt x="517583" y="2196497"/>
                  </a:lnTo>
                  <a:lnTo>
                    <a:pt x="515355" y="2263682"/>
                  </a:lnTo>
                  <a:lnTo>
                    <a:pt x="511058" y="2327094"/>
                  </a:lnTo>
                  <a:lnTo>
                    <a:pt x="504816" y="2386926"/>
                  </a:lnTo>
                  <a:lnTo>
                    <a:pt x="496754" y="2443372"/>
                  </a:lnTo>
                  <a:lnTo>
                    <a:pt x="486997" y="2496627"/>
                  </a:lnTo>
                  <a:lnTo>
                    <a:pt x="475669" y="2546882"/>
                  </a:lnTo>
                  <a:lnTo>
                    <a:pt x="462894" y="2594333"/>
                  </a:lnTo>
                  <a:lnTo>
                    <a:pt x="448797" y="2639172"/>
                  </a:lnTo>
                  <a:lnTo>
                    <a:pt x="433502" y="2681594"/>
                  </a:lnTo>
                  <a:lnTo>
                    <a:pt x="417134" y="2721792"/>
                  </a:lnTo>
                  <a:lnTo>
                    <a:pt x="399816" y="2759960"/>
                  </a:lnTo>
                  <a:lnTo>
                    <a:pt x="381675" y="2796291"/>
                  </a:lnTo>
                  <a:lnTo>
                    <a:pt x="362833" y="2830980"/>
                  </a:lnTo>
                  <a:lnTo>
                    <a:pt x="343415" y="2864219"/>
                  </a:lnTo>
                  <a:lnTo>
                    <a:pt x="303350" y="2927124"/>
                  </a:lnTo>
                  <a:lnTo>
                    <a:pt x="262476" y="2986557"/>
                  </a:lnTo>
                  <a:lnTo>
                    <a:pt x="238546" y="3018847"/>
                  </a:lnTo>
                  <a:lnTo>
                    <a:pt x="213090" y="3050980"/>
                  </a:lnTo>
                  <a:lnTo>
                    <a:pt x="186684" y="3083684"/>
                  </a:lnTo>
                  <a:lnTo>
                    <a:pt x="159906" y="3117685"/>
                  </a:lnTo>
                  <a:lnTo>
                    <a:pt x="133332" y="3153708"/>
                  </a:lnTo>
                  <a:lnTo>
                    <a:pt x="107540" y="3192481"/>
                  </a:lnTo>
                  <a:lnTo>
                    <a:pt x="83105" y="3234729"/>
                  </a:lnTo>
                  <a:lnTo>
                    <a:pt x="60605" y="3281179"/>
                  </a:lnTo>
                  <a:lnTo>
                    <a:pt x="40616" y="3332558"/>
                  </a:lnTo>
                  <a:lnTo>
                    <a:pt x="23716" y="3389591"/>
                  </a:lnTo>
                  <a:lnTo>
                    <a:pt x="13038" y="3439926"/>
                  </a:lnTo>
                  <a:lnTo>
                    <a:pt x="5522" y="3490832"/>
                  </a:lnTo>
                  <a:lnTo>
                    <a:pt x="1173" y="3542127"/>
                  </a:lnTo>
                  <a:lnTo>
                    <a:pt x="0" y="3593628"/>
                  </a:lnTo>
                  <a:lnTo>
                    <a:pt x="2008" y="3645152"/>
                  </a:lnTo>
                  <a:lnTo>
                    <a:pt x="7206" y="3696515"/>
                  </a:lnTo>
                  <a:lnTo>
                    <a:pt x="1194783" y="3700294"/>
                  </a:lnTo>
                  <a:lnTo>
                    <a:pt x="11947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9337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4200" y="3584520"/>
              <a:ext cx="1278720" cy="327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44" name="object 10"/>
            <p:cNvSpPr/>
            <p:nvPr/>
          </p:nvSpPr>
          <p:spPr>
            <a:xfrm>
              <a:off x="8055954" y="3693989"/>
              <a:ext cx="1084151" cy="3170131"/>
            </a:xfrm>
            <a:custGeom>
              <a:avLst/>
              <a:gdLst/>
              <a:ahLst/>
              <a:cxnLst/>
              <a:rect l="l" t="t" r="r" b="b"/>
              <a:pathLst>
                <a:path w="1085215" h="3167379">
                  <a:moveTo>
                    <a:pt x="1084780" y="0"/>
                  </a:moveTo>
                  <a:lnTo>
                    <a:pt x="1076015" y="52158"/>
                  </a:lnTo>
                  <a:lnTo>
                    <a:pt x="1066428" y="104115"/>
                  </a:lnTo>
                  <a:lnTo>
                    <a:pt x="1056021" y="155858"/>
                  </a:lnTo>
                  <a:lnTo>
                    <a:pt x="1044798" y="207374"/>
                  </a:lnTo>
                  <a:lnTo>
                    <a:pt x="1032760" y="258650"/>
                  </a:lnTo>
                  <a:lnTo>
                    <a:pt x="1019911" y="309675"/>
                  </a:lnTo>
                  <a:lnTo>
                    <a:pt x="1006254" y="360435"/>
                  </a:lnTo>
                  <a:lnTo>
                    <a:pt x="991791" y="410919"/>
                  </a:lnTo>
                  <a:lnTo>
                    <a:pt x="976525" y="461113"/>
                  </a:lnTo>
                  <a:lnTo>
                    <a:pt x="960459" y="511006"/>
                  </a:lnTo>
                  <a:lnTo>
                    <a:pt x="943596" y="560584"/>
                  </a:lnTo>
                  <a:lnTo>
                    <a:pt x="925938" y="609836"/>
                  </a:lnTo>
                  <a:lnTo>
                    <a:pt x="907488" y="658749"/>
                  </a:lnTo>
                  <a:lnTo>
                    <a:pt x="884142" y="717409"/>
                  </a:lnTo>
                  <a:lnTo>
                    <a:pt x="860434" y="773692"/>
                  </a:lnTo>
                  <a:lnTo>
                    <a:pt x="836458" y="827667"/>
                  </a:lnTo>
                  <a:lnTo>
                    <a:pt x="812311" y="879403"/>
                  </a:lnTo>
                  <a:lnTo>
                    <a:pt x="788089" y="928967"/>
                  </a:lnTo>
                  <a:lnTo>
                    <a:pt x="763887" y="976429"/>
                  </a:lnTo>
                  <a:lnTo>
                    <a:pt x="739800" y="1021857"/>
                  </a:lnTo>
                  <a:lnTo>
                    <a:pt x="715926" y="1065320"/>
                  </a:lnTo>
                  <a:lnTo>
                    <a:pt x="692359" y="1106887"/>
                  </a:lnTo>
                  <a:lnTo>
                    <a:pt x="669196" y="1146625"/>
                  </a:lnTo>
                  <a:lnTo>
                    <a:pt x="646533" y="1184603"/>
                  </a:lnTo>
                  <a:lnTo>
                    <a:pt x="624464" y="1220891"/>
                  </a:lnTo>
                  <a:lnTo>
                    <a:pt x="582495" y="1288669"/>
                  </a:lnTo>
                  <a:lnTo>
                    <a:pt x="539014" y="1357123"/>
                  </a:lnTo>
                  <a:lnTo>
                    <a:pt x="498381" y="1418594"/>
                  </a:lnTo>
                  <a:lnTo>
                    <a:pt x="460437" y="1473747"/>
                  </a:lnTo>
                  <a:lnTo>
                    <a:pt x="425020" y="1523252"/>
                  </a:lnTo>
                  <a:lnTo>
                    <a:pt x="391971" y="1567774"/>
                  </a:lnTo>
                  <a:lnTo>
                    <a:pt x="361130" y="1607981"/>
                  </a:lnTo>
                  <a:lnTo>
                    <a:pt x="332337" y="1644541"/>
                  </a:lnTo>
                  <a:lnTo>
                    <a:pt x="256647" y="1739010"/>
                  </a:lnTo>
                  <a:lnTo>
                    <a:pt x="234446" y="1767654"/>
                  </a:lnTo>
                  <a:lnTo>
                    <a:pt x="193630" y="1824678"/>
                  </a:lnTo>
                  <a:lnTo>
                    <a:pt x="156526" y="1885799"/>
                  </a:lnTo>
                  <a:lnTo>
                    <a:pt x="121856" y="1956357"/>
                  </a:lnTo>
                  <a:lnTo>
                    <a:pt x="105033" y="1996843"/>
                  </a:lnTo>
                  <a:lnTo>
                    <a:pt x="88338" y="2041690"/>
                  </a:lnTo>
                  <a:lnTo>
                    <a:pt x="69138" y="2098135"/>
                  </a:lnTo>
                  <a:lnTo>
                    <a:pt x="47047" y="2172814"/>
                  </a:lnTo>
                  <a:lnTo>
                    <a:pt x="36066" y="2216510"/>
                  </a:lnTo>
                  <a:lnTo>
                    <a:pt x="25739" y="2264189"/>
                  </a:lnTo>
                  <a:lnTo>
                    <a:pt x="16526" y="2315658"/>
                  </a:lnTo>
                  <a:lnTo>
                    <a:pt x="8886" y="2370725"/>
                  </a:lnTo>
                  <a:lnTo>
                    <a:pt x="3279" y="2429197"/>
                  </a:lnTo>
                  <a:lnTo>
                    <a:pt x="164" y="2490883"/>
                  </a:lnTo>
                  <a:lnTo>
                    <a:pt x="0" y="2555590"/>
                  </a:lnTo>
                  <a:lnTo>
                    <a:pt x="3245" y="2623127"/>
                  </a:lnTo>
                  <a:lnTo>
                    <a:pt x="10360" y="2693301"/>
                  </a:lnTo>
                  <a:lnTo>
                    <a:pt x="17881" y="2743260"/>
                  </a:lnTo>
                  <a:lnTo>
                    <a:pt x="27250" y="2792740"/>
                  </a:lnTo>
                  <a:lnTo>
                    <a:pt x="38446" y="2841680"/>
                  </a:lnTo>
                  <a:lnTo>
                    <a:pt x="51449" y="2890017"/>
                  </a:lnTo>
                  <a:lnTo>
                    <a:pt x="66240" y="2937690"/>
                  </a:lnTo>
                  <a:lnTo>
                    <a:pt x="82799" y="2984636"/>
                  </a:lnTo>
                  <a:lnTo>
                    <a:pt x="101106" y="3030794"/>
                  </a:lnTo>
                  <a:lnTo>
                    <a:pt x="121141" y="3076102"/>
                  </a:lnTo>
                  <a:lnTo>
                    <a:pt x="142884" y="3120498"/>
                  </a:lnTo>
                  <a:lnTo>
                    <a:pt x="166316" y="3163920"/>
                  </a:lnTo>
                  <a:lnTo>
                    <a:pt x="1084780" y="3166853"/>
                  </a:lnTo>
                  <a:lnTo>
                    <a:pt x="10847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9339" name="object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9320" y="2745720"/>
              <a:ext cx="1443240" cy="4117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46" name="object 12"/>
            <p:cNvSpPr/>
            <p:nvPr/>
          </p:nvSpPr>
          <p:spPr>
            <a:xfrm>
              <a:off x="7790868" y="2992338"/>
              <a:ext cx="1352412" cy="3871782"/>
            </a:xfrm>
            <a:custGeom>
              <a:avLst/>
              <a:gdLst/>
              <a:ahLst/>
              <a:cxnLst/>
              <a:rect l="l" t="t" r="r" b="b"/>
              <a:pathLst>
                <a:path w="1353820" h="3868420">
                  <a:moveTo>
                    <a:pt x="211545" y="3867831"/>
                  </a:moveTo>
                  <a:lnTo>
                    <a:pt x="188488" y="3825662"/>
                  </a:lnTo>
                  <a:lnTo>
                    <a:pt x="166689" y="3782753"/>
                  </a:lnTo>
                  <a:lnTo>
                    <a:pt x="146159" y="3739140"/>
                  </a:lnTo>
                  <a:lnTo>
                    <a:pt x="126911" y="3694858"/>
                  </a:lnTo>
                  <a:lnTo>
                    <a:pt x="108957" y="3649943"/>
                  </a:lnTo>
                  <a:lnTo>
                    <a:pt x="92311" y="3604430"/>
                  </a:lnTo>
                  <a:lnTo>
                    <a:pt x="76983" y="3558355"/>
                  </a:lnTo>
                  <a:lnTo>
                    <a:pt x="62988" y="3511753"/>
                  </a:lnTo>
                  <a:lnTo>
                    <a:pt x="50336" y="3464660"/>
                  </a:lnTo>
                  <a:lnTo>
                    <a:pt x="39042" y="3417111"/>
                  </a:lnTo>
                  <a:lnTo>
                    <a:pt x="29117" y="3369142"/>
                  </a:lnTo>
                  <a:lnTo>
                    <a:pt x="20574" y="3320789"/>
                  </a:lnTo>
                  <a:lnTo>
                    <a:pt x="13425" y="3272087"/>
                  </a:lnTo>
                  <a:lnTo>
                    <a:pt x="6088" y="3203869"/>
                  </a:lnTo>
                  <a:lnTo>
                    <a:pt x="1700" y="3137569"/>
                  </a:lnTo>
                  <a:lnTo>
                    <a:pt x="0" y="3073295"/>
                  </a:lnTo>
                  <a:lnTo>
                    <a:pt x="726" y="3011156"/>
                  </a:lnTo>
                  <a:lnTo>
                    <a:pt x="3619" y="2951261"/>
                  </a:lnTo>
                  <a:lnTo>
                    <a:pt x="8419" y="2893719"/>
                  </a:lnTo>
                  <a:lnTo>
                    <a:pt x="14863" y="2838639"/>
                  </a:lnTo>
                  <a:lnTo>
                    <a:pt x="22693" y="2786130"/>
                  </a:lnTo>
                  <a:lnTo>
                    <a:pt x="31647" y="2736301"/>
                  </a:lnTo>
                  <a:lnTo>
                    <a:pt x="41464" y="2689261"/>
                  </a:lnTo>
                  <a:lnTo>
                    <a:pt x="51885" y="2645118"/>
                  </a:lnTo>
                  <a:lnTo>
                    <a:pt x="62648" y="2603982"/>
                  </a:lnTo>
                  <a:lnTo>
                    <a:pt x="73494" y="2565961"/>
                  </a:lnTo>
                  <a:lnTo>
                    <a:pt x="94389" y="2499701"/>
                  </a:lnTo>
                  <a:lnTo>
                    <a:pt x="112485" y="2447209"/>
                  </a:lnTo>
                  <a:lnTo>
                    <a:pt x="129268" y="2401794"/>
                  </a:lnTo>
                  <a:lnTo>
                    <a:pt x="146126" y="2359947"/>
                  </a:lnTo>
                  <a:lnTo>
                    <a:pt x="163159" y="2321249"/>
                  </a:lnTo>
                  <a:lnTo>
                    <a:pt x="180468" y="2285281"/>
                  </a:lnTo>
                  <a:lnTo>
                    <a:pt x="216319" y="2219862"/>
                  </a:lnTo>
                  <a:lnTo>
                    <a:pt x="254485" y="2160335"/>
                  </a:lnTo>
                  <a:lnTo>
                    <a:pt x="295773" y="2103351"/>
                  </a:lnTo>
                  <a:lnTo>
                    <a:pt x="340989" y="2045556"/>
                  </a:lnTo>
                  <a:lnTo>
                    <a:pt x="365323" y="2015307"/>
                  </a:lnTo>
                  <a:lnTo>
                    <a:pt x="390942" y="1983599"/>
                  </a:lnTo>
                  <a:lnTo>
                    <a:pt x="417947" y="1950013"/>
                  </a:lnTo>
                  <a:lnTo>
                    <a:pt x="446438" y="1914129"/>
                  </a:lnTo>
                  <a:lnTo>
                    <a:pt x="476517" y="1875529"/>
                  </a:lnTo>
                  <a:lnTo>
                    <a:pt x="508284" y="1833793"/>
                  </a:lnTo>
                  <a:lnTo>
                    <a:pt x="541841" y="1788504"/>
                  </a:lnTo>
                  <a:lnTo>
                    <a:pt x="577287" y="1739240"/>
                  </a:lnTo>
                  <a:lnTo>
                    <a:pt x="614725" y="1685585"/>
                  </a:lnTo>
                  <a:lnTo>
                    <a:pt x="654254" y="1627118"/>
                  </a:lnTo>
                  <a:lnTo>
                    <a:pt x="695976" y="1563421"/>
                  </a:lnTo>
                  <a:lnTo>
                    <a:pt x="739992" y="1494074"/>
                  </a:lnTo>
                  <a:lnTo>
                    <a:pt x="760239" y="1461624"/>
                  </a:lnTo>
                  <a:lnTo>
                    <a:pt x="781106" y="1427999"/>
                  </a:lnTo>
                  <a:lnTo>
                    <a:pt x="802536" y="1393158"/>
                  </a:lnTo>
                  <a:lnTo>
                    <a:pt x="824471" y="1357060"/>
                  </a:lnTo>
                  <a:lnTo>
                    <a:pt x="846855" y="1319665"/>
                  </a:lnTo>
                  <a:lnTo>
                    <a:pt x="869630" y="1280931"/>
                  </a:lnTo>
                  <a:lnTo>
                    <a:pt x="892740" y="1240817"/>
                  </a:lnTo>
                  <a:lnTo>
                    <a:pt x="916126" y="1199282"/>
                  </a:lnTo>
                  <a:lnTo>
                    <a:pt x="939731" y="1156286"/>
                  </a:lnTo>
                  <a:lnTo>
                    <a:pt x="963499" y="1111787"/>
                  </a:lnTo>
                  <a:lnTo>
                    <a:pt x="987371" y="1065744"/>
                  </a:lnTo>
                  <a:lnTo>
                    <a:pt x="1011292" y="1018116"/>
                  </a:lnTo>
                  <a:lnTo>
                    <a:pt x="1035203" y="968862"/>
                  </a:lnTo>
                  <a:lnTo>
                    <a:pt x="1059048" y="917941"/>
                  </a:lnTo>
                  <a:lnTo>
                    <a:pt x="1082768" y="865313"/>
                  </a:lnTo>
                  <a:lnTo>
                    <a:pt x="1106308" y="810935"/>
                  </a:lnTo>
                  <a:lnTo>
                    <a:pt x="1129609" y="754767"/>
                  </a:lnTo>
                  <a:lnTo>
                    <a:pt x="1152615" y="696768"/>
                  </a:lnTo>
                  <a:lnTo>
                    <a:pt x="1170611" y="649441"/>
                  </a:lnTo>
                  <a:lnTo>
                    <a:pt x="1188023" y="601863"/>
                  </a:lnTo>
                  <a:lnTo>
                    <a:pt x="1204847" y="554039"/>
                  </a:lnTo>
                  <a:lnTo>
                    <a:pt x="1221084" y="505979"/>
                  </a:lnTo>
                  <a:lnTo>
                    <a:pt x="1236729" y="457688"/>
                  </a:lnTo>
                  <a:lnTo>
                    <a:pt x="1251781" y="409173"/>
                  </a:lnTo>
                  <a:lnTo>
                    <a:pt x="1266239" y="360442"/>
                  </a:lnTo>
                  <a:lnTo>
                    <a:pt x="1280100" y="311502"/>
                  </a:lnTo>
                  <a:lnTo>
                    <a:pt x="1293362" y="262359"/>
                  </a:lnTo>
                  <a:lnTo>
                    <a:pt x="1306023" y="213020"/>
                  </a:lnTo>
                  <a:lnTo>
                    <a:pt x="1318082" y="163493"/>
                  </a:lnTo>
                  <a:lnTo>
                    <a:pt x="1329535" y="113784"/>
                  </a:lnTo>
                  <a:lnTo>
                    <a:pt x="1340382" y="63900"/>
                  </a:lnTo>
                  <a:lnTo>
                    <a:pt x="1350619" y="13849"/>
                  </a:lnTo>
                  <a:lnTo>
                    <a:pt x="1353275" y="0"/>
                  </a:lnTo>
                </a:path>
              </a:pathLst>
            </a:custGeom>
            <a:noFill/>
            <a:ln w="18288">
              <a:solidFill>
                <a:srgbClr val="8080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9341" name="object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00" y="0"/>
              <a:ext cx="3198600" cy="183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48" name="object 14"/>
            <p:cNvSpPr/>
            <p:nvPr/>
          </p:nvSpPr>
          <p:spPr>
            <a:xfrm>
              <a:off x="1800" y="26987"/>
              <a:ext cx="3098484" cy="1714443"/>
            </a:xfrm>
            <a:custGeom>
              <a:avLst/>
              <a:gdLst/>
              <a:ahLst/>
              <a:cxnLst/>
              <a:rect l="l" t="t" r="r" b="b"/>
              <a:pathLst>
                <a:path w="3100070" h="1713230">
                  <a:moveTo>
                    <a:pt x="0" y="1449832"/>
                  </a:moveTo>
                  <a:lnTo>
                    <a:pt x="38633" y="1483582"/>
                  </a:lnTo>
                  <a:lnTo>
                    <a:pt x="78059" y="1515131"/>
                  </a:lnTo>
                  <a:lnTo>
                    <a:pt x="118233" y="1544456"/>
                  </a:lnTo>
                  <a:lnTo>
                    <a:pt x="159110" y="1571532"/>
                  </a:lnTo>
                  <a:lnTo>
                    <a:pt x="200643" y="1596339"/>
                  </a:lnTo>
                  <a:lnTo>
                    <a:pt x="242787" y="1618851"/>
                  </a:lnTo>
                  <a:lnTo>
                    <a:pt x="285498" y="1639048"/>
                  </a:lnTo>
                  <a:lnTo>
                    <a:pt x="328728" y="1656905"/>
                  </a:lnTo>
                  <a:lnTo>
                    <a:pt x="372433" y="1672400"/>
                  </a:lnTo>
                  <a:lnTo>
                    <a:pt x="416568" y="1685510"/>
                  </a:lnTo>
                  <a:lnTo>
                    <a:pt x="461086" y="1696212"/>
                  </a:lnTo>
                  <a:lnTo>
                    <a:pt x="525008" y="1706811"/>
                  </a:lnTo>
                  <a:lnTo>
                    <a:pt x="586714" y="1712108"/>
                  </a:lnTo>
                  <a:lnTo>
                    <a:pt x="646054" y="1712681"/>
                  </a:lnTo>
                  <a:lnTo>
                    <a:pt x="702877" y="1709111"/>
                  </a:lnTo>
                  <a:lnTo>
                    <a:pt x="757032" y="1701978"/>
                  </a:lnTo>
                  <a:lnTo>
                    <a:pt x="808368" y="1691859"/>
                  </a:lnTo>
                  <a:lnTo>
                    <a:pt x="856735" y="1679336"/>
                  </a:lnTo>
                  <a:lnTo>
                    <a:pt x="901982" y="1664988"/>
                  </a:lnTo>
                  <a:lnTo>
                    <a:pt x="943957" y="1649394"/>
                  </a:lnTo>
                  <a:lnTo>
                    <a:pt x="982510" y="1633134"/>
                  </a:lnTo>
                  <a:lnTo>
                    <a:pt x="1017491" y="1616787"/>
                  </a:lnTo>
                  <a:lnTo>
                    <a:pt x="1076131" y="1586151"/>
                  </a:lnTo>
                  <a:lnTo>
                    <a:pt x="1137703" y="1550258"/>
                  </a:lnTo>
                  <a:lnTo>
                    <a:pt x="1172664" y="1527371"/>
                  </a:lnTo>
                  <a:lnTo>
                    <a:pt x="1204793" y="1504197"/>
                  </a:lnTo>
                  <a:lnTo>
                    <a:pt x="1262240" y="1456340"/>
                  </a:lnTo>
                  <a:lnTo>
                    <a:pt x="1313412" y="1405382"/>
                  </a:lnTo>
                  <a:lnTo>
                    <a:pt x="1361677" y="1350021"/>
                  </a:lnTo>
                  <a:lnTo>
                    <a:pt x="1385773" y="1320282"/>
                  </a:lnTo>
                  <a:lnTo>
                    <a:pt x="1410404" y="1288954"/>
                  </a:lnTo>
                  <a:lnTo>
                    <a:pt x="1435994" y="1255874"/>
                  </a:lnTo>
                  <a:lnTo>
                    <a:pt x="1462962" y="1220878"/>
                  </a:lnTo>
                  <a:lnTo>
                    <a:pt x="1491729" y="1183804"/>
                  </a:lnTo>
                  <a:lnTo>
                    <a:pt x="1522717" y="1144490"/>
                  </a:lnTo>
                  <a:lnTo>
                    <a:pt x="1556347" y="1102772"/>
                  </a:lnTo>
                  <a:lnTo>
                    <a:pt x="1593040" y="1058486"/>
                  </a:lnTo>
                  <a:lnTo>
                    <a:pt x="1633216" y="1011472"/>
                  </a:lnTo>
                  <a:lnTo>
                    <a:pt x="1677298" y="961565"/>
                  </a:lnTo>
                  <a:lnTo>
                    <a:pt x="1725705" y="908603"/>
                  </a:lnTo>
                  <a:lnTo>
                    <a:pt x="1778859" y="852422"/>
                  </a:lnTo>
                  <a:lnTo>
                    <a:pt x="1837182" y="792861"/>
                  </a:lnTo>
                  <a:lnTo>
                    <a:pt x="1865510" y="764484"/>
                  </a:lnTo>
                  <a:lnTo>
                    <a:pt x="1894993" y="735143"/>
                  </a:lnTo>
                  <a:lnTo>
                    <a:pt x="1925676" y="704939"/>
                  </a:lnTo>
                  <a:lnTo>
                    <a:pt x="1957605" y="673973"/>
                  </a:lnTo>
                  <a:lnTo>
                    <a:pt x="1990825" y="642346"/>
                  </a:lnTo>
                  <a:lnTo>
                    <a:pt x="2025379" y="610159"/>
                  </a:lnTo>
                  <a:lnTo>
                    <a:pt x="2061314" y="577514"/>
                  </a:lnTo>
                  <a:lnTo>
                    <a:pt x="2098674" y="544512"/>
                  </a:lnTo>
                  <a:lnTo>
                    <a:pt x="2137505" y="511254"/>
                  </a:lnTo>
                  <a:lnTo>
                    <a:pt x="2177852" y="477841"/>
                  </a:lnTo>
                  <a:lnTo>
                    <a:pt x="2219758" y="444374"/>
                  </a:lnTo>
                  <a:lnTo>
                    <a:pt x="2263270" y="410956"/>
                  </a:lnTo>
                  <a:lnTo>
                    <a:pt x="2308433" y="377686"/>
                  </a:lnTo>
                  <a:lnTo>
                    <a:pt x="2355291" y="344666"/>
                  </a:lnTo>
                  <a:lnTo>
                    <a:pt x="2403890" y="311997"/>
                  </a:lnTo>
                  <a:lnTo>
                    <a:pt x="2454275" y="279781"/>
                  </a:lnTo>
                  <a:lnTo>
                    <a:pt x="2498780" y="252695"/>
                  </a:lnTo>
                  <a:lnTo>
                    <a:pt x="2543571" y="226687"/>
                  </a:lnTo>
                  <a:lnTo>
                    <a:pt x="2588638" y="201759"/>
                  </a:lnTo>
                  <a:lnTo>
                    <a:pt x="2633972" y="177916"/>
                  </a:lnTo>
                  <a:lnTo>
                    <a:pt x="2679562" y="155162"/>
                  </a:lnTo>
                  <a:lnTo>
                    <a:pt x="2725399" y="133500"/>
                  </a:lnTo>
                  <a:lnTo>
                    <a:pt x="2771473" y="112934"/>
                  </a:lnTo>
                  <a:lnTo>
                    <a:pt x="2817774" y="93469"/>
                  </a:lnTo>
                  <a:lnTo>
                    <a:pt x="2864294" y="75108"/>
                  </a:lnTo>
                  <a:lnTo>
                    <a:pt x="2911021" y="57854"/>
                  </a:lnTo>
                  <a:lnTo>
                    <a:pt x="2957946" y="41713"/>
                  </a:lnTo>
                  <a:lnTo>
                    <a:pt x="3005061" y="26688"/>
                  </a:lnTo>
                  <a:lnTo>
                    <a:pt x="3052353" y="12782"/>
                  </a:lnTo>
                  <a:lnTo>
                    <a:pt x="3099816" y="0"/>
                  </a:lnTo>
                </a:path>
              </a:pathLst>
            </a:custGeom>
            <a:noFill/>
            <a:ln w="18288">
              <a:solidFill>
                <a:srgbClr val="F9525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9343" name="object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00" y="0"/>
              <a:ext cx="3515400" cy="165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50" name="object 16"/>
            <p:cNvSpPr/>
            <p:nvPr/>
          </p:nvSpPr>
          <p:spPr>
            <a:xfrm>
              <a:off x="1800" y="6350"/>
              <a:ext cx="3334997" cy="1482675"/>
            </a:xfrm>
            <a:custGeom>
              <a:avLst/>
              <a:gdLst/>
              <a:ahLst/>
              <a:cxnLst/>
              <a:rect l="l" t="t" r="r" b="b"/>
              <a:pathLst>
                <a:path w="3337560" h="1481455">
                  <a:moveTo>
                    <a:pt x="3337540" y="0"/>
                  </a:moveTo>
                  <a:lnTo>
                    <a:pt x="0" y="0"/>
                  </a:lnTo>
                  <a:lnTo>
                    <a:pt x="3090" y="1253871"/>
                  </a:lnTo>
                  <a:lnTo>
                    <a:pt x="44650" y="1283031"/>
                  </a:lnTo>
                  <a:lnTo>
                    <a:pt x="87062" y="1310298"/>
                  </a:lnTo>
                  <a:lnTo>
                    <a:pt x="130278" y="1335650"/>
                  </a:lnTo>
                  <a:lnTo>
                    <a:pt x="174248" y="1359065"/>
                  </a:lnTo>
                  <a:lnTo>
                    <a:pt x="218924" y="1380521"/>
                  </a:lnTo>
                  <a:lnTo>
                    <a:pt x="264258" y="1399994"/>
                  </a:lnTo>
                  <a:lnTo>
                    <a:pt x="310200" y="1417463"/>
                  </a:lnTo>
                  <a:lnTo>
                    <a:pt x="356702" y="1432906"/>
                  </a:lnTo>
                  <a:lnTo>
                    <a:pt x="403714" y="1446299"/>
                  </a:lnTo>
                  <a:lnTo>
                    <a:pt x="451189" y="1457621"/>
                  </a:lnTo>
                  <a:lnTo>
                    <a:pt x="499078" y="1466850"/>
                  </a:lnTo>
                  <a:lnTo>
                    <a:pt x="567840" y="1476034"/>
                  </a:lnTo>
                  <a:lnTo>
                    <a:pt x="634218" y="1480628"/>
                  </a:lnTo>
                  <a:lnTo>
                    <a:pt x="698051" y="1481132"/>
                  </a:lnTo>
                  <a:lnTo>
                    <a:pt x="759176" y="1478049"/>
                  </a:lnTo>
                  <a:lnTo>
                    <a:pt x="817430" y="1471880"/>
                  </a:lnTo>
                  <a:lnTo>
                    <a:pt x="872652" y="1463127"/>
                  </a:lnTo>
                  <a:lnTo>
                    <a:pt x="924680" y="1452292"/>
                  </a:lnTo>
                  <a:lnTo>
                    <a:pt x="973351" y="1439877"/>
                  </a:lnTo>
                  <a:lnTo>
                    <a:pt x="1018503" y="1426383"/>
                  </a:lnTo>
                  <a:lnTo>
                    <a:pt x="1059974" y="1412312"/>
                  </a:lnTo>
                  <a:lnTo>
                    <a:pt x="1097602" y="1398166"/>
                  </a:lnTo>
                  <a:lnTo>
                    <a:pt x="1160680" y="1371656"/>
                  </a:lnTo>
                  <a:lnTo>
                    <a:pt x="1226903" y="1340616"/>
                  </a:lnTo>
                  <a:lnTo>
                    <a:pt x="1264504" y="1320828"/>
                  </a:lnTo>
                  <a:lnTo>
                    <a:pt x="1299061" y="1300791"/>
                  </a:lnTo>
                  <a:lnTo>
                    <a:pt x="1360853" y="1259410"/>
                  </a:lnTo>
                  <a:lnTo>
                    <a:pt x="1415901" y="1215345"/>
                  </a:lnTo>
                  <a:lnTo>
                    <a:pt x="1467827" y="1167472"/>
                  </a:lnTo>
                  <a:lnTo>
                    <a:pt x="1520253" y="1114663"/>
                  </a:lnTo>
                  <a:lnTo>
                    <a:pt x="1607754" y="1023732"/>
                  </a:lnTo>
                  <a:lnTo>
                    <a:pt x="1641095" y="989734"/>
                  </a:lnTo>
                  <a:lnTo>
                    <a:pt x="1677277" y="953658"/>
                  </a:lnTo>
                  <a:lnTo>
                    <a:pt x="1716754" y="915363"/>
                  </a:lnTo>
                  <a:lnTo>
                    <a:pt x="1759979" y="874708"/>
                  </a:lnTo>
                  <a:lnTo>
                    <a:pt x="1807403" y="831552"/>
                  </a:lnTo>
                  <a:lnTo>
                    <a:pt x="1859480" y="785755"/>
                  </a:lnTo>
                  <a:lnTo>
                    <a:pt x="1916662" y="737175"/>
                  </a:lnTo>
                  <a:lnTo>
                    <a:pt x="1979402" y="685673"/>
                  </a:lnTo>
                  <a:lnTo>
                    <a:pt x="2041540" y="635789"/>
                  </a:lnTo>
                  <a:lnTo>
                    <a:pt x="2074528" y="609679"/>
                  </a:lnTo>
                  <a:lnTo>
                    <a:pt x="2108861" y="582906"/>
                  </a:lnTo>
                  <a:lnTo>
                    <a:pt x="2144586" y="555558"/>
                  </a:lnTo>
                  <a:lnTo>
                    <a:pt x="2181751" y="527724"/>
                  </a:lnTo>
                  <a:lnTo>
                    <a:pt x="2220405" y="499491"/>
                  </a:lnTo>
                  <a:lnTo>
                    <a:pt x="2260596" y="470947"/>
                  </a:lnTo>
                  <a:lnTo>
                    <a:pt x="2302372" y="442180"/>
                  </a:lnTo>
                  <a:lnTo>
                    <a:pt x="2345781" y="413277"/>
                  </a:lnTo>
                  <a:lnTo>
                    <a:pt x="2390872" y="384327"/>
                  </a:lnTo>
                  <a:lnTo>
                    <a:pt x="2437692" y="355417"/>
                  </a:lnTo>
                  <a:lnTo>
                    <a:pt x="2486290" y="326635"/>
                  </a:lnTo>
                  <a:lnTo>
                    <a:pt x="2536713" y="298068"/>
                  </a:lnTo>
                  <a:lnTo>
                    <a:pt x="2589011" y="269806"/>
                  </a:lnTo>
                  <a:lnTo>
                    <a:pt x="2643231" y="241935"/>
                  </a:lnTo>
                  <a:lnTo>
                    <a:pt x="2687895" y="220062"/>
                  </a:lnTo>
                  <a:lnTo>
                    <a:pt x="2732828" y="198999"/>
                  </a:lnTo>
                  <a:lnTo>
                    <a:pt x="2778021" y="178746"/>
                  </a:lnTo>
                  <a:lnTo>
                    <a:pt x="2823466" y="159308"/>
                  </a:lnTo>
                  <a:lnTo>
                    <a:pt x="2869155" y="140687"/>
                  </a:lnTo>
                  <a:lnTo>
                    <a:pt x="2915078" y="122886"/>
                  </a:lnTo>
                  <a:lnTo>
                    <a:pt x="2961228" y="105906"/>
                  </a:lnTo>
                  <a:lnTo>
                    <a:pt x="3007595" y="89752"/>
                  </a:lnTo>
                  <a:lnTo>
                    <a:pt x="3054172" y="74426"/>
                  </a:lnTo>
                  <a:lnTo>
                    <a:pt x="3100949" y="59929"/>
                  </a:lnTo>
                  <a:lnTo>
                    <a:pt x="3147918" y="46266"/>
                  </a:lnTo>
                  <a:lnTo>
                    <a:pt x="3195070" y="33439"/>
                  </a:lnTo>
                  <a:lnTo>
                    <a:pt x="3242397" y="21450"/>
                  </a:lnTo>
                  <a:lnTo>
                    <a:pt x="3289890" y="10303"/>
                  </a:lnTo>
                  <a:lnTo>
                    <a:pt x="3337540" y="0"/>
                  </a:lnTo>
                  <a:close/>
                </a:path>
              </a:pathLst>
            </a:cu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9345" name="object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0" y="0"/>
              <a:ext cx="913500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552" name="object 3"/>
          <p:cNvSpPr/>
          <p:nvPr/>
        </p:nvSpPr>
        <p:spPr>
          <a:xfrm>
            <a:off x="1336675" y="207963"/>
            <a:ext cx="6507163" cy="317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 fontAlgn="auto">
              <a:spcBef>
                <a:spcPts val="99"/>
              </a:spcBef>
              <a:spcAft>
                <a:spcPts val="0"/>
              </a:spcAft>
              <a:defRPr/>
            </a:pPr>
            <a:r>
              <a:rPr lang="uk-UA" sz="2000" b="1" i="1" spc="-1" dirty="0">
                <a:solidFill>
                  <a:srgbClr val="002BC0"/>
                </a:solidFill>
                <a:latin typeface="Verdana"/>
              </a:rPr>
              <a:t>Освітній</a:t>
            </a:r>
            <a:r>
              <a:rPr lang="uk-UA" sz="2000" b="1" i="1" spc="-26" dirty="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2000" b="1" i="1" spc="-1" dirty="0">
                <a:solidFill>
                  <a:srgbClr val="002BC0"/>
                </a:solidFill>
                <a:latin typeface="Verdana"/>
              </a:rPr>
              <a:t>Україно-Канадський</a:t>
            </a:r>
            <a:r>
              <a:rPr lang="uk-UA" sz="2000" b="1" i="1" spc="-35" dirty="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2000" b="1" i="1" spc="-12" dirty="0">
                <a:solidFill>
                  <a:srgbClr val="002BC0"/>
                </a:solidFill>
                <a:latin typeface="Verdana"/>
              </a:rPr>
              <a:t>проєкт</a:t>
            </a:r>
            <a:endParaRPr lang="uk-UA" sz="2000" spc="-1" dirty="0"/>
          </a:p>
        </p:txBody>
      </p:sp>
      <p:sp>
        <p:nvSpPr>
          <p:cNvPr id="553" name="object 4"/>
          <p:cNvSpPr/>
          <p:nvPr/>
        </p:nvSpPr>
        <p:spPr>
          <a:xfrm>
            <a:off x="17463" y="623888"/>
            <a:ext cx="9145587" cy="6921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 fontAlgn="auto">
              <a:lnSpc>
                <a:spcPts val="2874"/>
              </a:lnSpc>
              <a:spcBef>
                <a:spcPts val="99"/>
              </a:spcBef>
              <a:spcAft>
                <a:spcPts val="0"/>
              </a:spcAft>
              <a:defRPr/>
            </a:pPr>
            <a:r>
              <a:rPr lang="uk-UA" sz="2000" b="1" i="1" spc="-12" dirty="0">
                <a:solidFill>
                  <a:srgbClr val="002BC0"/>
                </a:solidFill>
                <a:latin typeface="Verdana"/>
              </a:rPr>
              <a:t>“</a:t>
            </a:r>
            <a:r>
              <a:rPr lang="uk-UA" sz="2000" b="1" spc="-12" dirty="0">
                <a:solidFill>
                  <a:srgbClr val="002BC0"/>
                </a:solidFill>
                <a:latin typeface="Verdana"/>
              </a:rPr>
              <a:t>Alberta-</a:t>
            </a:r>
            <a:r>
              <a:rPr lang="uk-UA" sz="2000" b="1" spc="-1" dirty="0">
                <a:solidFill>
                  <a:srgbClr val="002BC0"/>
                </a:solidFill>
                <a:latin typeface="Verdana"/>
              </a:rPr>
              <a:t>Ukraine</a:t>
            </a:r>
            <a:r>
              <a:rPr lang="uk-UA" sz="2000" b="1" spc="-55" dirty="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2000" b="1" spc="-1" dirty="0">
                <a:solidFill>
                  <a:srgbClr val="002BC0"/>
                </a:solidFill>
                <a:latin typeface="Verdana"/>
              </a:rPr>
              <a:t>Virtual</a:t>
            </a:r>
            <a:r>
              <a:rPr lang="uk-UA" sz="2000" b="1" spc="-15" dirty="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2000" b="1" spc="-1" dirty="0">
                <a:solidFill>
                  <a:srgbClr val="002BC0"/>
                </a:solidFill>
                <a:latin typeface="Verdana"/>
              </a:rPr>
              <a:t>Student</a:t>
            </a:r>
            <a:r>
              <a:rPr lang="uk-UA" sz="2000" b="1" spc="-7" dirty="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2000" b="1" spc="-1" dirty="0">
                <a:solidFill>
                  <a:srgbClr val="002BC0"/>
                </a:solidFill>
                <a:latin typeface="Verdana"/>
              </a:rPr>
              <a:t>Exchange </a:t>
            </a:r>
            <a:r>
              <a:rPr lang="uk-UA" sz="2000" b="1" spc="-12" dirty="0">
                <a:solidFill>
                  <a:srgbClr val="002BC0"/>
                </a:solidFill>
                <a:latin typeface="Verdana"/>
              </a:rPr>
              <a:t>Program</a:t>
            </a:r>
            <a:r>
              <a:rPr lang="uk-UA" sz="2000" b="1" i="1" spc="-12" dirty="0">
                <a:solidFill>
                  <a:srgbClr val="002BC0"/>
                </a:solidFill>
                <a:latin typeface="Verdana"/>
              </a:rPr>
              <a:t>”</a:t>
            </a:r>
            <a:endParaRPr lang="uk-UA" sz="2000" spc="-1" dirty="0"/>
          </a:p>
          <a:p>
            <a:pPr algn="ctr" fontAlgn="auto">
              <a:lnSpc>
                <a:spcPts val="23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spc="-1" dirty="0">
                <a:solidFill>
                  <a:srgbClr val="B85C00"/>
                </a:solidFill>
                <a:latin typeface="Verdana"/>
              </a:rPr>
              <a:t>(уч.</a:t>
            </a:r>
            <a:r>
              <a:rPr lang="uk-UA" sz="2000" b="1" i="1" spc="-106" dirty="0">
                <a:solidFill>
                  <a:srgbClr val="B85C00"/>
                </a:solidFill>
                <a:latin typeface="Verdana"/>
              </a:rPr>
              <a:t> </a:t>
            </a:r>
            <a:r>
              <a:rPr lang="uk-UA" sz="2000" b="1" i="1" spc="-106" dirty="0" err="1">
                <a:solidFill>
                  <a:srgbClr val="B85C00"/>
                </a:solidFill>
                <a:latin typeface="Verdana"/>
              </a:rPr>
              <a:t>Н.</a:t>
            </a:r>
            <a:r>
              <a:rPr lang="uk-UA" sz="2000" b="1" i="1" spc="-1" dirty="0" err="1">
                <a:solidFill>
                  <a:srgbClr val="B85C00"/>
                </a:solidFill>
                <a:latin typeface="Verdana"/>
              </a:rPr>
              <a:t>Мартинишин</a:t>
            </a:r>
            <a:r>
              <a:rPr lang="uk-UA" sz="2000" b="1" i="1" spc="-21" dirty="0">
                <a:solidFill>
                  <a:srgbClr val="B85C00"/>
                </a:solidFill>
                <a:latin typeface="Verdana"/>
              </a:rPr>
              <a:t>)</a:t>
            </a:r>
            <a:endParaRPr lang="uk-UA" sz="2000" spc="-1" dirty="0"/>
          </a:p>
        </p:txBody>
      </p:sp>
      <p:pic>
        <p:nvPicPr>
          <p:cNvPr id="99332" name="Рисунок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90613" y="1665288"/>
            <a:ext cx="6496050" cy="43910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3" name="object 89"/>
          <p:cNvGrpSpPr>
            <a:grpSpLocks/>
          </p:cNvGrpSpPr>
          <p:nvPr/>
        </p:nvGrpSpPr>
        <p:grpSpPr bwMode="auto">
          <a:xfrm>
            <a:off x="19050" y="0"/>
            <a:ext cx="9161463" cy="6864350"/>
            <a:chOff x="18720" y="0"/>
            <a:chExt cx="9161280" cy="6864120"/>
          </a:xfrm>
        </p:grpSpPr>
        <p:pic>
          <p:nvPicPr>
            <p:cNvPr id="100357" name="object 9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59720" y="3224520"/>
              <a:ext cx="1370160" cy="363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57" name="object 92"/>
            <p:cNvSpPr/>
            <p:nvPr/>
          </p:nvSpPr>
          <p:spPr>
            <a:xfrm>
              <a:off x="7748104" y="3338401"/>
              <a:ext cx="1200126" cy="3522544"/>
            </a:xfrm>
            <a:custGeom>
              <a:avLst/>
              <a:gdLst/>
              <a:ahLst/>
              <a:cxnLst/>
              <a:rect l="l" t="t" r="r" b="b"/>
              <a:pathLst>
                <a:path w="1198245" h="3520440">
                  <a:moveTo>
                    <a:pt x="1197831" y="0"/>
                  </a:moveTo>
                  <a:lnTo>
                    <a:pt x="1129889" y="18297"/>
                  </a:lnTo>
                  <a:lnTo>
                    <a:pt x="1091180" y="30901"/>
                  </a:lnTo>
                  <a:lnTo>
                    <a:pt x="1049895" y="46196"/>
                  </a:lnTo>
                  <a:lnTo>
                    <a:pt x="1006469" y="64472"/>
                  </a:lnTo>
                  <a:lnTo>
                    <a:pt x="961339" y="86019"/>
                  </a:lnTo>
                  <a:lnTo>
                    <a:pt x="914940" y="111128"/>
                  </a:lnTo>
                  <a:lnTo>
                    <a:pt x="867710" y="140088"/>
                  </a:lnTo>
                  <a:lnTo>
                    <a:pt x="820084" y="173191"/>
                  </a:lnTo>
                  <a:lnTo>
                    <a:pt x="772499" y="210726"/>
                  </a:lnTo>
                  <a:lnTo>
                    <a:pt x="725391" y="252984"/>
                  </a:lnTo>
                  <a:lnTo>
                    <a:pt x="681975" y="297086"/>
                  </a:lnTo>
                  <a:lnTo>
                    <a:pt x="642215" y="342493"/>
                  </a:lnTo>
                  <a:lnTo>
                    <a:pt x="605954" y="388959"/>
                  </a:lnTo>
                  <a:lnTo>
                    <a:pt x="573036" y="436236"/>
                  </a:lnTo>
                  <a:lnTo>
                    <a:pt x="543307" y="484076"/>
                  </a:lnTo>
                  <a:lnTo>
                    <a:pt x="516611" y="532232"/>
                  </a:lnTo>
                  <a:lnTo>
                    <a:pt x="492792" y="580457"/>
                  </a:lnTo>
                  <a:lnTo>
                    <a:pt x="471696" y="628504"/>
                  </a:lnTo>
                  <a:lnTo>
                    <a:pt x="453166" y="676124"/>
                  </a:lnTo>
                  <a:lnTo>
                    <a:pt x="437047" y="723071"/>
                  </a:lnTo>
                  <a:lnTo>
                    <a:pt x="423185" y="769097"/>
                  </a:lnTo>
                  <a:lnTo>
                    <a:pt x="411423" y="813955"/>
                  </a:lnTo>
                  <a:lnTo>
                    <a:pt x="401606" y="857397"/>
                  </a:lnTo>
                  <a:lnTo>
                    <a:pt x="393578" y="899176"/>
                  </a:lnTo>
                  <a:lnTo>
                    <a:pt x="387185" y="939045"/>
                  </a:lnTo>
                  <a:lnTo>
                    <a:pt x="378681" y="1012063"/>
                  </a:lnTo>
                  <a:lnTo>
                    <a:pt x="374217" y="1077327"/>
                  </a:lnTo>
                  <a:lnTo>
                    <a:pt x="372453" y="1138729"/>
                  </a:lnTo>
                  <a:lnTo>
                    <a:pt x="373138" y="1196607"/>
                  </a:lnTo>
                  <a:lnTo>
                    <a:pt x="376021" y="1251303"/>
                  </a:lnTo>
                  <a:lnTo>
                    <a:pt x="380853" y="1303156"/>
                  </a:lnTo>
                  <a:lnTo>
                    <a:pt x="387382" y="1352508"/>
                  </a:lnTo>
                  <a:lnTo>
                    <a:pt x="395360" y="1399699"/>
                  </a:lnTo>
                  <a:lnTo>
                    <a:pt x="404535" y="1445070"/>
                  </a:lnTo>
                  <a:lnTo>
                    <a:pt x="414657" y="1488960"/>
                  </a:lnTo>
                  <a:lnTo>
                    <a:pt x="425476" y="1531711"/>
                  </a:lnTo>
                  <a:lnTo>
                    <a:pt x="436741" y="1573662"/>
                  </a:lnTo>
                  <a:lnTo>
                    <a:pt x="448203" y="1615155"/>
                  </a:lnTo>
                  <a:lnTo>
                    <a:pt x="459610" y="1656529"/>
                  </a:lnTo>
                  <a:lnTo>
                    <a:pt x="470713" y="1698126"/>
                  </a:lnTo>
                  <a:lnTo>
                    <a:pt x="481262" y="1740285"/>
                  </a:lnTo>
                  <a:lnTo>
                    <a:pt x="491005" y="1783348"/>
                  </a:lnTo>
                  <a:lnTo>
                    <a:pt x="499694" y="1827654"/>
                  </a:lnTo>
                  <a:lnTo>
                    <a:pt x="507076" y="1873545"/>
                  </a:lnTo>
                  <a:lnTo>
                    <a:pt x="512903" y="1921360"/>
                  </a:lnTo>
                  <a:lnTo>
                    <a:pt x="516924" y="1971440"/>
                  </a:lnTo>
                  <a:lnTo>
                    <a:pt x="518889" y="2024126"/>
                  </a:lnTo>
                  <a:lnTo>
                    <a:pt x="518803" y="2095536"/>
                  </a:lnTo>
                  <a:lnTo>
                    <a:pt x="516272" y="2162749"/>
                  </a:lnTo>
                  <a:lnTo>
                    <a:pt x="511443" y="2225982"/>
                  </a:lnTo>
                  <a:lnTo>
                    <a:pt x="504462" y="2285450"/>
                  </a:lnTo>
                  <a:lnTo>
                    <a:pt x="495478" y="2341372"/>
                  </a:lnTo>
                  <a:lnTo>
                    <a:pt x="484636" y="2393965"/>
                  </a:lnTo>
                  <a:lnTo>
                    <a:pt x="472084" y="2443444"/>
                  </a:lnTo>
                  <a:lnTo>
                    <a:pt x="457968" y="2490027"/>
                  </a:lnTo>
                  <a:lnTo>
                    <a:pt x="442435" y="2533930"/>
                  </a:lnTo>
                  <a:lnTo>
                    <a:pt x="425632" y="2575372"/>
                  </a:lnTo>
                  <a:lnTo>
                    <a:pt x="407705" y="2614568"/>
                  </a:lnTo>
                  <a:lnTo>
                    <a:pt x="388803" y="2651736"/>
                  </a:lnTo>
                  <a:lnTo>
                    <a:pt x="369071" y="2687092"/>
                  </a:lnTo>
                  <a:lnTo>
                    <a:pt x="348657" y="2720854"/>
                  </a:lnTo>
                  <a:lnTo>
                    <a:pt x="327707" y="2753237"/>
                  </a:lnTo>
                  <a:lnTo>
                    <a:pt x="284787" y="2814739"/>
                  </a:lnTo>
                  <a:lnTo>
                    <a:pt x="236366" y="2878437"/>
                  </a:lnTo>
                  <a:lnTo>
                    <a:pt x="207802" y="2912495"/>
                  </a:lnTo>
                  <a:lnTo>
                    <a:pt x="178213" y="2947414"/>
                  </a:lnTo>
                  <a:lnTo>
                    <a:pt x="148396" y="2984142"/>
                  </a:lnTo>
                  <a:lnTo>
                    <a:pt x="119145" y="3023629"/>
                  </a:lnTo>
                  <a:lnTo>
                    <a:pt x="91256" y="3066823"/>
                  </a:lnTo>
                  <a:lnTo>
                    <a:pt x="65525" y="3114673"/>
                  </a:lnTo>
                  <a:lnTo>
                    <a:pt x="42746" y="3168128"/>
                  </a:lnTo>
                  <a:lnTo>
                    <a:pt x="23716" y="3228136"/>
                  </a:lnTo>
                  <a:lnTo>
                    <a:pt x="13038" y="3276073"/>
                  </a:lnTo>
                  <a:lnTo>
                    <a:pt x="5522" y="3324554"/>
                  </a:lnTo>
                  <a:lnTo>
                    <a:pt x="1173" y="3373405"/>
                  </a:lnTo>
                  <a:lnTo>
                    <a:pt x="0" y="3422452"/>
                  </a:lnTo>
                  <a:lnTo>
                    <a:pt x="2008" y="3471522"/>
                  </a:lnTo>
                  <a:lnTo>
                    <a:pt x="7206" y="3520439"/>
                  </a:lnTo>
                </a:path>
              </a:pathLst>
            </a:custGeom>
            <a:noFill/>
            <a:ln w="18288">
              <a:solidFill>
                <a:srgbClr val="FCD2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0359" name="object 9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87520" y="3044880"/>
              <a:ext cx="1391760" cy="381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59" name="object 122"/>
            <p:cNvSpPr/>
            <p:nvPr/>
          </p:nvSpPr>
          <p:spPr>
            <a:xfrm>
              <a:off x="7979874" y="3154257"/>
              <a:ext cx="1196951" cy="3703513"/>
            </a:xfrm>
            <a:custGeom>
              <a:avLst/>
              <a:gdLst/>
              <a:ahLst/>
              <a:cxnLst/>
              <a:rect l="l" t="t" r="r" b="b"/>
              <a:pathLst>
                <a:path w="1195070" h="3700779">
                  <a:moveTo>
                    <a:pt x="1194783" y="0"/>
                  </a:moveTo>
                  <a:lnTo>
                    <a:pt x="1127002" y="19244"/>
                  </a:lnTo>
                  <a:lnTo>
                    <a:pt x="1088389" y="32484"/>
                  </a:lnTo>
                  <a:lnTo>
                    <a:pt x="1047206" y="48546"/>
                  </a:lnTo>
                  <a:lnTo>
                    <a:pt x="1003889" y="67734"/>
                  </a:lnTo>
                  <a:lnTo>
                    <a:pt x="958871" y="90356"/>
                  </a:lnTo>
                  <a:lnTo>
                    <a:pt x="912588" y="116717"/>
                  </a:lnTo>
                  <a:lnTo>
                    <a:pt x="865473" y="147124"/>
                  </a:lnTo>
                  <a:lnTo>
                    <a:pt x="817961" y="181883"/>
                  </a:lnTo>
                  <a:lnTo>
                    <a:pt x="770487" y="221301"/>
                  </a:lnTo>
                  <a:lnTo>
                    <a:pt x="723486" y="265683"/>
                  </a:lnTo>
                  <a:lnTo>
                    <a:pt x="682487" y="309366"/>
                  </a:lnTo>
                  <a:lnTo>
                    <a:pt x="644750" y="354287"/>
                  </a:lnTo>
                  <a:lnTo>
                    <a:pt x="610142" y="400228"/>
                  </a:lnTo>
                  <a:lnTo>
                    <a:pt x="578533" y="446969"/>
                  </a:lnTo>
                  <a:lnTo>
                    <a:pt x="549793" y="494293"/>
                  </a:lnTo>
                  <a:lnTo>
                    <a:pt x="523790" y="541979"/>
                  </a:lnTo>
                  <a:lnTo>
                    <a:pt x="500393" y="589809"/>
                  </a:lnTo>
                  <a:lnTo>
                    <a:pt x="479473" y="637562"/>
                  </a:lnTo>
                  <a:lnTo>
                    <a:pt x="460897" y="685022"/>
                  </a:lnTo>
                  <a:lnTo>
                    <a:pt x="444536" y="731967"/>
                  </a:lnTo>
                  <a:lnTo>
                    <a:pt x="430258" y="778179"/>
                  </a:lnTo>
                  <a:lnTo>
                    <a:pt x="417933" y="823439"/>
                  </a:lnTo>
                  <a:lnTo>
                    <a:pt x="407430" y="867528"/>
                  </a:lnTo>
                  <a:lnTo>
                    <a:pt x="398618" y="910227"/>
                  </a:lnTo>
                  <a:lnTo>
                    <a:pt x="391366" y="951316"/>
                  </a:lnTo>
                  <a:lnTo>
                    <a:pt x="385544" y="990577"/>
                  </a:lnTo>
                  <a:lnTo>
                    <a:pt x="377665" y="1062735"/>
                  </a:lnTo>
                  <a:lnTo>
                    <a:pt x="373358" y="1128231"/>
                  </a:lnTo>
                  <a:lnTo>
                    <a:pt x="371515" y="1190017"/>
                  </a:lnTo>
                  <a:lnTo>
                    <a:pt x="371919" y="1248403"/>
                  </a:lnTo>
                  <a:lnTo>
                    <a:pt x="374353" y="1303701"/>
                  </a:lnTo>
                  <a:lnTo>
                    <a:pt x="378599" y="1356221"/>
                  </a:lnTo>
                  <a:lnTo>
                    <a:pt x="384440" y="1406275"/>
                  </a:lnTo>
                  <a:lnTo>
                    <a:pt x="391659" y="1454173"/>
                  </a:lnTo>
                  <a:lnTo>
                    <a:pt x="400039" y="1500227"/>
                  </a:lnTo>
                  <a:lnTo>
                    <a:pt x="409363" y="1544746"/>
                  </a:lnTo>
                  <a:lnTo>
                    <a:pt x="419413" y="1588042"/>
                  </a:lnTo>
                  <a:lnTo>
                    <a:pt x="429973" y="1630425"/>
                  </a:lnTo>
                  <a:lnTo>
                    <a:pt x="462534" y="1755212"/>
                  </a:lnTo>
                  <a:lnTo>
                    <a:pt x="472959" y="1797055"/>
                  </a:lnTo>
                  <a:lnTo>
                    <a:pt x="482806" y="1839540"/>
                  </a:lnTo>
                  <a:lnTo>
                    <a:pt x="491860" y="1882979"/>
                  </a:lnTo>
                  <a:lnTo>
                    <a:pt x="499903" y="1927681"/>
                  </a:lnTo>
                  <a:lnTo>
                    <a:pt x="506717" y="1973958"/>
                  </a:lnTo>
                  <a:lnTo>
                    <a:pt x="512086" y="2022120"/>
                  </a:lnTo>
                  <a:lnTo>
                    <a:pt x="515792" y="2072479"/>
                  </a:lnTo>
                  <a:lnTo>
                    <a:pt x="517619" y="2125344"/>
                  </a:lnTo>
                  <a:lnTo>
                    <a:pt x="517583" y="2196497"/>
                  </a:lnTo>
                  <a:lnTo>
                    <a:pt x="515355" y="2263682"/>
                  </a:lnTo>
                  <a:lnTo>
                    <a:pt x="511058" y="2327094"/>
                  </a:lnTo>
                  <a:lnTo>
                    <a:pt x="504816" y="2386926"/>
                  </a:lnTo>
                  <a:lnTo>
                    <a:pt x="496754" y="2443372"/>
                  </a:lnTo>
                  <a:lnTo>
                    <a:pt x="486997" y="2496627"/>
                  </a:lnTo>
                  <a:lnTo>
                    <a:pt x="475669" y="2546882"/>
                  </a:lnTo>
                  <a:lnTo>
                    <a:pt x="462894" y="2594333"/>
                  </a:lnTo>
                  <a:lnTo>
                    <a:pt x="448797" y="2639172"/>
                  </a:lnTo>
                  <a:lnTo>
                    <a:pt x="433502" y="2681594"/>
                  </a:lnTo>
                  <a:lnTo>
                    <a:pt x="417134" y="2721792"/>
                  </a:lnTo>
                  <a:lnTo>
                    <a:pt x="399816" y="2759960"/>
                  </a:lnTo>
                  <a:lnTo>
                    <a:pt x="381675" y="2796291"/>
                  </a:lnTo>
                  <a:lnTo>
                    <a:pt x="362833" y="2830980"/>
                  </a:lnTo>
                  <a:lnTo>
                    <a:pt x="343415" y="2864219"/>
                  </a:lnTo>
                  <a:lnTo>
                    <a:pt x="303350" y="2927124"/>
                  </a:lnTo>
                  <a:lnTo>
                    <a:pt x="262476" y="2986557"/>
                  </a:lnTo>
                  <a:lnTo>
                    <a:pt x="238546" y="3018847"/>
                  </a:lnTo>
                  <a:lnTo>
                    <a:pt x="213090" y="3050980"/>
                  </a:lnTo>
                  <a:lnTo>
                    <a:pt x="186684" y="3083684"/>
                  </a:lnTo>
                  <a:lnTo>
                    <a:pt x="159906" y="3117685"/>
                  </a:lnTo>
                  <a:lnTo>
                    <a:pt x="133332" y="3153708"/>
                  </a:lnTo>
                  <a:lnTo>
                    <a:pt x="107540" y="3192481"/>
                  </a:lnTo>
                  <a:lnTo>
                    <a:pt x="83105" y="3234729"/>
                  </a:lnTo>
                  <a:lnTo>
                    <a:pt x="60605" y="3281179"/>
                  </a:lnTo>
                  <a:lnTo>
                    <a:pt x="40616" y="3332558"/>
                  </a:lnTo>
                  <a:lnTo>
                    <a:pt x="23716" y="3389591"/>
                  </a:lnTo>
                  <a:lnTo>
                    <a:pt x="13038" y="3439926"/>
                  </a:lnTo>
                  <a:lnTo>
                    <a:pt x="5522" y="3490832"/>
                  </a:lnTo>
                  <a:lnTo>
                    <a:pt x="1173" y="3542127"/>
                  </a:lnTo>
                  <a:lnTo>
                    <a:pt x="0" y="3593628"/>
                  </a:lnTo>
                  <a:lnTo>
                    <a:pt x="2008" y="3645152"/>
                  </a:lnTo>
                  <a:lnTo>
                    <a:pt x="7206" y="3696515"/>
                  </a:lnTo>
                  <a:lnTo>
                    <a:pt x="1194783" y="3700294"/>
                  </a:lnTo>
                  <a:lnTo>
                    <a:pt x="11947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0361" name="object 12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98040" y="3584520"/>
              <a:ext cx="1281600" cy="327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61" name="object 124"/>
            <p:cNvSpPr/>
            <p:nvPr/>
          </p:nvSpPr>
          <p:spPr>
            <a:xfrm>
              <a:off x="8089409" y="3693989"/>
              <a:ext cx="1087416" cy="3170131"/>
            </a:xfrm>
            <a:custGeom>
              <a:avLst/>
              <a:gdLst/>
              <a:ahLst/>
              <a:cxnLst/>
              <a:rect l="l" t="t" r="r" b="b"/>
              <a:pathLst>
                <a:path w="1085215" h="3167379">
                  <a:moveTo>
                    <a:pt x="1084780" y="0"/>
                  </a:moveTo>
                  <a:lnTo>
                    <a:pt x="1076015" y="52158"/>
                  </a:lnTo>
                  <a:lnTo>
                    <a:pt x="1066428" y="104115"/>
                  </a:lnTo>
                  <a:lnTo>
                    <a:pt x="1056021" y="155858"/>
                  </a:lnTo>
                  <a:lnTo>
                    <a:pt x="1044798" y="207374"/>
                  </a:lnTo>
                  <a:lnTo>
                    <a:pt x="1032760" y="258650"/>
                  </a:lnTo>
                  <a:lnTo>
                    <a:pt x="1019911" y="309675"/>
                  </a:lnTo>
                  <a:lnTo>
                    <a:pt x="1006254" y="360435"/>
                  </a:lnTo>
                  <a:lnTo>
                    <a:pt x="991791" y="410919"/>
                  </a:lnTo>
                  <a:lnTo>
                    <a:pt x="976525" y="461113"/>
                  </a:lnTo>
                  <a:lnTo>
                    <a:pt x="960459" y="511006"/>
                  </a:lnTo>
                  <a:lnTo>
                    <a:pt x="943596" y="560584"/>
                  </a:lnTo>
                  <a:lnTo>
                    <a:pt x="925938" y="609836"/>
                  </a:lnTo>
                  <a:lnTo>
                    <a:pt x="907488" y="658749"/>
                  </a:lnTo>
                  <a:lnTo>
                    <a:pt x="884142" y="717409"/>
                  </a:lnTo>
                  <a:lnTo>
                    <a:pt x="860434" y="773692"/>
                  </a:lnTo>
                  <a:lnTo>
                    <a:pt x="836458" y="827667"/>
                  </a:lnTo>
                  <a:lnTo>
                    <a:pt x="812311" y="879403"/>
                  </a:lnTo>
                  <a:lnTo>
                    <a:pt x="788089" y="928967"/>
                  </a:lnTo>
                  <a:lnTo>
                    <a:pt x="763887" y="976429"/>
                  </a:lnTo>
                  <a:lnTo>
                    <a:pt x="739800" y="1021857"/>
                  </a:lnTo>
                  <a:lnTo>
                    <a:pt x="715926" y="1065320"/>
                  </a:lnTo>
                  <a:lnTo>
                    <a:pt x="692359" y="1106887"/>
                  </a:lnTo>
                  <a:lnTo>
                    <a:pt x="669196" y="1146625"/>
                  </a:lnTo>
                  <a:lnTo>
                    <a:pt x="646533" y="1184603"/>
                  </a:lnTo>
                  <a:lnTo>
                    <a:pt x="624464" y="1220891"/>
                  </a:lnTo>
                  <a:lnTo>
                    <a:pt x="582495" y="1288669"/>
                  </a:lnTo>
                  <a:lnTo>
                    <a:pt x="539014" y="1357123"/>
                  </a:lnTo>
                  <a:lnTo>
                    <a:pt x="498381" y="1418594"/>
                  </a:lnTo>
                  <a:lnTo>
                    <a:pt x="460437" y="1473747"/>
                  </a:lnTo>
                  <a:lnTo>
                    <a:pt x="425020" y="1523252"/>
                  </a:lnTo>
                  <a:lnTo>
                    <a:pt x="391971" y="1567774"/>
                  </a:lnTo>
                  <a:lnTo>
                    <a:pt x="361130" y="1607981"/>
                  </a:lnTo>
                  <a:lnTo>
                    <a:pt x="332337" y="1644541"/>
                  </a:lnTo>
                  <a:lnTo>
                    <a:pt x="256647" y="1739010"/>
                  </a:lnTo>
                  <a:lnTo>
                    <a:pt x="234446" y="1767654"/>
                  </a:lnTo>
                  <a:lnTo>
                    <a:pt x="193630" y="1824678"/>
                  </a:lnTo>
                  <a:lnTo>
                    <a:pt x="156526" y="1885799"/>
                  </a:lnTo>
                  <a:lnTo>
                    <a:pt x="121856" y="1956357"/>
                  </a:lnTo>
                  <a:lnTo>
                    <a:pt x="105033" y="1996843"/>
                  </a:lnTo>
                  <a:lnTo>
                    <a:pt x="88338" y="2041690"/>
                  </a:lnTo>
                  <a:lnTo>
                    <a:pt x="69138" y="2098135"/>
                  </a:lnTo>
                  <a:lnTo>
                    <a:pt x="47047" y="2172814"/>
                  </a:lnTo>
                  <a:lnTo>
                    <a:pt x="36066" y="2216510"/>
                  </a:lnTo>
                  <a:lnTo>
                    <a:pt x="25739" y="2264189"/>
                  </a:lnTo>
                  <a:lnTo>
                    <a:pt x="16526" y="2315658"/>
                  </a:lnTo>
                  <a:lnTo>
                    <a:pt x="8886" y="2370725"/>
                  </a:lnTo>
                  <a:lnTo>
                    <a:pt x="3279" y="2429197"/>
                  </a:lnTo>
                  <a:lnTo>
                    <a:pt x="164" y="2490883"/>
                  </a:lnTo>
                  <a:lnTo>
                    <a:pt x="0" y="2555590"/>
                  </a:lnTo>
                  <a:lnTo>
                    <a:pt x="3245" y="2623127"/>
                  </a:lnTo>
                  <a:lnTo>
                    <a:pt x="10360" y="2693301"/>
                  </a:lnTo>
                  <a:lnTo>
                    <a:pt x="17881" y="2743260"/>
                  </a:lnTo>
                  <a:lnTo>
                    <a:pt x="27250" y="2792740"/>
                  </a:lnTo>
                  <a:lnTo>
                    <a:pt x="38446" y="2841680"/>
                  </a:lnTo>
                  <a:lnTo>
                    <a:pt x="51449" y="2890017"/>
                  </a:lnTo>
                  <a:lnTo>
                    <a:pt x="66240" y="2937690"/>
                  </a:lnTo>
                  <a:lnTo>
                    <a:pt x="82799" y="2984636"/>
                  </a:lnTo>
                  <a:lnTo>
                    <a:pt x="101106" y="3030794"/>
                  </a:lnTo>
                  <a:lnTo>
                    <a:pt x="121141" y="3076102"/>
                  </a:lnTo>
                  <a:lnTo>
                    <a:pt x="142884" y="3120498"/>
                  </a:lnTo>
                  <a:lnTo>
                    <a:pt x="166316" y="3163920"/>
                  </a:lnTo>
                  <a:lnTo>
                    <a:pt x="1084780" y="3166853"/>
                  </a:lnTo>
                  <a:lnTo>
                    <a:pt x="10847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0363" name="object 12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32800" y="2745720"/>
              <a:ext cx="1446480" cy="4117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63" name="object 126"/>
            <p:cNvSpPr/>
            <p:nvPr/>
          </p:nvSpPr>
          <p:spPr>
            <a:xfrm>
              <a:off x="7824302" y="2992338"/>
              <a:ext cx="1355698" cy="3871782"/>
            </a:xfrm>
            <a:custGeom>
              <a:avLst/>
              <a:gdLst/>
              <a:ahLst/>
              <a:cxnLst/>
              <a:rect l="l" t="t" r="r" b="b"/>
              <a:pathLst>
                <a:path w="1353820" h="3868420">
                  <a:moveTo>
                    <a:pt x="211545" y="3867831"/>
                  </a:moveTo>
                  <a:lnTo>
                    <a:pt x="188488" y="3825662"/>
                  </a:lnTo>
                  <a:lnTo>
                    <a:pt x="166689" y="3782753"/>
                  </a:lnTo>
                  <a:lnTo>
                    <a:pt x="146159" y="3739140"/>
                  </a:lnTo>
                  <a:lnTo>
                    <a:pt x="126911" y="3694858"/>
                  </a:lnTo>
                  <a:lnTo>
                    <a:pt x="108957" y="3649943"/>
                  </a:lnTo>
                  <a:lnTo>
                    <a:pt x="92311" y="3604430"/>
                  </a:lnTo>
                  <a:lnTo>
                    <a:pt x="76983" y="3558355"/>
                  </a:lnTo>
                  <a:lnTo>
                    <a:pt x="62988" y="3511753"/>
                  </a:lnTo>
                  <a:lnTo>
                    <a:pt x="50336" y="3464660"/>
                  </a:lnTo>
                  <a:lnTo>
                    <a:pt x="39042" y="3417111"/>
                  </a:lnTo>
                  <a:lnTo>
                    <a:pt x="29117" y="3369142"/>
                  </a:lnTo>
                  <a:lnTo>
                    <a:pt x="20574" y="3320789"/>
                  </a:lnTo>
                  <a:lnTo>
                    <a:pt x="13425" y="3272087"/>
                  </a:lnTo>
                  <a:lnTo>
                    <a:pt x="6088" y="3203869"/>
                  </a:lnTo>
                  <a:lnTo>
                    <a:pt x="1700" y="3137569"/>
                  </a:lnTo>
                  <a:lnTo>
                    <a:pt x="0" y="3073295"/>
                  </a:lnTo>
                  <a:lnTo>
                    <a:pt x="726" y="3011156"/>
                  </a:lnTo>
                  <a:lnTo>
                    <a:pt x="3619" y="2951261"/>
                  </a:lnTo>
                  <a:lnTo>
                    <a:pt x="8419" y="2893719"/>
                  </a:lnTo>
                  <a:lnTo>
                    <a:pt x="14863" y="2838639"/>
                  </a:lnTo>
                  <a:lnTo>
                    <a:pt x="22693" y="2786130"/>
                  </a:lnTo>
                  <a:lnTo>
                    <a:pt x="31647" y="2736301"/>
                  </a:lnTo>
                  <a:lnTo>
                    <a:pt x="41464" y="2689261"/>
                  </a:lnTo>
                  <a:lnTo>
                    <a:pt x="51885" y="2645118"/>
                  </a:lnTo>
                  <a:lnTo>
                    <a:pt x="62648" y="2603982"/>
                  </a:lnTo>
                  <a:lnTo>
                    <a:pt x="73494" y="2565961"/>
                  </a:lnTo>
                  <a:lnTo>
                    <a:pt x="94389" y="2499701"/>
                  </a:lnTo>
                  <a:lnTo>
                    <a:pt x="112485" y="2447209"/>
                  </a:lnTo>
                  <a:lnTo>
                    <a:pt x="129268" y="2401794"/>
                  </a:lnTo>
                  <a:lnTo>
                    <a:pt x="146126" y="2359947"/>
                  </a:lnTo>
                  <a:lnTo>
                    <a:pt x="163159" y="2321249"/>
                  </a:lnTo>
                  <a:lnTo>
                    <a:pt x="180468" y="2285281"/>
                  </a:lnTo>
                  <a:lnTo>
                    <a:pt x="216319" y="2219862"/>
                  </a:lnTo>
                  <a:lnTo>
                    <a:pt x="254485" y="2160335"/>
                  </a:lnTo>
                  <a:lnTo>
                    <a:pt x="295773" y="2103351"/>
                  </a:lnTo>
                  <a:lnTo>
                    <a:pt x="340989" y="2045556"/>
                  </a:lnTo>
                  <a:lnTo>
                    <a:pt x="365323" y="2015307"/>
                  </a:lnTo>
                  <a:lnTo>
                    <a:pt x="390942" y="1983599"/>
                  </a:lnTo>
                  <a:lnTo>
                    <a:pt x="417947" y="1950013"/>
                  </a:lnTo>
                  <a:lnTo>
                    <a:pt x="446438" y="1914129"/>
                  </a:lnTo>
                  <a:lnTo>
                    <a:pt x="476517" y="1875529"/>
                  </a:lnTo>
                  <a:lnTo>
                    <a:pt x="508284" y="1833793"/>
                  </a:lnTo>
                  <a:lnTo>
                    <a:pt x="541841" y="1788504"/>
                  </a:lnTo>
                  <a:lnTo>
                    <a:pt x="577287" y="1739240"/>
                  </a:lnTo>
                  <a:lnTo>
                    <a:pt x="614725" y="1685585"/>
                  </a:lnTo>
                  <a:lnTo>
                    <a:pt x="654254" y="1627118"/>
                  </a:lnTo>
                  <a:lnTo>
                    <a:pt x="695976" y="1563421"/>
                  </a:lnTo>
                  <a:lnTo>
                    <a:pt x="739992" y="1494074"/>
                  </a:lnTo>
                  <a:lnTo>
                    <a:pt x="760239" y="1461624"/>
                  </a:lnTo>
                  <a:lnTo>
                    <a:pt x="781106" y="1427999"/>
                  </a:lnTo>
                  <a:lnTo>
                    <a:pt x="802536" y="1393158"/>
                  </a:lnTo>
                  <a:lnTo>
                    <a:pt x="824471" y="1357060"/>
                  </a:lnTo>
                  <a:lnTo>
                    <a:pt x="846855" y="1319665"/>
                  </a:lnTo>
                  <a:lnTo>
                    <a:pt x="869630" y="1280931"/>
                  </a:lnTo>
                  <a:lnTo>
                    <a:pt x="892740" y="1240817"/>
                  </a:lnTo>
                  <a:lnTo>
                    <a:pt x="916126" y="1199282"/>
                  </a:lnTo>
                  <a:lnTo>
                    <a:pt x="939731" y="1156286"/>
                  </a:lnTo>
                  <a:lnTo>
                    <a:pt x="963499" y="1111787"/>
                  </a:lnTo>
                  <a:lnTo>
                    <a:pt x="987371" y="1065744"/>
                  </a:lnTo>
                  <a:lnTo>
                    <a:pt x="1011292" y="1018116"/>
                  </a:lnTo>
                  <a:lnTo>
                    <a:pt x="1035203" y="968862"/>
                  </a:lnTo>
                  <a:lnTo>
                    <a:pt x="1059048" y="917941"/>
                  </a:lnTo>
                  <a:lnTo>
                    <a:pt x="1082768" y="865313"/>
                  </a:lnTo>
                  <a:lnTo>
                    <a:pt x="1106308" y="810935"/>
                  </a:lnTo>
                  <a:lnTo>
                    <a:pt x="1129609" y="754767"/>
                  </a:lnTo>
                  <a:lnTo>
                    <a:pt x="1152615" y="696768"/>
                  </a:lnTo>
                  <a:lnTo>
                    <a:pt x="1170611" y="649441"/>
                  </a:lnTo>
                  <a:lnTo>
                    <a:pt x="1188023" y="601863"/>
                  </a:lnTo>
                  <a:lnTo>
                    <a:pt x="1204847" y="554039"/>
                  </a:lnTo>
                  <a:lnTo>
                    <a:pt x="1221084" y="505979"/>
                  </a:lnTo>
                  <a:lnTo>
                    <a:pt x="1236729" y="457688"/>
                  </a:lnTo>
                  <a:lnTo>
                    <a:pt x="1251781" y="409173"/>
                  </a:lnTo>
                  <a:lnTo>
                    <a:pt x="1266239" y="360442"/>
                  </a:lnTo>
                  <a:lnTo>
                    <a:pt x="1280100" y="311502"/>
                  </a:lnTo>
                  <a:lnTo>
                    <a:pt x="1293362" y="262359"/>
                  </a:lnTo>
                  <a:lnTo>
                    <a:pt x="1306023" y="213020"/>
                  </a:lnTo>
                  <a:lnTo>
                    <a:pt x="1318082" y="163493"/>
                  </a:lnTo>
                  <a:lnTo>
                    <a:pt x="1329535" y="113784"/>
                  </a:lnTo>
                  <a:lnTo>
                    <a:pt x="1340382" y="63900"/>
                  </a:lnTo>
                  <a:lnTo>
                    <a:pt x="1350619" y="13849"/>
                  </a:lnTo>
                  <a:lnTo>
                    <a:pt x="1353275" y="0"/>
                  </a:lnTo>
                </a:path>
              </a:pathLst>
            </a:custGeom>
            <a:noFill/>
            <a:ln w="18288">
              <a:solidFill>
                <a:srgbClr val="8080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0365" name="object 12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720" y="0"/>
              <a:ext cx="3205440" cy="183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65" name="object 128"/>
            <p:cNvSpPr/>
            <p:nvPr/>
          </p:nvSpPr>
          <p:spPr>
            <a:xfrm>
              <a:off x="18720" y="26987"/>
              <a:ext cx="3105088" cy="1714443"/>
            </a:xfrm>
            <a:custGeom>
              <a:avLst/>
              <a:gdLst/>
              <a:ahLst/>
              <a:cxnLst/>
              <a:rect l="l" t="t" r="r" b="b"/>
              <a:pathLst>
                <a:path w="3100070" h="1713230">
                  <a:moveTo>
                    <a:pt x="0" y="1449832"/>
                  </a:moveTo>
                  <a:lnTo>
                    <a:pt x="38633" y="1483582"/>
                  </a:lnTo>
                  <a:lnTo>
                    <a:pt x="78059" y="1515131"/>
                  </a:lnTo>
                  <a:lnTo>
                    <a:pt x="118233" y="1544456"/>
                  </a:lnTo>
                  <a:lnTo>
                    <a:pt x="159110" y="1571532"/>
                  </a:lnTo>
                  <a:lnTo>
                    <a:pt x="200643" y="1596339"/>
                  </a:lnTo>
                  <a:lnTo>
                    <a:pt x="242787" y="1618851"/>
                  </a:lnTo>
                  <a:lnTo>
                    <a:pt x="285498" y="1639048"/>
                  </a:lnTo>
                  <a:lnTo>
                    <a:pt x="328728" y="1656905"/>
                  </a:lnTo>
                  <a:lnTo>
                    <a:pt x="372433" y="1672400"/>
                  </a:lnTo>
                  <a:lnTo>
                    <a:pt x="416568" y="1685510"/>
                  </a:lnTo>
                  <a:lnTo>
                    <a:pt x="461086" y="1696212"/>
                  </a:lnTo>
                  <a:lnTo>
                    <a:pt x="525008" y="1706811"/>
                  </a:lnTo>
                  <a:lnTo>
                    <a:pt x="586714" y="1712108"/>
                  </a:lnTo>
                  <a:lnTo>
                    <a:pt x="646054" y="1712681"/>
                  </a:lnTo>
                  <a:lnTo>
                    <a:pt x="702877" y="1709111"/>
                  </a:lnTo>
                  <a:lnTo>
                    <a:pt x="757032" y="1701978"/>
                  </a:lnTo>
                  <a:lnTo>
                    <a:pt x="808368" y="1691859"/>
                  </a:lnTo>
                  <a:lnTo>
                    <a:pt x="856735" y="1679336"/>
                  </a:lnTo>
                  <a:lnTo>
                    <a:pt x="901982" y="1664988"/>
                  </a:lnTo>
                  <a:lnTo>
                    <a:pt x="943957" y="1649394"/>
                  </a:lnTo>
                  <a:lnTo>
                    <a:pt x="982510" y="1633134"/>
                  </a:lnTo>
                  <a:lnTo>
                    <a:pt x="1017491" y="1616787"/>
                  </a:lnTo>
                  <a:lnTo>
                    <a:pt x="1076131" y="1586151"/>
                  </a:lnTo>
                  <a:lnTo>
                    <a:pt x="1137703" y="1550258"/>
                  </a:lnTo>
                  <a:lnTo>
                    <a:pt x="1172664" y="1527371"/>
                  </a:lnTo>
                  <a:lnTo>
                    <a:pt x="1204793" y="1504197"/>
                  </a:lnTo>
                  <a:lnTo>
                    <a:pt x="1262240" y="1456340"/>
                  </a:lnTo>
                  <a:lnTo>
                    <a:pt x="1313412" y="1405382"/>
                  </a:lnTo>
                  <a:lnTo>
                    <a:pt x="1361677" y="1350021"/>
                  </a:lnTo>
                  <a:lnTo>
                    <a:pt x="1385773" y="1320282"/>
                  </a:lnTo>
                  <a:lnTo>
                    <a:pt x="1410404" y="1288954"/>
                  </a:lnTo>
                  <a:lnTo>
                    <a:pt x="1435994" y="1255874"/>
                  </a:lnTo>
                  <a:lnTo>
                    <a:pt x="1462962" y="1220878"/>
                  </a:lnTo>
                  <a:lnTo>
                    <a:pt x="1491729" y="1183804"/>
                  </a:lnTo>
                  <a:lnTo>
                    <a:pt x="1522717" y="1144490"/>
                  </a:lnTo>
                  <a:lnTo>
                    <a:pt x="1556347" y="1102772"/>
                  </a:lnTo>
                  <a:lnTo>
                    <a:pt x="1593040" y="1058486"/>
                  </a:lnTo>
                  <a:lnTo>
                    <a:pt x="1633216" y="1011472"/>
                  </a:lnTo>
                  <a:lnTo>
                    <a:pt x="1677298" y="961565"/>
                  </a:lnTo>
                  <a:lnTo>
                    <a:pt x="1725705" y="908603"/>
                  </a:lnTo>
                  <a:lnTo>
                    <a:pt x="1778859" y="852422"/>
                  </a:lnTo>
                  <a:lnTo>
                    <a:pt x="1837182" y="792861"/>
                  </a:lnTo>
                  <a:lnTo>
                    <a:pt x="1865510" y="764484"/>
                  </a:lnTo>
                  <a:lnTo>
                    <a:pt x="1894993" y="735143"/>
                  </a:lnTo>
                  <a:lnTo>
                    <a:pt x="1925676" y="704939"/>
                  </a:lnTo>
                  <a:lnTo>
                    <a:pt x="1957605" y="673973"/>
                  </a:lnTo>
                  <a:lnTo>
                    <a:pt x="1990825" y="642346"/>
                  </a:lnTo>
                  <a:lnTo>
                    <a:pt x="2025379" y="610159"/>
                  </a:lnTo>
                  <a:lnTo>
                    <a:pt x="2061314" y="577514"/>
                  </a:lnTo>
                  <a:lnTo>
                    <a:pt x="2098674" y="544512"/>
                  </a:lnTo>
                  <a:lnTo>
                    <a:pt x="2137505" y="511254"/>
                  </a:lnTo>
                  <a:lnTo>
                    <a:pt x="2177852" y="477841"/>
                  </a:lnTo>
                  <a:lnTo>
                    <a:pt x="2219758" y="444374"/>
                  </a:lnTo>
                  <a:lnTo>
                    <a:pt x="2263270" y="410956"/>
                  </a:lnTo>
                  <a:lnTo>
                    <a:pt x="2308433" y="377686"/>
                  </a:lnTo>
                  <a:lnTo>
                    <a:pt x="2355291" y="344666"/>
                  </a:lnTo>
                  <a:lnTo>
                    <a:pt x="2403890" y="311997"/>
                  </a:lnTo>
                  <a:lnTo>
                    <a:pt x="2454275" y="279781"/>
                  </a:lnTo>
                  <a:lnTo>
                    <a:pt x="2498780" y="252695"/>
                  </a:lnTo>
                  <a:lnTo>
                    <a:pt x="2543571" y="226687"/>
                  </a:lnTo>
                  <a:lnTo>
                    <a:pt x="2588638" y="201759"/>
                  </a:lnTo>
                  <a:lnTo>
                    <a:pt x="2633972" y="177916"/>
                  </a:lnTo>
                  <a:lnTo>
                    <a:pt x="2679562" y="155162"/>
                  </a:lnTo>
                  <a:lnTo>
                    <a:pt x="2725399" y="133500"/>
                  </a:lnTo>
                  <a:lnTo>
                    <a:pt x="2771473" y="112934"/>
                  </a:lnTo>
                  <a:lnTo>
                    <a:pt x="2817774" y="93469"/>
                  </a:lnTo>
                  <a:lnTo>
                    <a:pt x="2864294" y="75108"/>
                  </a:lnTo>
                  <a:lnTo>
                    <a:pt x="2911021" y="57854"/>
                  </a:lnTo>
                  <a:lnTo>
                    <a:pt x="2957946" y="41713"/>
                  </a:lnTo>
                  <a:lnTo>
                    <a:pt x="3005061" y="26688"/>
                  </a:lnTo>
                  <a:lnTo>
                    <a:pt x="3052353" y="12782"/>
                  </a:lnTo>
                  <a:lnTo>
                    <a:pt x="3099816" y="0"/>
                  </a:lnTo>
                </a:path>
              </a:pathLst>
            </a:custGeom>
            <a:noFill/>
            <a:ln w="18288">
              <a:solidFill>
                <a:srgbClr val="F9525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0367" name="object 12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720" y="0"/>
              <a:ext cx="3522960" cy="165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67" name="object 130"/>
            <p:cNvSpPr/>
            <p:nvPr/>
          </p:nvSpPr>
          <p:spPr>
            <a:xfrm>
              <a:off x="18720" y="6350"/>
              <a:ext cx="3343208" cy="1482675"/>
            </a:xfrm>
            <a:custGeom>
              <a:avLst/>
              <a:gdLst/>
              <a:ahLst/>
              <a:cxnLst/>
              <a:rect l="l" t="t" r="r" b="b"/>
              <a:pathLst>
                <a:path w="3337560" h="1481455">
                  <a:moveTo>
                    <a:pt x="3337540" y="0"/>
                  </a:moveTo>
                  <a:lnTo>
                    <a:pt x="0" y="0"/>
                  </a:lnTo>
                  <a:lnTo>
                    <a:pt x="3090" y="1253871"/>
                  </a:lnTo>
                  <a:lnTo>
                    <a:pt x="44650" y="1283031"/>
                  </a:lnTo>
                  <a:lnTo>
                    <a:pt x="87062" y="1310298"/>
                  </a:lnTo>
                  <a:lnTo>
                    <a:pt x="130278" y="1335650"/>
                  </a:lnTo>
                  <a:lnTo>
                    <a:pt x="174248" y="1359065"/>
                  </a:lnTo>
                  <a:lnTo>
                    <a:pt x="218924" y="1380521"/>
                  </a:lnTo>
                  <a:lnTo>
                    <a:pt x="264258" y="1399994"/>
                  </a:lnTo>
                  <a:lnTo>
                    <a:pt x="310200" y="1417463"/>
                  </a:lnTo>
                  <a:lnTo>
                    <a:pt x="356702" y="1432906"/>
                  </a:lnTo>
                  <a:lnTo>
                    <a:pt x="403714" y="1446299"/>
                  </a:lnTo>
                  <a:lnTo>
                    <a:pt x="451189" y="1457621"/>
                  </a:lnTo>
                  <a:lnTo>
                    <a:pt x="499078" y="1466850"/>
                  </a:lnTo>
                  <a:lnTo>
                    <a:pt x="567840" y="1476034"/>
                  </a:lnTo>
                  <a:lnTo>
                    <a:pt x="634218" y="1480628"/>
                  </a:lnTo>
                  <a:lnTo>
                    <a:pt x="698051" y="1481132"/>
                  </a:lnTo>
                  <a:lnTo>
                    <a:pt x="759176" y="1478049"/>
                  </a:lnTo>
                  <a:lnTo>
                    <a:pt x="817430" y="1471880"/>
                  </a:lnTo>
                  <a:lnTo>
                    <a:pt x="872652" y="1463127"/>
                  </a:lnTo>
                  <a:lnTo>
                    <a:pt x="924680" y="1452292"/>
                  </a:lnTo>
                  <a:lnTo>
                    <a:pt x="973351" y="1439877"/>
                  </a:lnTo>
                  <a:lnTo>
                    <a:pt x="1018503" y="1426383"/>
                  </a:lnTo>
                  <a:lnTo>
                    <a:pt x="1059974" y="1412312"/>
                  </a:lnTo>
                  <a:lnTo>
                    <a:pt x="1097602" y="1398166"/>
                  </a:lnTo>
                  <a:lnTo>
                    <a:pt x="1160680" y="1371656"/>
                  </a:lnTo>
                  <a:lnTo>
                    <a:pt x="1226903" y="1340616"/>
                  </a:lnTo>
                  <a:lnTo>
                    <a:pt x="1264504" y="1320828"/>
                  </a:lnTo>
                  <a:lnTo>
                    <a:pt x="1299061" y="1300791"/>
                  </a:lnTo>
                  <a:lnTo>
                    <a:pt x="1360853" y="1259410"/>
                  </a:lnTo>
                  <a:lnTo>
                    <a:pt x="1415901" y="1215345"/>
                  </a:lnTo>
                  <a:lnTo>
                    <a:pt x="1467827" y="1167472"/>
                  </a:lnTo>
                  <a:lnTo>
                    <a:pt x="1520253" y="1114663"/>
                  </a:lnTo>
                  <a:lnTo>
                    <a:pt x="1607754" y="1023732"/>
                  </a:lnTo>
                  <a:lnTo>
                    <a:pt x="1641095" y="989734"/>
                  </a:lnTo>
                  <a:lnTo>
                    <a:pt x="1677277" y="953658"/>
                  </a:lnTo>
                  <a:lnTo>
                    <a:pt x="1716754" y="915363"/>
                  </a:lnTo>
                  <a:lnTo>
                    <a:pt x="1759979" y="874708"/>
                  </a:lnTo>
                  <a:lnTo>
                    <a:pt x="1807403" y="831552"/>
                  </a:lnTo>
                  <a:lnTo>
                    <a:pt x="1859480" y="785755"/>
                  </a:lnTo>
                  <a:lnTo>
                    <a:pt x="1916662" y="737175"/>
                  </a:lnTo>
                  <a:lnTo>
                    <a:pt x="1979402" y="685673"/>
                  </a:lnTo>
                  <a:lnTo>
                    <a:pt x="2041540" y="635789"/>
                  </a:lnTo>
                  <a:lnTo>
                    <a:pt x="2074528" y="609679"/>
                  </a:lnTo>
                  <a:lnTo>
                    <a:pt x="2108861" y="582906"/>
                  </a:lnTo>
                  <a:lnTo>
                    <a:pt x="2144586" y="555558"/>
                  </a:lnTo>
                  <a:lnTo>
                    <a:pt x="2181751" y="527724"/>
                  </a:lnTo>
                  <a:lnTo>
                    <a:pt x="2220405" y="499491"/>
                  </a:lnTo>
                  <a:lnTo>
                    <a:pt x="2260596" y="470947"/>
                  </a:lnTo>
                  <a:lnTo>
                    <a:pt x="2302372" y="442180"/>
                  </a:lnTo>
                  <a:lnTo>
                    <a:pt x="2345781" y="413277"/>
                  </a:lnTo>
                  <a:lnTo>
                    <a:pt x="2390872" y="384327"/>
                  </a:lnTo>
                  <a:lnTo>
                    <a:pt x="2437692" y="355417"/>
                  </a:lnTo>
                  <a:lnTo>
                    <a:pt x="2486290" y="326635"/>
                  </a:lnTo>
                  <a:lnTo>
                    <a:pt x="2536713" y="298068"/>
                  </a:lnTo>
                  <a:lnTo>
                    <a:pt x="2589011" y="269806"/>
                  </a:lnTo>
                  <a:lnTo>
                    <a:pt x="2643231" y="241935"/>
                  </a:lnTo>
                  <a:lnTo>
                    <a:pt x="2687895" y="220062"/>
                  </a:lnTo>
                  <a:lnTo>
                    <a:pt x="2732828" y="198999"/>
                  </a:lnTo>
                  <a:lnTo>
                    <a:pt x="2778021" y="178746"/>
                  </a:lnTo>
                  <a:lnTo>
                    <a:pt x="2823466" y="159308"/>
                  </a:lnTo>
                  <a:lnTo>
                    <a:pt x="2869155" y="140687"/>
                  </a:lnTo>
                  <a:lnTo>
                    <a:pt x="2915078" y="122886"/>
                  </a:lnTo>
                  <a:lnTo>
                    <a:pt x="2961228" y="105906"/>
                  </a:lnTo>
                  <a:lnTo>
                    <a:pt x="3007595" y="89752"/>
                  </a:lnTo>
                  <a:lnTo>
                    <a:pt x="3054172" y="74426"/>
                  </a:lnTo>
                  <a:lnTo>
                    <a:pt x="3100949" y="59929"/>
                  </a:lnTo>
                  <a:lnTo>
                    <a:pt x="3147918" y="46266"/>
                  </a:lnTo>
                  <a:lnTo>
                    <a:pt x="3195070" y="33439"/>
                  </a:lnTo>
                  <a:lnTo>
                    <a:pt x="3242397" y="21450"/>
                  </a:lnTo>
                  <a:lnTo>
                    <a:pt x="3289890" y="10303"/>
                  </a:lnTo>
                  <a:lnTo>
                    <a:pt x="3337540" y="0"/>
                  </a:lnTo>
                  <a:close/>
                </a:path>
              </a:pathLst>
            </a:cu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0369" name="object 13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240" y="0"/>
              <a:ext cx="915480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569" name="object 132"/>
          <p:cNvSpPr/>
          <p:nvPr/>
        </p:nvSpPr>
        <p:spPr>
          <a:xfrm>
            <a:off x="1336675" y="207963"/>
            <a:ext cx="6507163" cy="317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 fontAlgn="auto">
              <a:spcBef>
                <a:spcPts val="99"/>
              </a:spcBef>
              <a:spcAft>
                <a:spcPts val="0"/>
              </a:spcAft>
              <a:defRPr/>
            </a:pPr>
            <a:r>
              <a:rPr lang="uk-UA" sz="2000" b="1" i="1" spc="-1" dirty="0">
                <a:solidFill>
                  <a:srgbClr val="002BC0"/>
                </a:solidFill>
                <a:latin typeface="Verdana"/>
              </a:rPr>
              <a:t>Проєкт “STEM-освіта: від теорії до практики</a:t>
            </a:r>
            <a:endParaRPr lang="uk-UA" sz="2000" spc="-1" dirty="0"/>
          </a:p>
        </p:txBody>
      </p:sp>
      <p:sp>
        <p:nvSpPr>
          <p:cNvPr id="570" name="object 133"/>
          <p:cNvSpPr/>
          <p:nvPr/>
        </p:nvSpPr>
        <p:spPr>
          <a:xfrm>
            <a:off x="17463" y="360363"/>
            <a:ext cx="9145587" cy="6921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 fontAlgn="auto">
              <a:lnSpc>
                <a:spcPts val="2874"/>
              </a:lnSpc>
              <a:spcBef>
                <a:spcPts val="99"/>
              </a:spcBef>
              <a:spcAft>
                <a:spcPts val="0"/>
              </a:spcAft>
              <a:defRPr/>
            </a:pPr>
            <a:endParaRPr lang="uk-UA" spc="-1" dirty="0"/>
          </a:p>
          <a:p>
            <a:pPr algn="ctr" fontAlgn="auto">
              <a:lnSpc>
                <a:spcPts val="23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spc="-1" dirty="0">
                <a:solidFill>
                  <a:srgbClr val="B85C00"/>
                </a:solidFill>
                <a:latin typeface="Verdana"/>
              </a:rPr>
              <a:t>(уч.</a:t>
            </a:r>
            <a:r>
              <a:rPr lang="uk-UA" sz="2000" b="1" i="1" spc="-106" dirty="0">
                <a:solidFill>
                  <a:srgbClr val="B85C00"/>
                </a:solidFill>
                <a:latin typeface="Verdana"/>
              </a:rPr>
              <a:t> </a:t>
            </a:r>
            <a:r>
              <a:rPr lang="uk-UA" sz="2000" b="1" i="1" spc="-106" dirty="0">
                <a:solidFill>
                  <a:srgbClr val="B85C00"/>
                </a:solidFill>
                <a:latin typeface="Verdana"/>
              </a:rPr>
              <a:t>З.</a:t>
            </a:r>
            <a:r>
              <a:rPr lang="uk-UA" sz="2000" b="1" i="1" spc="-1" dirty="0">
                <a:solidFill>
                  <a:srgbClr val="B85C00"/>
                </a:solidFill>
                <a:latin typeface="Verdana"/>
              </a:rPr>
              <a:t>Бешлей, </a:t>
            </a:r>
            <a:r>
              <a:rPr lang="uk-UA" sz="2000" b="1" i="1" spc="-1" dirty="0" err="1">
                <a:solidFill>
                  <a:srgbClr val="B85C00"/>
                </a:solidFill>
                <a:latin typeface="Verdana"/>
              </a:rPr>
              <a:t>О.Олійник</a:t>
            </a:r>
            <a:r>
              <a:rPr lang="uk-UA" sz="2000" b="1" i="1" spc="-21" dirty="0">
                <a:solidFill>
                  <a:srgbClr val="B85C00"/>
                </a:solidFill>
                <a:latin typeface="Verdana"/>
              </a:rPr>
              <a:t>)</a:t>
            </a:r>
            <a:endParaRPr lang="uk-UA" sz="2000" spc="-1" dirty="0"/>
          </a:p>
        </p:txBody>
      </p:sp>
      <p:pic>
        <p:nvPicPr>
          <p:cNvPr id="100356" name="Рисунок 57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1349375"/>
            <a:ext cx="7256462" cy="5130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7" name="object 4"/>
          <p:cNvGrpSpPr>
            <a:grpSpLocks/>
          </p:cNvGrpSpPr>
          <p:nvPr/>
        </p:nvGrpSpPr>
        <p:grpSpPr bwMode="auto">
          <a:xfrm>
            <a:off x="1588" y="0"/>
            <a:ext cx="9142412" cy="6864350"/>
            <a:chOff x="1800" y="0"/>
            <a:chExt cx="9141480" cy="6864120"/>
          </a:xfrm>
        </p:grpSpPr>
        <p:pic>
          <p:nvPicPr>
            <p:cNvPr id="101381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6240" y="3224520"/>
              <a:ext cx="1367280" cy="363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90" name="object 6"/>
            <p:cNvSpPr/>
            <p:nvPr/>
          </p:nvSpPr>
          <p:spPr>
            <a:xfrm>
              <a:off x="7714676" y="3338401"/>
              <a:ext cx="1196853" cy="3522544"/>
            </a:xfrm>
            <a:custGeom>
              <a:avLst/>
              <a:gdLst/>
              <a:ahLst/>
              <a:cxnLst/>
              <a:rect l="l" t="t" r="r" b="b"/>
              <a:pathLst>
                <a:path w="1198245" h="3520440">
                  <a:moveTo>
                    <a:pt x="1197831" y="0"/>
                  </a:moveTo>
                  <a:lnTo>
                    <a:pt x="1129889" y="18297"/>
                  </a:lnTo>
                  <a:lnTo>
                    <a:pt x="1091180" y="30901"/>
                  </a:lnTo>
                  <a:lnTo>
                    <a:pt x="1049895" y="46196"/>
                  </a:lnTo>
                  <a:lnTo>
                    <a:pt x="1006469" y="64472"/>
                  </a:lnTo>
                  <a:lnTo>
                    <a:pt x="961339" y="86019"/>
                  </a:lnTo>
                  <a:lnTo>
                    <a:pt x="914940" y="111128"/>
                  </a:lnTo>
                  <a:lnTo>
                    <a:pt x="867710" y="140088"/>
                  </a:lnTo>
                  <a:lnTo>
                    <a:pt x="820084" y="173191"/>
                  </a:lnTo>
                  <a:lnTo>
                    <a:pt x="772499" y="210726"/>
                  </a:lnTo>
                  <a:lnTo>
                    <a:pt x="725391" y="252984"/>
                  </a:lnTo>
                  <a:lnTo>
                    <a:pt x="681975" y="297086"/>
                  </a:lnTo>
                  <a:lnTo>
                    <a:pt x="642215" y="342493"/>
                  </a:lnTo>
                  <a:lnTo>
                    <a:pt x="605954" y="388959"/>
                  </a:lnTo>
                  <a:lnTo>
                    <a:pt x="573036" y="436236"/>
                  </a:lnTo>
                  <a:lnTo>
                    <a:pt x="543307" y="484076"/>
                  </a:lnTo>
                  <a:lnTo>
                    <a:pt x="516611" y="532232"/>
                  </a:lnTo>
                  <a:lnTo>
                    <a:pt x="492792" y="580457"/>
                  </a:lnTo>
                  <a:lnTo>
                    <a:pt x="471696" y="628504"/>
                  </a:lnTo>
                  <a:lnTo>
                    <a:pt x="453166" y="676124"/>
                  </a:lnTo>
                  <a:lnTo>
                    <a:pt x="437047" y="723071"/>
                  </a:lnTo>
                  <a:lnTo>
                    <a:pt x="423185" y="769097"/>
                  </a:lnTo>
                  <a:lnTo>
                    <a:pt x="411423" y="813955"/>
                  </a:lnTo>
                  <a:lnTo>
                    <a:pt x="401606" y="857397"/>
                  </a:lnTo>
                  <a:lnTo>
                    <a:pt x="393578" y="899176"/>
                  </a:lnTo>
                  <a:lnTo>
                    <a:pt x="387185" y="939045"/>
                  </a:lnTo>
                  <a:lnTo>
                    <a:pt x="378681" y="1012063"/>
                  </a:lnTo>
                  <a:lnTo>
                    <a:pt x="374217" y="1077327"/>
                  </a:lnTo>
                  <a:lnTo>
                    <a:pt x="372453" y="1138729"/>
                  </a:lnTo>
                  <a:lnTo>
                    <a:pt x="373138" y="1196607"/>
                  </a:lnTo>
                  <a:lnTo>
                    <a:pt x="376021" y="1251303"/>
                  </a:lnTo>
                  <a:lnTo>
                    <a:pt x="380853" y="1303156"/>
                  </a:lnTo>
                  <a:lnTo>
                    <a:pt x="387382" y="1352508"/>
                  </a:lnTo>
                  <a:lnTo>
                    <a:pt x="395360" y="1399699"/>
                  </a:lnTo>
                  <a:lnTo>
                    <a:pt x="404535" y="1445070"/>
                  </a:lnTo>
                  <a:lnTo>
                    <a:pt x="414657" y="1488960"/>
                  </a:lnTo>
                  <a:lnTo>
                    <a:pt x="425476" y="1531711"/>
                  </a:lnTo>
                  <a:lnTo>
                    <a:pt x="436741" y="1573662"/>
                  </a:lnTo>
                  <a:lnTo>
                    <a:pt x="448203" y="1615155"/>
                  </a:lnTo>
                  <a:lnTo>
                    <a:pt x="459610" y="1656529"/>
                  </a:lnTo>
                  <a:lnTo>
                    <a:pt x="470713" y="1698126"/>
                  </a:lnTo>
                  <a:lnTo>
                    <a:pt x="481262" y="1740285"/>
                  </a:lnTo>
                  <a:lnTo>
                    <a:pt x="491005" y="1783348"/>
                  </a:lnTo>
                  <a:lnTo>
                    <a:pt x="499694" y="1827654"/>
                  </a:lnTo>
                  <a:lnTo>
                    <a:pt x="507076" y="1873545"/>
                  </a:lnTo>
                  <a:lnTo>
                    <a:pt x="512903" y="1921360"/>
                  </a:lnTo>
                  <a:lnTo>
                    <a:pt x="516924" y="1971440"/>
                  </a:lnTo>
                  <a:lnTo>
                    <a:pt x="518889" y="2024126"/>
                  </a:lnTo>
                  <a:lnTo>
                    <a:pt x="518803" y="2095536"/>
                  </a:lnTo>
                  <a:lnTo>
                    <a:pt x="516272" y="2162749"/>
                  </a:lnTo>
                  <a:lnTo>
                    <a:pt x="511443" y="2225982"/>
                  </a:lnTo>
                  <a:lnTo>
                    <a:pt x="504462" y="2285450"/>
                  </a:lnTo>
                  <a:lnTo>
                    <a:pt x="495478" y="2341372"/>
                  </a:lnTo>
                  <a:lnTo>
                    <a:pt x="484636" y="2393965"/>
                  </a:lnTo>
                  <a:lnTo>
                    <a:pt x="472084" y="2443444"/>
                  </a:lnTo>
                  <a:lnTo>
                    <a:pt x="457968" y="2490027"/>
                  </a:lnTo>
                  <a:lnTo>
                    <a:pt x="442435" y="2533930"/>
                  </a:lnTo>
                  <a:lnTo>
                    <a:pt x="425632" y="2575372"/>
                  </a:lnTo>
                  <a:lnTo>
                    <a:pt x="407705" y="2614568"/>
                  </a:lnTo>
                  <a:lnTo>
                    <a:pt x="388803" y="2651736"/>
                  </a:lnTo>
                  <a:lnTo>
                    <a:pt x="369071" y="2687092"/>
                  </a:lnTo>
                  <a:lnTo>
                    <a:pt x="348657" y="2720854"/>
                  </a:lnTo>
                  <a:lnTo>
                    <a:pt x="327707" y="2753237"/>
                  </a:lnTo>
                  <a:lnTo>
                    <a:pt x="284787" y="2814739"/>
                  </a:lnTo>
                  <a:lnTo>
                    <a:pt x="236366" y="2878437"/>
                  </a:lnTo>
                  <a:lnTo>
                    <a:pt x="207802" y="2912495"/>
                  </a:lnTo>
                  <a:lnTo>
                    <a:pt x="178213" y="2947414"/>
                  </a:lnTo>
                  <a:lnTo>
                    <a:pt x="148396" y="2984142"/>
                  </a:lnTo>
                  <a:lnTo>
                    <a:pt x="119145" y="3023629"/>
                  </a:lnTo>
                  <a:lnTo>
                    <a:pt x="91256" y="3066823"/>
                  </a:lnTo>
                  <a:lnTo>
                    <a:pt x="65525" y="3114673"/>
                  </a:lnTo>
                  <a:lnTo>
                    <a:pt x="42746" y="3168128"/>
                  </a:lnTo>
                  <a:lnTo>
                    <a:pt x="23716" y="3228136"/>
                  </a:lnTo>
                  <a:lnTo>
                    <a:pt x="13038" y="3276073"/>
                  </a:lnTo>
                  <a:lnTo>
                    <a:pt x="5522" y="3324554"/>
                  </a:lnTo>
                  <a:lnTo>
                    <a:pt x="1173" y="3373405"/>
                  </a:lnTo>
                  <a:lnTo>
                    <a:pt x="0" y="3422452"/>
                  </a:lnTo>
                  <a:lnTo>
                    <a:pt x="2008" y="3471522"/>
                  </a:lnTo>
                  <a:lnTo>
                    <a:pt x="7206" y="3520439"/>
                  </a:lnTo>
                </a:path>
              </a:pathLst>
            </a:custGeom>
            <a:noFill/>
            <a:ln w="18288">
              <a:solidFill>
                <a:srgbClr val="FCD2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1383" name="object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53680" y="3044880"/>
              <a:ext cx="1388880" cy="381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92" name="object 8"/>
            <p:cNvSpPr/>
            <p:nvPr/>
          </p:nvSpPr>
          <p:spPr>
            <a:xfrm>
              <a:off x="7944840" y="3154257"/>
              <a:ext cx="1195265" cy="3703513"/>
            </a:xfrm>
            <a:custGeom>
              <a:avLst/>
              <a:gdLst/>
              <a:ahLst/>
              <a:cxnLst/>
              <a:rect l="l" t="t" r="r" b="b"/>
              <a:pathLst>
                <a:path w="1195070" h="3700779">
                  <a:moveTo>
                    <a:pt x="1194783" y="0"/>
                  </a:moveTo>
                  <a:lnTo>
                    <a:pt x="1127002" y="19244"/>
                  </a:lnTo>
                  <a:lnTo>
                    <a:pt x="1088389" y="32484"/>
                  </a:lnTo>
                  <a:lnTo>
                    <a:pt x="1047206" y="48546"/>
                  </a:lnTo>
                  <a:lnTo>
                    <a:pt x="1003889" y="67734"/>
                  </a:lnTo>
                  <a:lnTo>
                    <a:pt x="958871" y="90356"/>
                  </a:lnTo>
                  <a:lnTo>
                    <a:pt x="912588" y="116717"/>
                  </a:lnTo>
                  <a:lnTo>
                    <a:pt x="865473" y="147124"/>
                  </a:lnTo>
                  <a:lnTo>
                    <a:pt x="817961" y="181883"/>
                  </a:lnTo>
                  <a:lnTo>
                    <a:pt x="770487" y="221301"/>
                  </a:lnTo>
                  <a:lnTo>
                    <a:pt x="723486" y="265683"/>
                  </a:lnTo>
                  <a:lnTo>
                    <a:pt x="682487" y="309366"/>
                  </a:lnTo>
                  <a:lnTo>
                    <a:pt x="644750" y="354287"/>
                  </a:lnTo>
                  <a:lnTo>
                    <a:pt x="610142" y="400228"/>
                  </a:lnTo>
                  <a:lnTo>
                    <a:pt x="578533" y="446969"/>
                  </a:lnTo>
                  <a:lnTo>
                    <a:pt x="549793" y="494293"/>
                  </a:lnTo>
                  <a:lnTo>
                    <a:pt x="523790" y="541979"/>
                  </a:lnTo>
                  <a:lnTo>
                    <a:pt x="500393" y="589809"/>
                  </a:lnTo>
                  <a:lnTo>
                    <a:pt x="479473" y="637562"/>
                  </a:lnTo>
                  <a:lnTo>
                    <a:pt x="460897" y="685022"/>
                  </a:lnTo>
                  <a:lnTo>
                    <a:pt x="444536" y="731967"/>
                  </a:lnTo>
                  <a:lnTo>
                    <a:pt x="430258" y="778179"/>
                  </a:lnTo>
                  <a:lnTo>
                    <a:pt x="417933" y="823439"/>
                  </a:lnTo>
                  <a:lnTo>
                    <a:pt x="407430" y="867528"/>
                  </a:lnTo>
                  <a:lnTo>
                    <a:pt x="398618" y="910227"/>
                  </a:lnTo>
                  <a:lnTo>
                    <a:pt x="391366" y="951316"/>
                  </a:lnTo>
                  <a:lnTo>
                    <a:pt x="385544" y="990577"/>
                  </a:lnTo>
                  <a:lnTo>
                    <a:pt x="377665" y="1062735"/>
                  </a:lnTo>
                  <a:lnTo>
                    <a:pt x="373358" y="1128231"/>
                  </a:lnTo>
                  <a:lnTo>
                    <a:pt x="371515" y="1190017"/>
                  </a:lnTo>
                  <a:lnTo>
                    <a:pt x="371919" y="1248403"/>
                  </a:lnTo>
                  <a:lnTo>
                    <a:pt x="374353" y="1303701"/>
                  </a:lnTo>
                  <a:lnTo>
                    <a:pt x="378599" y="1356221"/>
                  </a:lnTo>
                  <a:lnTo>
                    <a:pt x="384440" y="1406275"/>
                  </a:lnTo>
                  <a:lnTo>
                    <a:pt x="391659" y="1454173"/>
                  </a:lnTo>
                  <a:lnTo>
                    <a:pt x="400039" y="1500227"/>
                  </a:lnTo>
                  <a:lnTo>
                    <a:pt x="409363" y="1544746"/>
                  </a:lnTo>
                  <a:lnTo>
                    <a:pt x="419413" y="1588042"/>
                  </a:lnTo>
                  <a:lnTo>
                    <a:pt x="429973" y="1630425"/>
                  </a:lnTo>
                  <a:lnTo>
                    <a:pt x="462534" y="1755212"/>
                  </a:lnTo>
                  <a:lnTo>
                    <a:pt x="472959" y="1797055"/>
                  </a:lnTo>
                  <a:lnTo>
                    <a:pt x="482806" y="1839540"/>
                  </a:lnTo>
                  <a:lnTo>
                    <a:pt x="491860" y="1882979"/>
                  </a:lnTo>
                  <a:lnTo>
                    <a:pt x="499903" y="1927681"/>
                  </a:lnTo>
                  <a:lnTo>
                    <a:pt x="506717" y="1973958"/>
                  </a:lnTo>
                  <a:lnTo>
                    <a:pt x="512086" y="2022120"/>
                  </a:lnTo>
                  <a:lnTo>
                    <a:pt x="515792" y="2072479"/>
                  </a:lnTo>
                  <a:lnTo>
                    <a:pt x="517619" y="2125344"/>
                  </a:lnTo>
                  <a:lnTo>
                    <a:pt x="517583" y="2196497"/>
                  </a:lnTo>
                  <a:lnTo>
                    <a:pt x="515355" y="2263682"/>
                  </a:lnTo>
                  <a:lnTo>
                    <a:pt x="511058" y="2327094"/>
                  </a:lnTo>
                  <a:lnTo>
                    <a:pt x="504816" y="2386926"/>
                  </a:lnTo>
                  <a:lnTo>
                    <a:pt x="496754" y="2443372"/>
                  </a:lnTo>
                  <a:lnTo>
                    <a:pt x="486997" y="2496627"/>
                  </a:lnTo>
                  <a:lnTo>
                    <a:pt x="475669" y="2546882"/>
                  </a:lnTo>
                  <a:lnTo>
                    <a:pt x="462894" y="2594333"/>
                  </a:lnTo>
                  <a:lnTo>
                    <a:pt x="448797" y="2639172"/>
                  </a:lnTo>
                  <a:lnTo>
                    <a:pt x="433502" y="2681594"/>
                  </a:lnTo>
                  <a:lnTo>
                    <a:pt x="417134" y="2721792"/>
                  </a:lnTo>
                  <a:lnTo>
                    <a:pt x="399816" y="2759960"/>
                  </a:lnTo>
                  <a:lnTo>
                    <a:pt x="381675" y="2796291"/>
                  </a:lnTo>
                  <a:lnTo>
                    <a:pt x="362833" y="2830980"/>
                  </a:lnTo>
                  <a:lnTo>
                    <a:pt x="343415" y="2864219"/>
                  </a:lnTo>
                  <a:lnTo>
                    <a:pt x="303350" y="2927124"/>
                  </a:lnTo>
                  <a:lnTo>
                    <a:pt x="262476" y="2986557"/>
                  </a:lnTo>
                  <a:lnTo>
                    <a:pt x="238546" y="3018847"/>
                  </a:lnTo>
                  <a:lnTo>
                    <a:pt x="213090" y="3050980"/>
                  </a:lnTo>
                  <a:lnTo>
                    <a:pt x="186684" y="3083684"/>
                  </a:lnTo>
                  <a:lnTo>
                    <a:pt x="159906" y="3117685"/>
                  </a:lnTo>
                  <a:lnTo>
                    <a:pt x="133332" y="3153708"/>
                  </a:lnTo>
                  <a:lnTo>
                    <a:pt x="107540" y="3192481"/>
                  </a:lnTo>
                  <a:lnTo>
                    <a:pt x="83105" y="3234729"/>
                  </a:lnTo>
                  <a:lnTo>
                    <a:pt x="60605" y="3281179"/>
                  </a:lnTo>
                  <a:lnTo>
                    <a:pt x="40616" y="3332558"/>
                  </a:lnTo>
                  <a:lnTo>
                    <a:pt x="23716" y="3389591"/>
                  </a:lnTo>
                  <a:lnTo>
                    <a:pt x="13038" y="3439926"/>
                  </a:lnTo>
                  <a:lnTo>
                    <a:pt x="5522" y="3490832"/>
                  </a:lnTo>
                  <a:lnTo>
                    <a:pt x="1173" y="3542127"/>
                  </a:lnTo>
                  <a:lnTo>
                    <a:pt x="0" y="3593628"/>
                  </a:lnTo>
                  <a:lnTo>
                    <a:pt x="2008" y="3645152"/>
                  </a:lnTo>
                  <a:lnTo>
                    <a:pt x="7206" y="3696515"/>
                  </a:lnTo>
                  <a:lnTo>
                    <a:pt x="1194783" y="3700294"/>
                  </a:lnTo>
                  <a:lnTo>
                    <a:pt x="11947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1385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4200" y="3584520"/>
              <a:ext cx="1278720" cy="327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94" name="object 10"/>
            <p:cNvSpPr/>
            <p:nvPr/>
          </p:nvSpPr>
          <p:spPr>
            <a:xfrm>
              <a:off x="8055954" y="3693989"/>
              <a:ext cx="1084151" cy="3170131"/>
            </a:xfrm>
            <a:custGeom>
              <a:avLst/>
              <a:gdLst/>
              <a:ahLst/>
              <a:cxnLst/>
              <a:rect l="l" t="t" r="r" b="b"/>
              <a:pathLst>
                <a:path w="1085215" h="3167379">
                  <a:moveTo>
                    <a:pt x="1084780" y="0"/>
                  </a:moveTo>
                  <a:lnTo>
                    <a:pt x="1076015" y="52158"/>
                  </a:lnTo>
                  <a:lnTo>
                    <a:pt x="1066428" y="104115"/>
                  </a:lnTo>
                  <a:lnTo>
                    <a:pt x="1056021" y="155858"/>
                  </a:lnTo>
                  <a:lnTo>
                    <a:pt x="1044798" y="207374"/>
                  </a:lnTo>
                  <a:lnTo>
                    <a:pt x="1032760" y="258650"/>
                  </a:lnTo>
                  <a:lnTo>
                    <a:pt x="1019911" y="309675"/>
                  </a:lnTo>
                  <a:lnTo>
                    <a:pt x="1006254" y="360435"/>
                  </a:lnTo>
                  <a:lnTo>
                    <a:pt x="991791" y="410919"/>
                  </a:lnTo>
                  <a:lnTo>
                    <a:pt x="976525" y="461113"/>
                  </a:lnTo>
                  <a:lnTo>
                    <a:pt x="960459" y="511006"/>
                  </a:lnTo>
                  <a:lnTo>
                    <a:pt x="943596" y="560584"/>
                  </a:lnTo>
                  <a:lnTo>
                    <a:pt x="925938" y="609836"/>
                  </a:lnTo>
                  <a:lnTo>
                    <a:pt x="907488" y="658749"/>
                  </a:lnTo>
                  <a:lnTo>
                    <a:pt x="884142" y="717409"/>
                  </a:lnTo>
                  <a:lnTo>
                    <a:pt x="860434" y="773692"/>
                  </a:lnTo>
                  <a:lnTo>
                    <a:pt x="836458" y="827667"/>
                  </a:lnTo>
                  <a:lnTo>
                    <a:pt x="812311" y="879403"/>
                  </a:lnTo>
                  <a:lnTo>
                    <a:pt x="788089" y="928967"/>
                  </a:lnTo>
                  <a:lnTo>
                    <a:pt x="763887" y="976429"/>
                  </a:lnTo>
                  <a:lnTo>
                    <a:pt x="739800" y="1021857"/>
                  </a:lnTo>
                  <a:lnTo>
                    <a:pt x="715926" y="1065320"/>
                  </a:lnTo>
                  <a:lnTo>
                    <a:pt x="692359" y="1106887"/>
                  </a:lnTo>
                  <a:lnTo>
                    <a:pt x="669196" y="1146625"/>
                  </a:lnTo>
                  <a:lnTo>
                    <a:pt x="646533" y="1184603"/>
                  </a:lnTo>
                  <a:lnTo>
                    <a:pt x="624464" y="1220891"/>
                  </a:lnTo>
                  <a:lnTo>
                    <a:pt x="582495" y="1288669"/>
                  </a:lnTo>
                  <a:lnTo>
                    <a:pt x="539014" y="1357123"/>
                  </a:lnTo>
                  <a:lnTo>
                    <a:pt x="498381" y="1418594"/>
                  </a:lnTo>
                  <a:lnTo>
                    <a:pt x="460437" y="1473747"/>
                  </a:lnTo>
                  <a:lnTo>
                    <a:pt x="425020" y="1523252"/>
                  </a:lnTo>
                  <a:lnTo>
                    <a:pt x="391971" y="1567774"/>
                  </a:lnTo>
                  <a:lnTo>
                    <a:pt x="361130" y="1607981"/>
                  </a:lnTo>
                  <a:lnTo>
                    <a:pt x="332337" y="1644541"/>
                  </a:lnTo>
                  <a:lnTo>
                    <a:pt x="256647" y="1739010"/>
                  </a:lnTo>
                  <a:lnTo>
                    <a:pt x="234446" y="1767654"/>
                  </a:lnTo>
                  <a:lnTo>
                    <a:pt x="193630" y="1824678"/>
                  </a:lnTo>
                  <a:lnTo>
                    <a:pt x="156526" y="1885799"/>
                  </a:lnTo>
                  <a:lnTo>
                    <a:pt x="121856" y="1956357"/>
                  </a:lnTo>
                  <a:lnTo>
                    <a:pt x="105033" y="1996843"/>
                  </a:lnTo>
                  <a:lnTo>
                    <a:pt x="88338" y="2041690"/>
                  </a:lnTo>
                  <a:lnTo>
                    <a:pt x="69138" y="2098135"/>
                  </a:lnTo>
                  <a:lnTo>
                    <a:pt x="47047" y="2172814"/>
                  </a:lnTo>
                  <a:lnTo>
                    <a:pt x="36066" y="2216510"/>
                  </a:lnTo>
                  <a:lnTo>
                    <a:pt x="25739" y="2264189"/>
                  </a:lnTo>
                  <a:lnTo>
                    <a:pt x="16526" y="2315658"/>
                  </a:lnTo>
                  <a:lnTo>
                    <a:pt x="8886" y="2370725"/>
                  </a:lnTo>
                  <a:lnTo>
                    <a:pt x="3279" y="2429197"/>
                  </a:lnTo>
                  <a:lnTo>
                    <a:pt x="164" y="2490883"/>
                  </a:lnTo>
                  <a:lnTo>
                    <a:pt x="0" y="2555590"/>
                  </a:lnTo>
                  <a:lnTo>
                    <a:pt x="3245" y="2623127"/>
                  </a:lnTo>
                  <a:lnTo>
                    <a:pt x="10360" y="2693301"/>
                  </a:lnTo>
                  <a:lnTo>
                    <a:pt x="17881" y="2743260"/>
                  </a:lnTo>
                  <a:lnTo>
                    <a:pt x="27250" y="2792740"/>
                  </a:lnTo>
                  <a:lnTo>
                    <a:pt x="38446" y="2841680"/>
                  </a:lnTo>
                  <a:lnTo>
                    <a:pt x="51449" y="2890017"/>
                  </a:lnTo>
                  <a:lnTo>
                    <a:pt x="66240" y="2937690"/>
                  </a:lnTo>
                  <a:lnTo>
                    <a:pt x="82799" y="2984636"/>
                  </a:lnTo>
                  <a:lnTo>
                    <a:pt x="101106" y="3030794"/>
                  </a:lnTo>
                  <a:lnTo>
                    <a:pt x="121141" y="3076102"/>
                  </a:lnTo>
                  <a:lnTo>
                    <a:pt x="142884" y="3120498"/>
                  </a:lnTo>
                  <a:lnTo>
                    <a:pt x="166316" y="3163920"/>
                  </a:lnTo>
                  <a:lnTo>
                    <a:pt x="1084780" y="3166853"/>
                  </a:lnTo>
                  <a:lnTo>
                    <a:pt x="10847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1387" name="object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9320" y="2745720"/>
              <a:ext cx="1443240" cy="4117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96" name="object 12"/>
            <p:cNvSpPr/>
            <p:nvPr/>
          </p:nvSpPr>
          <p:spPr>
            <a:xfrm>
              <a:off x="7790868" y="2992338"/>
              <a:ext cx="1352412" cy="3871782"/>
            </a:xfrm>
            <a:custGeom>
              <a:avLst/>
              <a:gdLst/>
              <a:ahLst/>
              <a:cxnLst/>
              <a:rect l="l" t="t" r="r" b="b"/>
              <a:pathLst>
                <a:path w="1353820" h="3868420">
                  <a:moveTo>
                    <a:pt x="211545" y="3867831"/>
                  </a:moveTo>
                  <a:lnTo>
                    <a:pt x="188488" y="3825662"/>
                  </a:lnTo>
                  <a:lnTo>
                    <a:pt x="166689" y="3782753"/>
                  </a:lnTo>
                  <a:lnTo>
                    <a:pt x="146159" y="3739140"/>
                  </a:lnTo>
                  <a:lnTo>
                    <a:pt x="126911" y="3694858"/>
                  </a:lnTo>
                  <a:lnTo>
                    <a:pt x="108957" y="3649943"/>
                  </a:lnTo>
                  <a:lnTo>
                    <a:pt x="92311" y="3604430"/>
                  </a:lnTo>
                  <a:lnTo>
                    <a:pt x="76983" y="3558355"/>
                  </a:lnTo>
                  <a:lnTo>
                    <a:pt x="62988" y="3511753"/>
                  </a:lnTo>
                  <a:lnTo>
                    <a:pt x="50336" y="3464660"/>
                  </a:lnTo>
                  <a:lnTo>
                    <a:pt x="39042" y="3417111"/>
                  </a:lnTo>
                  <a:lnTo>
                    <a:pt x="29117" y="3369142"/>
                  </a:lnTo>
                  <a:lnTo>
                    <a:pt x="20574" y="3320789"/>
                  </a:lnTo>
                  <a:lnTo>
                    <a:pt x="13425" y="3272087"/>
                  </a:lnTo>
                  <a:lnTo>
                    <a:pt x="6088" y="3203869"/>
                  </a:lnTo>
                  <a:lnTo>
                    <a:pt x="1700" y="3137569"/>
                  </a:lnTo>
                  <a:lnTo>
                    <a:pt x="0" y="3073295"/>
                  </a:lnTo>
                  <a:lnTo>
                    <a:pt x="726" y="3011156"/>
                  </a:lnTo>
                  <a:lnTo>
                    <a:pt x="3619" y="2951261"/>
                  </a:lnTo>
                  <a:lnTo>
                    <a:pt x="8419" y="2893719"/>
                  </a:lnTo>
                  <a:lnTo>
                    <a:pt x="14863" y="2838639"/>
                  </a:lnTo>
                  <a:lnTo>
                    <a:pt x="22693" y="2786130"/>
                  </a:lnTo>
                  <a:lnTo>
                    <a:pt x="31647" y="2736301"/>
                  </a:lnTo>
                  <a:lnTo>
                    <a:pt x="41464" y="2689261"/>
                  </a:lnTo>
                  <a:lnTo>
                    <a:pt x="51885" y="2645118"/>
                  </a:lnTo>
                  <a:lnTo>
                    <a:pt x="62648" y="2603982"/>
                  </a:lnTo>
                  <a:lnTo>
                    <a:pt x="73494" y="2565961"/>
                  </a:lnTo>
                  <a:lnTo>
                    <a:pt x="94389" y="2499701"/>
                  </a:lnTo>
                  <a:lnTo>
                    <a:pt x="112485" y="2447209"/>
                  </a:lnTo>
                  <a:lnTo>
                    <a:pt x="129268" y="2401794"/>
                  </a:lnTo>
                  <a:lnTo>
                    <a:pt x="146126" y="2359947"/>
                  </a:lnTo>
                  <a:lnTo>
                    <a:pt x="163159" y="2321249"/>
                  </a:lnTo>
                  <a:lnTo>
                    <a:pt x="180468" y="2285281"/>
                  </a:lnTo>
                  <a:lnTo>
                    <a:pt x="216319" y="2219862"/>
                  </a:lnTo>
                  <a:lnTo>
                    <a:pt x="254485" y="2160335"/>
                  </a:lnTo>
                  <a:lnTo>
                    <a:pt x="295773" y="2103351"/>
                  </a:lnTo>
                  <a:lnTo>
                    <a:pt x="340989" y="2045556"/>
                  </a:lnTo>
                  <a:lnTo>
                    <a:pt x="365323" y="2015307"/>
                  </a:lnTo>
                  <a:lnTo>
                    <a:pt x="390942" y="1983599"/>
                  </a:lnTo>
                  <a:lnTo>
                    <a:pt x="417947" y="1950013"/>
                  </a:lnTo>
                  <a:lnTo>
                    <a:pt x="446438" y="1914129"/>
                  </a:lnTo>
                  <a:lnTo>
                    <a:pt x="476517" y="1875529"/>
                  </a:lnTo>
                  <a:lnTo>
                    <a:pt x="508284" y="1833793"/>
                  </a:lnTo>
                  <a:lnTo>
                    <a:pt x="541841" y="1788504"/>
                  </a:lnTo>
                  <a:lnTo>
                    <a:pt x="577287" y="1739240"/>
                  </a:lnTo>
                  <a:lnTo>
                    <a:pt x="614725" y="1685585"/>
                  </a:lnTo>
                  <a:lnTo>
                    <a:pt x="654254" y="1627118"/>
                  </a:lnTo>
                  <a:lnTo>
                    <a:pt x="695976" y="1563421"/>
                  </a:lnTo>
                  <a:lnTo>
                    <a:pt x="739992" y="1494074"/>
                  </a:lnTo>
                  <a:lnTo>
                    <a:pt x="760239" y="1461624"/>
                  </a:lnTo>
                  <a:lnTo>
                    <a:pt x="781106" y="1427999"/>
                  </a:lnTo>
                  <a:lnTo>
                    <a:pt x="802536" y="1393158"/>
                  </a:lnTo>
                  <a:lnTo>
                    <a:pt x="824471" y="1357060"/>
                  </a:lnTo>
                  <a:lnTo>
                    <a:pt x="846855" y="1319665"/>
                  </a:lnTo>
                  <a:lnTo>
                    <a:pt x="869630" y="1280931"/>
                  </a:lnTo>
                  <a:lnTo>
                    <a:pt x="892740" y="1240817"/>
                  </a:lnTo>
                  <a:lnTo>
                    <a:pt x="916126" y="1199282"/>
                  </a:lnTo>
                  <a:lnTo>
                    <a:pt x="939731" y="1156286"/>
                  </a:lnTo>
                  <a:lnTo>
                    <a:pt x="963499" y="1111787"/>
                  </a:lnTo>
                  <a:lnTo>
                    <a:pt x="987371" y="1065744"/>
                  </a:lnTo>
                  <a:lnTo>
                    <a:pt x="1011292" y="1018116"/>
                  </a:lnTo>
                  <a:lnTo>
                    <a:pt x="1035203" y="968862"/>
                  </a:lnTo>
                  <a:lnTo>
                    <a:pt x="1059048" y="917941"/>
                  </a:lnTo>
                  <a:lnTo>
                    <a:pt x="1082768" y="865313"/>
                  </a:lnTo>
                  <a:lnTo>
                    <a:pt x="1106308" y="810935"/>
                  </a:lnTo>
                  <a:lnTo>
                    <a:pt x="1129609" y="754767"/>
                  </a:lnTo>
                  <a:lnTo>
                    <a:pt x="1152615" y="696768"/>
                  </a:lnTo>
                  <a:lnTo>
                    <a:pt x="1170611" y="649441"/>
                  </a:lnTo>
                  <a:lnTo>
                    <a:pt x="1188023" y="601863"/>
                  </a:lnTo>
                  <a:lnTo>
                    <a:pt x="1204847" y="554039"/>
                  </a:lnTo>
                  <a:lnTo>
                    <a:pt x="1221084" y="505979"/>
                  </a:lnTo>
                  <a:lnTo>
                    <a:pt x="1236729" y="457688"/>
                  </a:lnTo>
                  <a:lnTo>
                    <a:pt x="1251781" y="409173"/>
                  </a:lnTo>
                  <a:lnTo>
                    <a:pt x="1266239" y="360442"/>
                  </a:lnTo>
                  <a:lnTo>
                    <a:pt x="1280100" y="311502"/>
                  </a:lnTo>
                  <a:lnTo>
                    <a:pt x="1293362" y="262359"/>
                  </a:lnTo>
                  <a:lnTo>
                    <a:pt x="1306023" y="213020"/>
                  </a:lnTo>
                  <a:lnTo>
                    <a:pt x="1318082" y="163493"/>
                  </a:lnTo>
                  <a:lnTo>
                    <a:pt x="1329535" y="113784"/>
                  </a:lnTo>
                  <a:lnTo>
                    <a:pt x="1340382" y="63900"/>
                  </a:lnTo>
                  <a:lnTo>
                    <a:pt x="1350619" y="13849"/>
                  </a:lnTo>
                  <a:lnTo>
                    <a:pt x="1353275" y="0"/>
                  </a:lnTo>
                </a:path>
              </a:pathLst>
            </a:custGeom>
            <a:noFill/>
            <a:ln w="18288">
              <a:solidFill>
                <a:srgbClr val="8080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1389" name="object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00" y="0"/>
              <a:ext cx="3198600" cy="183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98" name="object 14"/>
            <p:cNvSpPr/>
            <p:nvPr/>
          </p:nvSpPr>
          <p:spPr>
            <a:xfrm>
              <a:off x="1800" y="26987"/>
              <a:ext cx="3098484" cy="1714443"/>
            </a:xfrm>
            <a:custGeom>
              <a:avLst/>
              <a:gdLst/>
              <a:ahLst/>
              <a:cxnLst/>
              <a:rect l="l" t="t" r="r" b="b"/>
              <a:pathLst>
                <a:path w="3100070" h="1713230">
                  <a:moveTo>
                    <a:pt x="0" y="1449832"/>
                  </a:moveTo>
                  <a:lnTo>
                    <a:pt x="38633" y="1483582"/>
                  </a:lnTo>
                  <a:lnTo>
                    <a:pt x="78059" y="1515131"/>
                  </a:lnTo>
                  <a:lnTo>
                    <a:pt x="118233" y="1544456"/>
                  </a:lnTo>
                  <a:lnTo>
                    <a:pt x="159110" y="1571532"/>
                  </a:lnTo>
                  <a:lnTo>
                    <a:pt x="200643" y="1596339"/>
                  </a:lnTo>
                  <a:lnTo>
                    <a:pt x="242787" y="1618851"/>
                  </a:lnTo>
                  <a:lnTo>
                    <a:pt x="285498" y="1639048"/>
                  </a:lnTo>
                  <a:lnTo>
                    <a:pt x="328728" y="1656905"/>
                  </a:lnTo>
                  <a:lnTo>
                    <a:pt x="372433" y="1672400"/>
                  </a:lnTo>
                  <a:lnTo>
                    <a:pt x="416568" y="1685510"/>
                  </a:lnTo>
                  <a:lnTo>
                    <a:pt x="461086" y="1696212"/>
                  </a:lnTo>
                  <a:lnTo>
                    <a:pt x="525008" y="1706811"/>
                  </a:lnTo>
                  <a:lnTo>
                    <a:pt x="586714" y="1712108"/>
                  </a:lnTo>
                  <a:lnTo>
                    <a:pt x="646054" y="1712681"/>
                  </a:lnTo>
                  <a:lnTo>
                    <a:pt x="702877" y="1709111"/>
                  </a:lnTo>
                  <a:lnTo>
                    <a:pt x="757032" y="1701978"/>
                  </a:lnTo>
                  <a:lnTo>
                    <a:pt x="808368" y="1691859"/>
                  </a:lnTo>
                  <a:lnTo>
                    <a:pt x="856735" y="1679336"/>
                  </a:lnTo>
                  <a:lnTo>
                    <a:pt x="901982" y="1664988"/>
                  </a:lnTo>
                  <a:lnTo>
                    <a:pt x="943957" y="1649394"/>
                  </a:lnTo>
                  <a:lnTo>
                    <a:pt x="982510" y="1633134"/>
                  </a:lnTo>
                  <a:lnTo>
                    <a:pt x="1017491" y="1616787"/>
                  </a:lnTo>
                  <a:lnTo>
                    <a:pt x="1076131" y="1586151"/>
                  </a:lnTo>
                  <a:lnTo>
                    <a:pt x="1137703" y="1550258"/>
                  </a:lnTo>
                  <a:lnTo>
                    <a:pt x="1172664" y="1527371"/>
                  </a:lnTo>
                  <a:lnTo>
                    <a:pt x="1204793" y="1504197"/>
                  </a:lnTo>
                  <a:lnTo>
                    <a:pt x="1262240" y="1456340"/>
                  </a:lnTo>
                  <a:lnTo>
                    <a:pt x="1313412" y="1405382"/>
                  </a:lnTo>
                  <a:lnTo>
                    <a:pt x="1361677" y="1350021"/>
                  </a:lnTo>
                  <a:lnTo>
                    <a:pt x="1385773" y="1320282"/>
                  </a:lnTo>
                  <a:lnTo>
                    <a:pt x="1410404" y="1288954"/>
                  </a:lnTo>
                  <a:lnTo>
                    <a:pt x="1435994" y="1255874"/>
                  </a:lnTo>
                  <a:lnTo>
                    <a:pt x="1462962" y="1220878"/>
                  </a:lnTo>
                  <a:lnTo>
                    <a:pt x="1491729" y="1183804"/>
                  </a:lnTo>
                  <a:lnTo>
                    <a:pt x="1522717" y="1144490"/>
                  </a:lnTo>
                  <a:lnTo>
                    <a:pt x="1556347" y="1102772"/>
                  </a:lnTo>
                  <a:lnTo>
                    <a:pt x="1593040" y="1058486"/>
                  </a:lnTo>
                  <a:lnTo>
                    <a:pt x="1633216" y="1011472"/>
                  </a:lnTo>
                  <a:lnTo>
                    <a:pt x="1677298" y="961565"/>
                  </a:lnTo>
                  <a:lnTo>
                    <a:pt x="1725705" y="908603"/>
                  </a:lnTo>
                  <a:lnTo>
                    <a:pt x="1778859" y="852422"/>
                  </a:lnTo>
                  <a:lnTo>
                    <a:pt x="1837182" y="792861"/>
                  </a:lnTo>
                  <a:lnTo>
                    <a:pt x="1865510" y="764484"/>
                  </a:lnTo>
                  <a:lnTo>
                    <a:pt x="1894993" y="735143"/>
                  </a:lnTo>
                  <a:lnTo>
                    <a:pt x="1925676" y="704939"/>
                  </a:lnTo>
                  <a:lnTo>
                    <a:pt x="1957605" y="673973"/>
                  </a:lnTo>
                  <a:lnTo>
                    <a:pt x="1990825" y="642346"/>
                  </a:lnTo>
                  <a:lnTo>
                    <a:pt x="2025379" y="610159"/>
                  </a:lnTo>
                  <a:lnTo>
                    <a:pt x="2061314" y="577514"/>
                  </a:lnTo>
                  <a:lnTo>
                    <a:pt x="2098674" y="544512"/>
                  </a:lnTo>
                  <a:lnTo>
                    <a:pt x="2137505" y="511254"/>
                  </a:lnTo>
                  <a:lnTo>
                    <a:pt x="2177852" y="477841"/>
                  </a:lnTo>
                  <a:lnTo>
                    <a:pt x="2219758" y="444374"/>
                  </a:lnTo>
                  <a:lnTo>
                    <a:pt x="2263270" y="410956"/>
                  </a:lnTo>
                  <a:lnTo>
                    <a:pt x="2308433" y="377686"/>
                  </a:lnTo>
                  <a:lnTo>
                    <a:pt x="2355291" y="344666"/>
                  </a:lnTo>
                  <a:lnTo>
                    <a:pt x="2403890" y="311997"/>
                  </a:lnTo>
                  <a:lnTo>
                    <a:pt x="2454275" y="279781"/>
                  </a:lnTo>
                  <a:lnTo>
                    <a:pt x="2498780" y="252695"/>
                  </a:lnTo>
                  <a:lnTo>
                    <a:pt x="2543571" y="226687"/>
                  </a:lnTo>
                  <a:lnTo>
                    <a:pt x="2588638" y="201759"/>
                  </a:lnTo>
                  <a:lnTo>
                    <a:pt x="2633972" y="177916"/>
                  </a:lnTo>
                  <a:lnTo>
                    <a:pt x="2679562" y="155162"/>
                  </a:lnTo>
                  <a:lnTo>
                    <a:pt x="2725399" y="133500"/>
                  </a:lnTo>
                  <a:lnTo>
                    <a:pt x="2771473" y="112934"/>
                  </a:lnTo>
                  <a:lnTo>
                    <a:pt x="2817774" y="93469"/>
                  </a:lnTo>
                  <a:lnTo>
                    <a:pt x="2864294" y="75108"/>
                  </a:lnTo>
                  <a:lnTo>
                    <a:pt x="2911021" y="57854"/>
                  </a:lnTo>
                  <a:lnTo>
                    <a:pt x="2957946" y="41713"/>
                  </a:lnTo>
                  <a:lnTo>
                    <a:pt x="3005061" y="26688"/>
                  </a:lnTo>
                  <a:lnTo>
                    <a:pt x="3052353" y="12782"/>
                  </a:lnTo>
                  <a:lnTo>
                    <a:pt x="3099816" y="0"/>
                  </a:lnTo>
                </a:path>
              </a:pathLst>
            </a:custGeom>
            <a:noFill/>
            <a:ln w="18288">
              <a:solidFill>
                <a:srgbClr val="F9525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1391" name="object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00" y="0"/>
              <a:ext cx="3515400" cy="165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600" name="object 16"/>
            <p:cNvSpPr/>
            <p:nvPr/>
          </p:nvSpPr>
          <p:spPr>
            <a:xfrm>
              <a:off x="1800" y="6350"/>
              <a:ext cx="3334997" cy="1482675"/>
            </a:xfrm>
            <a:custGeom>
              <a:avLst/>
              <a:gdLst/>
              <a:ahLst/>
              <a:cxnLst/>
              <a:rect l="l" t="t" r="r" b="b"/>
              <a:pathLst>
                <a:path w="3337560" h="1481455">
                  <a:moveTo>
                    <a:pt x="3337540" y="0"/>
                  </a:moveTo>
                  <a:lnTo>
                    <a:pt x="0" y="0"/>
                  </a:lnTo>
                  <a:lnTo>
                    <a:pt x="3090" y="1253871"/>
                  </a:lnTo>
                  <a:lnTo>
                    <a:pt x="44650" y="1283031"/>
                  </a:lnTo>
                  <a:lnTo>
                    <a:pt x="87062" y="1310298"/>
                  </a:lnTo>
                  <a:lnTo>
                    <a:pt x="130278" y="1335650"/>
                  </a:lnTo>
                  <a:lnTo>
                    <a:pt x="174248" y="1359065"/>
                  </a:lnTo>
                  <a:lnTo>
                    <a:pt x="218924" y="1380521"/>
                  </a:lnTo>
                  <a:lnTo>
                    <a:pt x="264258" y="1399994"/>
                  </a:lnTo>
                  <a:lnTo>
                    <a:pt x="310200" y="1417463"/>
                  </a:lnTo>
                  <a:lnTo>
                    <a:pt x="356702" y="1432906"/>
                  </a:lnTo>
                  <a:lnTo>
                    <a:pt x="403714" y="1446299"/>
                  </a:lnTo>
                  <a:lnTo>
                    <a:pt x="451189" y="1457621"/>
                  </a:lnTo>
                  <a:lnTo>
                    <a:pt x="499078" y="1466850"/>
                  </a:lnTo>
                  <a:lnTo>
                    <a:pt x="567840" y="1476034"/>
                  </a:lnTo>
                  <a:lnTo>
                    <a:pt x="634218" y="1480628"/>
                  </a:lnTo>
                  <a:lnTo>
                    <a:pt x="698051" y="1481132"/>
                  </a:lnTo>
                  <a:lnTo>
                    <a:pt x="759176" y="1478049"/>
                  </a:lnTo>
                  <a:lnTo>
                    <a:pt x="817430" y="1471880"/>
                  </a:lnTo>
                  <a:lnTo>
                    <a:pt x="872652" y="1463127"/>
                  </a:lnTo>
                  <a:lnTo>
                    <a:pt x="924680" y="1452292"/>
                  </a:lnTo>
                  <a:lnTo>
                    <a:pt x="973351" y="1439877"/>
                  </a:lnTo>
                  <a:lnTo>
                    <a:pt x="1018503" y="1426383"/>
                  </a:lnTo>
                  <a:lnTo>
                    <a:pt x="1059974" y="1412312"/>
                  </a:lnTo>
                  <a:lnTo>
                    <a:pt x="1097602" y="1398166"/>
                  </a:lnTo>
                  <a:lnTo>
                    <a:pt x="1160680" y="1371656"/>
                  </a:lnTo>
                  <a:lnTo>
                    <a:pt x="1226903" y="1340616"/>
                  </a:lnTo>
                  <a:lnTo>
                    <a:pt x="1264504" y="1320828"/>
                  </a:lnTo>
                  <a:lnTo>
                    <a:pt x="1299061" y="1300791"/>
                  </a:lnTo>
                  <a:lnTo>
                    <a:pt x="1360853" y="1259410"/>
                  </a:lnTo>
                  <a:lnTo>
                    <a:pt x="1415901" y="1215345"/>
                  </a:lnTo>
                  <a:lnTo>
                    <a:pt x="1467827" y="1167472"/>
                  </a:lnTo>
                  <a:lnTo>
                    <a:pt x="1520253" y="1114663"/>
                  </a:lnTo>
                  <a:lnTo>
                    <a:pt x="1607754" y="1023732"/>
                  </a:lnTo>
                  <a:lnTo>
                    <a:pt x="1641095" y="989734"/>
                  </a:lnTo>
                  <a:lnTo>
                    <a:pt x="1677277" y="953658"/>
                  </a:lnTo>
                  <a:lnTo>
                    <a:pt x="1716754" y="915363"/>
                  </a:lnTo>
                  <a:lnTo>
                    <a:pt x="1759979" y="874708"/>
                  </a:lnTo>
                  <a:lnTo>
                    <a:pt x="1807403" y="831552"/>
                  </a:lnTo>
                  <a:lnTo>
                    <a:pt x="1859480" y="785755"/>
                  </a:lnTo>
                  <a:lnTo>
                    <a:pt x="1916662" y="737175"/>
                  </a:lnTo>
                  <a:lnTo>
                    <a:pt x="1979402" y="685673"/>
                  </a:lnTo>
                  <a:lnTo>
                    <a:pt x="2041540" y="635789"/>
                  </a:lnTo>
                  <a:lnTo>
                    <a:pt x="2074528" y="609679"/>
                  </a:lnTo>
                  <a:lnTo>
                    <a:pt x="2108861" y="582906"/>
                  </a:lnTo>
                  <a:lnTo>
                    <a:pt x="2144586" y="555558"/>
                  </a:lnTo>
                  <a:lnTo>
                    <a:pt x="2181751" y="527724"/>
                  </a:lnTo>
                  <a:lnTo>
                    <a:pt x="2220405" y="499491"/>
                  </a:lnTo>
                  <a:lnTo>
                    <a:pt x="2260596" y="470947"/>
                  </a:lnTo>
                  <a:lnTo>
                    <a:pt x="2302372" y="442180"/>
                  </a:lnTo>
                  <a:lnTo>
                    <a:pt x="2345781" y="413277"/>
                  </a:lnTo>
                  <a:lnTo>
                    <a:pt x="2390872" y="384327"/>
                  </a:lnTo>
                  <a:lnTo>
                    <a:pt x="2437692" y="355417"/>
                  </a:lnTo>
                  <a:lnTo>
                    <a:pt x="2486290" y="326635"/>
                  </a:lnTo>
                  <a:lnTo>
                    <a:pt x="2536713" y="298068"/>
                  </a:lnTo>
                  <a:lnTo>
                    <a:pt x="2589011" y="269806"/>
                  </a:lnTo>
                  <a:lnTo>
                    <a:pt x="2643231" y="241935"/>
                  </a:lnTo>
                  <a:lnTo>
                    <a:pt x="2687895" y="220062"/>
                  </a:lnTo>
                  <a:lnTo>
                    <a:pt x="2732828" y="198999"/>
                  </a:lnTo>
                  <a:lnTo>
                    <a:pt x="2778021" y="178746"/>
                  </a:lnTo>
                  <a:lnTo>
                    <a:pt x="2823466" y="159308"/>
                  </a:lnTo>
                  <a:lnTo>
                    <a:pt x="2869155" y="140687"/>
                  </a:lnTo>
                  <a:lnTo>
                    <a:pt x="2915078" y="122886"/>
                  </a:lnTo>
                  <a:lnTo>
                    <a:pt x="2961228" y="105906"/>
                  </a:lnTo>
                  <a:lnTo>
                    <a:pt x="3007595" y="89752"/>
                  </a:lnTo>
                  <a:lnTo>
                    <a:pt x="3054172" y="74426"/>
                  </a:lnTo>
                  <a:lnTo>
                    <a:pt x="3100949" y="59929"/>
                  </a:lnTo>
                  <a:lnTo>
                    <a:pt x="3147918" y="46266"/>
                  </a:lnTo>
                  <a:lnTo>
                    <a:pt x="3195070" y="33439"/>
                  </a:lnTo>
                  <a:lnTo>
                    <a:pt x="3242397" y="21450"/>
                  </a:lnTo>
                  <a:lnTo>
                    <a:pt x="3289890" y="10303"/>
                  </a:lnTo>
                  <a:lnTo>
                    <a:pt x="3337540" y="0"/>
                  </a:lnTo>
                  <a:close/>
                </a:path>
              </a:pathLst>
            </a:cu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1393" name="object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0" y="0"/>
              <a:ext cx="913500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602" name="object 3"/>
          <p:cNvSpPr/>
          <p:nvPr/>
        </p:nvSpPr>
        <p:spPr>
          <a:xfrm>
            <a:off x="352425" y="207963"/>
            <a:ext cx="8191500" cy="317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 algn="ctr" fontAlgn="auto">
              <a:spcBef>
                <a:spcPts val="99"/>
              </a:spcBef>
              <a:spcAft>
                <a:spcPts val="0"/>
              </a:spcAft>
              <a:defRPr/>
            </a:pPr>
            <a:r>
              <a:rPr lang="uk-UA" sz="2000" b="1" i="1" spc="-1" dirty="0">
                <a:solidFill>
                  <a:srgbClr val="002BC0"/>
                </a:solidFill>
                <a:latin typeface="Verdana"/>
              </a:rPr>
              <a:t>Проєкт «Вивчай та розрізняй: перезавантаження».</a:t>
            </a:r>
            <a:endParaRPr lang="uk-UA" sz="2000" spc="-1" dirty="0"/>
          </a:p>
        </p:txBody>
      </p:sp>
      <p:sp>
        <p:nvSpPr>
          <p:cNvPr id="603" name="object 4"/>
          <p:cNvSpPr/>
          <p:nvPr/>
        </p:nvSpPr>
        <p:spPr>
          <a:xfrm>
            <a:off x="-236538" y="260350"/>
            <a:ext cx="9147176" cy="6921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 fontAlgn="auto">
              <a:lnSpc>
                <a:spcPts val="2874"/>
              </a:lnSpc>
              <a:spcBef>
                <a:spcPts val="99"/>
              </a:spcBef>
              <a:spcAft>
                <a:spcPts val="0"/>
              </a:spcAft>
              <a:defRPr/>
            </a:pPr>
            <a:endParaRPr lang="uk-UA" spc="-1" dirty="0"/>
          </a:p>
          <a:p>
            <a:pPr algn="ctr" fontAlgn="auto">
              <a:lnSpc>
                <a:spcPts val="23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spc="-1" dirty="0">
                <a:solidFill>
                  <a:srgbClr val="B85C00"/>
                </a:solidFill>
                <a:latin typeface="Verdana"/>
              </a:rPr>
              <a:t>(уч.</a:t>
            </a:r>
            <a:r>
              <a:rPr lang="uk-UA" sz="2000" b="1" i="1" spc="-106" dirty="0">
                <a:solidFill>
                  <a:srgbClr val="B85C00"/>
                </a:solidFill>
                <a:latin typeface="Verdana"/>
              </a:rPr>
              <a:t> </a:t>
            </a:r>
            <a:r>
              <a:rPr lang="uk-UA" sz="2000" b="1" i="1" spc="-106" dirty="0">
                <a:solidFill>
                  <a:srgbClr val="B85C00"/>
                </a:solidFill>
                <a:latin typeface="Verdana"/>
              </a:rPr>
              <a:t>Л.</a:t>
            </a:r>
            <a:r>
              <a:rPr lang="uk-UA" sz="2000" b="1" i="1" spc="-1" dirty="0">
                <a:solidFill>
                  <a:srgbClr val="B85C00"/>
                </a:solidFill>
                <a:latin typeface="Verdana"/>
              </a:rPr>
              <a:t>Біжко, О.Бациц</a:t>
            </a:r>
            <a:r>
              <a:rPr lang="uk-UA" sz="2000" b="1" i="1" spc="-21" dirty="0">
                <a:solidFill>
                  <a:srgbClr val="B85C00"/>
                </a:solidFill>
                <a:latin typeface="Verdana"/>
              </a:rPr>
              <a:t>)</a:t>
            </a:r>
            <a:endParaRPr lang="uk-UA" sz="2000" spc="-1" dirty="0"/>
          </a:p>
        </p:txBody>
      </p:sp>
      <p:pic>
        <p:nvPicPr>
          <p:cNvPr id="101380" name="Рисунок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7675" y="1439863"/>
            <a:ext cx="7169150" cy="50688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object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grpSp>
        <p:nvGrpSpPr>
          <p:cNvPr id="82946" name="object 4"/>
          <p:cNvGrpSpPr>
            <a:grpSpLocks/>
          </p:cNvGrpSpPr>
          <p:nvPr/>
        </p:nvGrpSpPr>
        <p:grpSpPr bwMode="auto">
          <a:xfrm>
            <a:off x="1588" y="-7938"/>
            <a:ext cx="9140825" cy="6864351"/>
            <a:chOff x="1440" y="-7200"/>
            <a:chExt cx="9141480" cy="6864120"/>
          </a:xfrm>
        </p:grpSpPr>
        <p:pic>
          <p:nvPicPr>
            <p:cNvPr id="82949" name="object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5880" y="3217320"/>
              <a:ext cx="1367280" cy="363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29" name="object 6"/>
            <p:cNvSpPr/>
            <p:nvPr/>
          </p:nvSpPr>
          <p:spPr>
            <a:xfrm>
              <a:off x="7714068" y="3331201"/>
              <a:ext cx="1197061" cy="3522544"/>
            </a:xfrm>
            <a:custGeom>
              <a:avLst/>
              <a:gdLst/>
              <a:ahLst/>
              <a:cxnLst/>
              <a:rect l="l" t="t" r="r" b="b"/>
              <a:pathLst>
                <a:path w="1198245" h="3520440">
                  <a:moveTo>
                    <a:pt x="1197831" y="0"/>
                  </a:moveTo>
                  <a:lnTo>
                    <a:pt x="1129889" y="18297"/>
                  </a:lnTo>
                  <a:lnTo>
                    <a:pt x="1091180" y="30901"/>
                  </a:lnTo>
                  <a:lnTo>
                    <a:pt x="1049895" y="46196"/>
                  </a:lnTo>
                  <a:lnTo>
                    <a:pt x="1006469" y="64472"/>
                  </a:lnTo>
                  <a:lnTo>
                    <a:pt x="961339" y="86019"/>
                  </a:lnTo>
                  <a:lnTo>
                    <a:pt x="914940" y="111128"/>
                  </a:lnTo>
                  <a:lnTo>
                    <a:pt x="867710" y="140088"/>
                  </a:lnTo>
                  <a:lnTo>
                    <a:pt x="820084" y="173191"/>
                  </a:lnTo>
                  <a:lnTo>
                    <a:pt x="772499" y="210726"/>
                  </a:lnTo>
                  <a:lnTo>
                    <a:pt x="725391" y="252984"/>
                  </a:lnTo>
                  <a:lnTo>
                    <a:pt x="681975" y="297086"/>
                  </a:lnTo>
                  <a:lnTo>
                    <a:pt x="642215" y="342493"/>
                  </a:lnTo>
                  <a:lnTo>
                    <a:pt x="605954" y="388959"/>
                  </a:lnTo>
                  <a:lnTo>
                    <a:pt x="573036" y="436236"/>
                  </a:lnTo>
                  <a:lnTo>
                    <a:pt x="543307" y="484076"/>
                  </a:lnTo>
                  <a:lnTo>
                    <a:pt x="516611" y="532232"/>
                  </a:lnTo>
                  <a:lnTo>
                    <a:pt x="492792" y="580457"/>
                  </a:lnTo>
                  <a:lnTo>
                    <a:pt x="471696" y="628504"/>
                  </a:lnTo>
                  <a:lnTo>
                    <a:pt x="453166" y="676124"/>
                  </a:lnTo>
                  <a:lnTo>
                    <a:pt x="437047" y="723071"/>
                  </a:lnTo>
                  <a:lnTo>
                    <a:pt x="423185" y="769097"/>
                  </a:lnTo>
                  <a:lnTo>
                    <a:pt x="411423" y="813955"/>
                  </a:lnTo>
                  <a:lnTo>
                    <a:pt x="401606" y="857397"/>
                  </a:lnTo>
                  <a:lnTo>
                    <a:pt x="393578" y="899176"/>
                  </a:lnTo>
                  <a:lnTo>
                    <a:pt x="387185" y="939045"/>
                  </a:lnTo>
                  <a:lnTo>
                    <a:pt x="378681" y="1012063"/>
                  </a:lnTo>
                  <a:lnTo>
                    <a:pt x="374217" y="1077327"/>
                  </a:lnTo>
                  <a:lnTo>
                    <a:pt x="372453" y="1138729"/>
                  </a:lnTo>
                  <a:lnTo>
                    <a:pt x="373138" y="1196607"/>
                  </a:lnTo>
                  <a:lnTo>
                    <a:pt x="376021" y="1251303"/>
                  </a:lnTo>
                  <a:lnTo>
                    <a:pt x="380853" y="1303156"/>
                  </a:lnTo>
                  <a:lnTo>
                    <a:pt x="387382" y="1352508"/>
                  </a:lnTo>
                  <a:lnTo>
                    <a:pt x="395360" y="1399699"/>
                  </a:lnTo>
                  <a:lnTo>
                    <a:pt x="404535" y="1445070"/>
                  </a:lnTo>
                  <a:lnTo>
                    <a:pt x="414657" y="1488960"/>
                  </a:lnTo>
                  <a:lnTo>
                    <a:pt x="425476" y="1531711"/>
                  </a:lnTo>
                  <a:lnTo>
                    <a:pt x="436741" y="1573662"/>
                  </a:lnTo>
                  <a:lnTo>
                    <a:pt x="448203" y="1615155"/>
                  </a:lnTo>
                  <a:lnTo>
                    <a:pt x="459610" y="1656529"/>
                  </a:lnTo>
                  <a:lnTo>
                    <a:pt x="470713" y="1698126"/>
                  </a:lnTo>
                  <a:lnTo>
                    <a:pt x="481262" y="1740285"/>
                  </a:lnTo>
                  <a:lnTo>
                    <a:pt x="491005" y="1783348"/>
                  </a:lnTo>
                  <a:lnTo>
                    <a:pt x="499694" y="1827654"/>
                  </a:lnTo>
                  <a:lnTo>
                    <a:pt x="507076" y="1873545"/>
                  </a:lnTo>
                  <a:lnTo>
                    <a:pt x="512903" y="1921360"/>
                  </a:lnTo>
                  <a:lnTo>
                    <a:pt x="516924" y="1971440"/>
                  </a:lnTo>
                  <a:lnTo>
                    <a:pt x="518889" y="2024126"/>
                  </a:lnTo>
                  <a:lnTo>
                    <a:pt x="518803" y="2095536"/>
                  </a:lnTo>
                  <a:lnTo>
                    <a:pt x="516272" y="2162749"/>
                  </a:lnTo>
                  <a:lnTo>
                    <a:pt x="511443" y="2225982"/>
                  </a:lnTo>
                  <a:lnTo>
                    <a:pt x="504462" y="2285450"/>
                  </a:lnTo>
                  <a:lnTo>
                    <a:pt x="495478" y="2341372"/>
                  </a:lnTo>
                  <a:lnTo>
                    <a:pt x="484636" y="2393965"/>
                  </a:lnTo>
                  <a:lnTo>
                    <a:pt x="472084" y="2443444"/>
                  </a:lnTo>
                  <a:lnTo>
                    <a:pt x="457968" y="2490027"/>
                  </a:lnTo>
                  <a:lnTo>
                    <a:pt x="442435" y="2533930"/>
                  </a:lnTo>
                  <a:lnTo>
                    <a:pt x="425632" y="2575372"/>
                  </a:lnTo>
                  <a:lnTo>
                    <a:pt x="407705" y="2614568"/>
                  </a:lnTo>
                  <a:lnTo>
                    <a:pt x="388803" y="2651736"/>
                  </a:lnTo>
                  <a:lnTo>
                    <a:pt x="369071" y="2687092"/>
                  </a:lnTo>
                  <a:lnTo>
                    <a:pt x="348657" y="2720854"/>
                  </a:lnTo>
                  <a:lnTo>
                    <a:pt x="327707" y="2753237"/>
                  </a:lnTo>
                  <a:lnTo>
                    <a:pt x="284787" y="2814739"/>
                  </a:lnTo>
                  <a:lnTo>
                    <a:pt x="236366" y="2878437"/>
                  </a:lnTo>
                  <a:lnTo>
                    <a:pt x="207802" y="2912495"/>
                  </a:lnTo>
                  <a:lnTo>
                    <a:pt x="178213" y="2947414"/>
                  </a:lnTo>
                  <a:lnTo>
                    <a:pt x="148396" y="2984142"/>
                  </a:lnTo>
                  <a:lnTo>
                    <a:pt x="119145" y="3023629"/>
                  </a:lnTo>
                  <a:lnTo>
                    <a:pt x="91256" y="3066823"/>
                  </a:lnTo>
                  <a:lnTo>
                    <a:pt x="65525" y="3114673"/>
                  </a:lnTo>
                  <a:lnTo>
                    <a:pt x="42746" y="3168128"/>
                  </a:lnTo>
                  <a:lnTo>
                    <a:pt x="23716" y="3228136"/>
                  </a:lnTo>
                  <a:lnTo>
                    <a:pt x="13038" y="3276073"/>
                  </a:lnTo>
                  <a:lnTo>
                    <a:pt x="5522" y="3324554"/>
                  </a:lnTo>
                  <a:lnTo>
                    <a:pt x="1173" y="3373405"/>
                  </a:lnTo>
                  <a:lnTo>
                    <a:pt x="0" y="3422452"/>
                  </a:lnTo>
                  <a:lnTo>
                    <a:pt x="2008" y="3471522"/>
                  </a:lnTo>
                  <a:lnTo>
                    <a:pt x="7206" y="3520439"/>
                  </a:lnTo>
                </a:path>
              </a:pathLst>
            </a:custGeom>
            <a:noFill/>
            <a:ln w="18288">
              <a:solidFill>
                <a:srgbClr val="FCD2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2951" name="object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53320" y="3037680"/>
              <a:ext cx="1388880" cy="381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31" name="object 8"/>
            <p:cNvSpPr/>
            <p:nvPr/>
          </p:nvSpPr>
          <p:spPr>
            <a:xfrm>
              <a:off x="7945859" y="3147057"/>
              <a:ext cx="1193886" cy="3703513"/>
            </a:xfrm>
            <a:custGeom>
              <a:avLst/>
              <a:gdLst/>
              <a:ahLst/>
              <a:cxnLst/>
              <a:rect l="l" t="t" r="r" b="b"/>
              <a:pathLst>
                <a:path w="1195070" h="3700779">
                  <a:moveTo>
                    <a:pt x="1194783" y="0"/>
                  </a:moveTo>
                  <a:lnTo>
                    <a:pt x="1127002" y="19244"/>
                  </a:lnTo>
                  <a:lnTo>
                    <a:pt x="1088389" y="32484"/>
                  </a:lnTo>
                  <a:lnTo>
                    <a:pt x="1047206" y="48546"/>
                  </a:lnTo>
                  <a:lnTo>
                    <a:pt x="1003889" y="67734"/>
                  </a:lnTo>
                  <a:lnTo>
                    <a:pt x="958871" y="90356"/>
                  </a:lnTo>
                  <a:lnTo>
                    <a:pt x="912588" y="116717"/>
                  </a:lnTo>
                  <a:lnTo>
                    <a:pt x="865473" y="147124"/>
                  </a:lnTo>
                  <a:lnTo>
                    <a:pt x="817961" y="181883"/>
                  </a:lnTo>
                  <a:lnTo>
                    <a:pt x="770487" y="221301"/>
                  </a:lnTo>
                  <a:lnTo>
                    <a:pt x="723486" y="265683"/>
                  </a:lnTo>
                  <a:lnTo>
                    <a:pt x="682487" y="309366"/>
                  </a:lnTo>
                  <a:lnTo>
                    <a:pt x="644750" y="354287"/>
                  </a:lnTo>
                  <a:lnTo>
                    <a:pt x="610142" y="400228"/>
                  </a:lnTo>
                  <a:lnTo>
                    <a:pt x="578533" y="446969"/>
                  </a:lnTo>
                  <a:lnTo>
                    <a:pt x="549793" y="494293"/>
                  </a:lnTo>
                  <a:lnTo>
                    <a:pt x="523790" y="541979"/>
                  </a:lnTo>
                  <a:lnTo>
                    <a:pt x="500393" y="589809"/>
                  </a:lnTo>
                  <a:lnTo>
                    <a:pt x="479473" y="637562"/>
                  </a:lnTo>
                  <a:lnTo>
                    <a:pt x="460897" y="685022"/>
                  </a:lnTo>
                  <a:lnTo>
                    <a:pt x="444536" y="731967"/>
                  </a:lnTo>
                  <a:lnTo>
                    <a:pt x="430258" y="778179"/>
                  </a:lnTo>
                  <a:lnTo>
                    <a:pt x="417933" y="823439"/>
                  </a:lnTo>
                  <a:lnTo>
                    <a:pt x="407430" y="867528"/>
                  </a:lnTo>
                  <a:lnTo>
                    <a:pt x="398618" y="910227"/>
                  </a:lnTo>
                  <a:lnTo>
                    <a:pt x="391366" y="951316"/>
                  </a:lnTo>
                  <a:lnTo>
                    <a:pt x="385544" y="990577"/>
                  </a:lnTo>
                  <a:lnTo>
                    <a:pt x="377665" y="1062735"/>
                  </a:lnTo>
                  <a:lnTo>
                    <a:pt x="373358" y="1128231"/>
                  </a:lnTo>
                  <a:lnTo>
                    <a:pt x="371515" y="1190017"/>
                  </a:lnTo>
                  <a:lnTo>
                    <a:pt x="371919" y="1248403"/>
                  </a:lnTo>
                  <a:lnTo>
                    <a:pt x="374353" y="1303701"/>
                  </a:lnTo>
                  <a:lnTo>
                    <a:pt x="378599" y="1356221"/>
                  </a:lnTo>
                  <a:lnTo>
                    <a:pt x="384440" y="1406275"/>
                  </a:lnTo>
                  <a:lnTo>
                    <a:pt x="391659" y="1454173"/>
                  </a:lnTo>
                  <a:lnTo>
                    <a:pt x="400039" y="1500227"/>
                  </a:lnTo>
                  <a:lnTo>
                    <a:pt x="409363" y="1544746"/>
                  </a:lnTo>
                  <a:lnTo>
                    <a:pt x="419413" y="1588042"/>
                  </a:lnTo>
                  <a:lnTo>
                    <a:pt x="429973" y="1630425"/>
                  </a:lnTo>
                  <a:lnTo>
                    <a:pt x="462534" y="1755212"/>
                  </a:lnTo>
                  <a:lnTo>
                    <a:pt x="472959" y="1797055"/>
                  </a:lnTo>
                  <a:lnTo>
                    <a:pt x="482806" y="1839540"/>
                  </a:lnTo>
                  <a:lnTo>
                    <a:pt x="491860" y="1882979"/>
                  </a:lnTo>
                  <a:lnTo>
                    <a:pt x="499903" y="1927681"/>
                  </a:lnTo>
                  <a:lnTo>
                    <a:pt x="506717" y="1973958"/>
                  </a:lnTo>
                  <a:lnTo>
                    <a:pt x="512086" y="2022120"/>
                  </a:lnTo>
                  <a:lnTo>
                    <a:pt x="515792" y="2072479"/>
                  </a:lnTo>
                  <a:lnTo>
                    <a:pt x="517619" y="2125344"/>
                  </a:lnTo>
                  <a:lnTo>
                    <a:pt x="517583" y="2196497"/>
                  </a:lnTo>
                  <a:lnTo>
                    <a:pt x="515355" y="2263682"/>
                  </a:lnTo>
                  <a:lnTo>
                    <a:pt x="511058" y="2327094"/>
                  </a:lnTo>
                  <a:lnTo>
                    <a:pt x="504816" y="2386926"/>
                  </a:lnTo>
                  <a:lnTo>
                    <a:pt x="496754" y="2443372"/>
                  </a:lnTo>
                  <a:lnTo>
                    <a:pt x="486997" y="2496627"/>
                  </a:lnTo>
                  <a:lnTo>
                    <a:pt x="475669" y="2546882"/>
                  </a:lnTo>
                  <a:lnTo>
                    <a:pt x="462894" y="2594333"/>
                  </a:lnTo>
                  <a:lnTo>
                    <a:pt x="448797" y="2639172"/>
                  </a:lnTo>
                  <a:lnTo>
                    <a:pt x="433502" y="2681594"/>
                  </a:lnTo>
                  <a:lnTo>
                    <a:pt x="417134" y="2721792"/>
                  </a:lnTo>
                  <a:lnTo>
                    <a:pt x="399816" y="2759960"/>
                  </a:lnTo>
                  <a:lnTo>
                    <a:pt x="381675" y="2796291"/>
                  </a:lnTo>
                  <a:lnTo>
                    <a:pt x="362833" y="2830980"/>
                  </a:lnTo>
                  <a:lnTo>
                    <a:pt x="343415" y="2864219"/>
                  </a:lnTo>
                  <a:lnTo>
                    <a:pt x="303350" y="2927124"/>
                  </a:lnTo>
                  <a:lnTo>
                    <a:pt x="262476" y="2986557"/>
                  </a:lnTo>
                  <a:lnTo>
                    <a:pt x="238546" y="3018847"/>
                  </a:lnTo>
                  <a:lnTo>
                    <a:pt x="213090" y="3050980"/>
                  </a:lnTo>
                  <a:lnTo>
                    <a:pt x="186684" y="3083684"/>
                  </a:lnTo>
                  <a:lnTo>
                    <a:pt x="159906" y="3117685"/>
                  </a:lnTo>
                  <a:lnTo>
                    <a:pt x="133332" y="3153708"/>
                  </a:lnTo>
                  <a:lnTo>
                    <a:pt x="107540" y="3192481"/>
                  </a:lnTo>
                  <a:lnTo>
                    <a:pt x="83105" y="3234729"/>
                  </a:lnTo>
                  <a:lnTo>
                    <a:pt x="60605" y="3281179"/>
                  </a:lnTo>
                  <a:lnTo>
                    <a:pt x="40616" y="3332558"/>
                  </a:lnTo>
                  <a:lnTo>
                    <a:pt x="23716" y="3389591"/>
                  </a:lnTo>
                  <a:lnTo>
                    <a:pt x="13038" y="3439926"/>
                  </a:lnTo>
                  <a:lnTo>
                    <a:pt x="5522" y="3490832"/>
                  </a:lnTo>
                  <a:lnTo>
                    <a:pt x="1173" y="3542127"/>
                  </a:lnTo>
                  <a:lnTo>
                    <a:pt x="0" y="3593628"/>
                  </a:lnTo>
                  <a:lnTo>
                    <a:pt x="2008" y="3645152"/>
                  </a:lnTo>
                  <a:lnTo>
                    <a:pt x="7206" y="3696515"/>
                  </a:lnTo>
                  <a:lnTo>
                    <a:pt x="1194783" y="3700294"/>
                  </a:lnTo>
                  <a:lnTo>
                    <a:pt x="11947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2953" name="object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863840" y="3577320"/>
              <a:ext cx="1278720" cy="327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33" name="object 10"/>
            <p:cNvSpPr/>
            <p:nvPr/>
          </p:nvSpPr>
          <p:spPr>
            <a:xfrm>
              <a:off x="8055404" y="3686789"/>
              <a:ext cx="1084341" cy="3170131"/>
            </a:xfrm>
            <a:custGeom>
              <a:avLst/>
              <a:gdLst/>
              <a:ahLst/>
              <a:cxnLst/>
              <a:rect l="l" t="t" r="r" b="b"/>
              <a:pathLst>
                <a:path w="1085215" h="3167379">
                  <a:moveTo>
                    <a:pt x="1084780" y="0"/>
                  </a:moveTo>
                  <a:lnTo>
                    <a:pt x="1076015" y="52158"/>
                  </a:lnTo>
                  <a:lnTo>
                    <a:pt x="1066428" y="104115"/>
                  </a:lnTo>
                  <a:lnTo>
                    <a:pt x="1056021" y="155858"/>
                  </a:lnTo>
                  <a:lnTo>
                    <a:pt x="1044798" y="207374"/>
                  </a:lnTo>
                  <a:lnTo>
                    <a:pt x="1032760" y="258650"/>
                  </a:lnTo>
                  <a:lnTo>
                    <a:pt x="1019911" y="309675"/>
                  </a:lnTo>
                  <a:lnTo>
                    <a:pt x="1006254" y="360435"/>
                  </a:lnTo>
                  <a:lnTo>
                    <a:pt x="991791" y="410919"/>
                  </a:lnTo>
                  <a:lnTo>
                    <a:pt x="976525" y="461113"/>
                  </a:lnTo>
                  <a:lnTo>
                    <a:pt x="960459" y="511006"/>
                  </a:lnTo>
                  <a:lnTo>
                    <a:pt x="943596" y="560584"/>
                  </a:lnTo>
                  <a:lnTo>
                    <a:pt x="925938" y="609836"/>
                  </a:lnTo>
                  <a:lnTo>
                    <a:pt x="907488" y="658749"/>
                  </a:lnTo>
                  <a:lnTo>
                    <a:pt x="884142" y="717409"/>
                  </a:lnTo>
                  <a:lnTo>
                    <a:pt x="860434" y="773692"/>
                  </a:lnTo>
                  <a:lnTo>
                    <a:pt x="836458" y="827667"/>
                  </a:lnTo>
                  <a:lnTo>
                    <a:pt x="812311" y="879403"/>
                  </a:lnTo>
                  <a:lnTo>
                    <a:pt x="788089" y="928967"/>
                  </a:lnTo>
                  <a:lnTo>
                    <a:pt x="763887" y="976429"/>
                  </a:lnTo>
                  <a:lnTo>
                    <a:pt x="739800" y="1021857"/>
                  </a:lnTo>
                  <a:lnTo>
                    <a:pt x="715926" y="1065320"/>
                  </a:lnTo>
                  <a:lnTo>
                    <a:pt x="692359" y="1106887"/>
                  </a:lnTo>
                  <a:lnTo>
                    <a:pt x="669196" y="1146625"/>
                  </a:lnTo>
                  <a:lnTo>
                    <a:pt x="646533" y="1184603"/>
                  </a:lnTo>
                  <a:lnTo>
                    <a:pt x="624464" y="1220891"/>
                  </a:lnTo>
                  <a:lnTo>
                    <a:pt x="582495" y="1288669"/>
                  </a:lnTo>
                  <a:lnTo>
                    <a:pt x="539014" y="1357123"/>
                  </a:lnTo>
                  <a:lnTo>
                    <a:pt x="498381" y="1418594"/>
                  </a:lnTo>
                  <a:lnTo>
                    <a:pt x="460437" y="1473747"/>
                  </a:lnTo>
                  <a:lnTo>
                    <a:pt x="425020" y="1523252"/>
                  </a:lnTo>
                  <a:lnTo>
                    <a:pt x="391971" y="1567774"/>
                  </a:lnTo>
                  <a:lnTo>
                    <a:pt x="361130" y="1607981"/>
                  </a:lnTo>
                  <a:lnTo>
                    <a:pt x="332337" y="1644541"/>
                  </a:lnTo>
                  <a:lnTo>
                    <a:pt x="256647" y="1739010"/>
                  </a:lnTo>
                  <a:lnTo>
                    <a:pt x="234446" y="1767654"/>
                  </a:lnTo>
                  <a:lnTo>
                    <a:pt x="193630" y="1824678"/>
                  </a:lnTo>
                  <a:lnTo>
                    <a:pt x="156526" y="1885799"/>
                  </a:lnTo>
                  <a:lnTo>
                    <a:pt x="121856" y="1956357"/>
                  </a:lnTo>
                  <a:lnTo>
                    <a:pt x="105033" y="1996843"/>
                  </a:lnTo>
                  <a:lnTo>
                    <a:pt x="88338" y="2041690"/>
                  </a:lnTo>
                  <a:lnTo>
                    <a:pt x="69138" y="2098135"/>
                  </a:lnTo>
                  <a:lnTo>
                    <a:pt x="47047" y="2172814"/>
                  </a:lnTo>
                  <a:lnTo>
                    <a:pt x="36066" y="2216510"/>
                  </a:lnTo>
                  <a:lnTo>
                    <a:pt x="25739" y="2264189"/>
                  </a:lnTo>
                  <a:lnTo>
                    <a:pt x="16526" y="2315658"/>
                  </a:lnTo>
                  <a:lnTo>
                    <a:pt x="8886" y="2370725"/>
                  </a:lnTo>
                  <a:lnTo>
                    <a:pt x="3279" y="2429197"/>
                  </a:lnTo>
                  <a:lnTo>
                    <a:pt x="164" y="2490883"/>
                  </a:lnTo>
                  <a:lnTo>
                    <a:pt x="0" y="2555590"/>
                  </a:lnTo>
                  <a:lnTo>
                    <a:pt x="3245" y="2623127"/>
                  </a:lnTo>
                  <a:lnTo>
                    <a:pt x="10360" y="2693301"/>
                  </a:lnTo>
                  <a:lnTo>
                    <a:pt x="17881" y="2743260"/>
                  </a:lnTo>
                  <a:lnTo>
                    <a:pt x="27250" y="2792740"/>
                  </a:lnTo>
                  <a:lnTo>
                    <a:pt x="38446" y="2841680"/>
                  </a:lnTo>
                  <a:lnTo>
                    <a:pt x="51449" y="2890017"/>
                  </a:lnTo>
                  <a:lnTo>
                    <a:pt x="66240" y="2937690"/>
                  </a:lnTo>
                  <a:lnTo>
                    <a:pt x="82799" y="2984636"/>
                  </a:lnTo>
                  <a:lnTo>
                    <a:pt x="101106" y="3030794"/>
                  </a:lnTo>
                  <a:lnTo>
                    <a:pt x="121141" y="3076102"/>
                  </a:lnTo>
                  <a:lnTo>
                    <a:pt x="142884" y="3120498"/>
                  </a:lnTo>
                  <a:lnTo>
                    <a:pt x="166316" y="3163920"/>
                  </a:lnTo>
                  <a:lnTo>
                    <a:pt x="1084780" y="3166853"/>
                  </a:lnTo>
                  <a:lnTo>
                    <a:pt x="10847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2955" name="object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698960" y="2738520"/>
              <a:ext cx="1443240" cy="4117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35" name="object 12"/>
            <p:cNvSpPr/>
            <p:nvPr/>
          </p:nvSpPr>
          <p:spPr>
            <a:xfrm>
              <a:off x="7790273" y="2985137"/>
              <a:ext cx="1352647" cy="3871783"/>
            </a:xfrm>
            <a:custGeom>
              <a:avLst/>
              <a:gdLst/>
              <a:ahLst/>
              <a:cxnLst/>
              <a:rect l="l" t="t" r="r" b="b"/>
              <a:pathLst>
                <a:path w="1353820" h="3868420">
                  <a:moveTo>
                    <a:pt x="211545" y="3867831"/>
                  </a:moveTo>
                  <a:lnTo>
                    <a:pt x="188488" y="3825662"/>
                  </a:lnTo>
                  <a:lnTo>
                    <a:pt x="166689" y="3782753"/>
                  </a:lnTo>
                  <a:lnTo>
                    <a:pt x="146159" y="3739140"/>
                  </a:lnTo>
                  <a:lnTo>
                    <a:pt x="126911" y="3694858"/>
                  </a:lnTo>
                  <a:lnTo>
                    <a:pt x="108957" y="3649943"/>
                  </a:lnTo>
                  <a:lnTo>
                    <a:pt x="92311" y="3604430"/>
                  </a:lnTo>
                  <a:lnTo>
                    <a:pt x="76983" y="3558355"/>
                  </a:lnTo>
                  <a:lnTo>
                    <a:pt x="62988" y="3511753"/>
                  </a:lnTo>
                  <a:lnTo>
                    <a:pt x="50336" y="3464660"/>
                  </a:lnTo>
                  <a:lnTo>
                    <a:pt x="39042" y="3417111"/>
                  </a:lnTo>
                  <a:lnTo>
                    <a:pt x="29117" y="3369142"/>
                  </a:lnTo>
                  <a:lnTo>
                    <a:pt x="20574" y="3320789"/>
                  </a:lnTo>
                  <a:lnTo>
                    <a:pt x="13425" y="3272087"/>
                  </a:lnTo>
                  <a:lnTo>
                    <a:pt x="6088" y="3203869"/>
                  </a:lnTo>
                  <a:lnTo>
                    <a:pt x="1700" y="3137569"/>
                  </a:lnTo>
                  <a:lnTo>
                    <a:pt x="0" y="3073295"/>
                  </a:lnTo>
                  <a:lnTo>
                    <a:pt x="726" y="3011156"/>
                  </a:lnTo>
                  <a:lnTo>
                    <a:pt x="3619" y="2951261"/>
                  </a:lnTo>
                  <a:lnTo>
                    <a:pt x="8419" y="2893719"/>
                  </a:lnTo>
                  <a:lnTo>
                    <a:pt x="14863" y="2838639"/>
                  </a:lnTo>
                  <a:lnTo>
                    <a:pt x="22693" y="2786130"/>
                  </a:lnTo>
                  <a:lnTo>
                    <a:pt x="31647" y="2736301"/>
                  </a:lnTo>
                  <a:lnTo>
                    <a:pt x="41464" y="2689261"/>
                  </a:lnTo>
                  <a:lnTo>
                    <a:pt x="51885" y="2645118"/>
                  </a:lnTo>
                  <a:lnTo>
                    <a:pt x="62648" y="2603982"/>
                  </a:lnTo>
                  <a:lnTo>
                    <a:pt x="73494" y="2565961"/>
                  </a:lnTo>
                  <a:lnTo>
                    <a:pt x="94389" y="2499701"/>
                  </a:lnTo>
                  <a:lnTo>
                    <a:pt x="112485" y="2447209"/>
                  </a:lnTo>
                  <a:lnTo>
                    <a:pt x="129268" y="2401794"/>
                  </a:lnTo>
                  <a:lnTo>
                    <a:pt x="146126" y="2359947"/>
                  </a:lnTo>
                  <a:lnTo>
                    <a:pt x="163159" y="2321249"/>
                  </a:lnTo>
                  <a:lnTo>
                    <a:pt x="180468" y="2285281"/>
                  </a:lnTo>
                  <a:lnTo>
                    <a:pt x="216319" y="2219862"/>
                  </a:lnTo>
                  <a:lnTo>
                    <a:pt x="254485" y="2160335"/>
                  </a:lnTo>
                  <a:lnTo>
                    <a:pt x="295773" y="2103351"/>
                  </a:lnTo>
                  <a:lnTo>
                    <a:pt x="340989" y="2045556"/>
                  </a:lnTo>
                  <a:lnTo>
                    <a:pt x="365323" y="2015307"/>
                  </a:lnTo>
                  <a:lnTo>
                    <a:pt x="390942" y="1983599"/>
                  </a:lnTo>
                  <a:lnTo>
                    <a:pt x="417947" y="1950013"/>
                  </a:lnTo>
                  <a:lnTo>
                    <a:pt x="446438" y="1914129"/>
                  </a:lnTo>
                  <a:lnTo>
                    <a:pt x="476517" y="1875529"/>
                  </a:lnTo>
                  <a:lnTo>
                    <a:pt x="508284" y="1833793"/>
                  </a:lnTo>
                  <a:lnTo>
                    <a:pt x="541841" y="1788504"/>
                  </a:lnTo>
                  <a:lnTo>
                    <a:pt x="577287" y="1739240"/>
                  </a:lnTo>
                  <a:lnTo>
                    <a:pt x="614725" y="1685585"/>
                  </a:lnTo>
                  <a:lnTo>
                    <a:pt x="654254" y="1627118"/>
                  </a:lnTo>
                  <a:lnTo>
                    <a:pt x="695976" y="1563421"/>
                  </a:lnTo>
                  <a:lnTo>
                    <a:pt x="739992" y="1494074"/>
                  </a:lnTo>
                  <a:lnTo>
                    <a:pt x="760239" y="1461624"/>
                  </a:lnTo>
                  <a:lnTo>
                    <a:pt x="781106" y="1427999"/>
                  </a:lnTo>
                  <a:lnTo>
                    <a:pt x="802536" y="1393158"/>
                  </a:lnTo>
                  <a:lnTo>
                    <a:pt x="824471" y="1357060"/>
                  </a:lnTo>
                  <a:lnTo>
                    <a:pt x="846855" y="1319665"/>
                  </a:lnTo>
                  <a:lnTo>
                    <a:pt x="869630" y="1280931"/>
                  </a:lnTo>
                  <a:lnTo>
                    <a:pt x="892740" y="1240817"/>
                  </a:lnTo>
                  <a:lnTo>
                    <a:pt x="916126" y="1199282"/>
                  </a:lnTo>
                  <a:lnTo>
                    <a:pt x="939731" y="1156286"/>
                  </a:lnTo>
                  <a:lnTo>
                    <a:pt x="963499" y="1111787"/>
                  </a:lnTo>
                  <a:lnTo>
                    <a:pt x="987371" y="1065744"/>
                  </a:lnTo>
                  <a:lnTo>
                    <a:pt x="1011292" y="1018116"/>
                  </a:lnTo>
                  <a:lnTo>
                    <a:pt x="1035203" y="968862"/>
                  </a:lnTo>
                  <a:lnTo>
                    <a:pt x="1059048" y="917941"/>
                  </a:lnTo>
                  <a:lnTo>
                    <a:pt x="1082768" y="865313"/>
                  </a:lnTo>
                  <a:lnTo>
                    <a:pt x="1106308" y="810935"/>
                  </a:lnTo>
                  <a:lnTo>
                    <a:pt x="1129609" y="754767"/>
                  </a:lnTo>
                  <a:lnTo>
                    <a:pt x="1152615" y="696768"/>
                  </a:lnTo>
                  <a:lnTo>
                    <a:pt x="1170611" y="649441"/>
                  </a:lnTo>
                  <a:lnTo>
                    <a:pt x="1188023" y="601863"/>
                  </a:lnTo>
                  <a:lnTo>
                    <a:pt x="1204847" y="554039"/>
                  </a:lnTo>
                  <a:lnTo>
                    <a:pt x="1221084" y="505979"/>
                  </a:lnTo>
                  <a:lnTo>
                    <a:pt x="1236729" y="457688"/>
                  </a:lnTo>
                  <a:lnTo>
                    <a:pt x="1251781" y="409173"/>
                  </a:lnTo>
                  <a:lnTo>
                    <a:pt x="1266239" y="360442"/>
                  </a:lnTo>
                  <a:lnTo>
                    <a:pt x="1280100" y="311502"/>
                  </a:lnTo>
                  <a:lnTo>
                    <a:pt x="1293362" y="262359"/>
                  </a:lnTo>
                  <a:lnTo>
                    <a:pt x="1306023" y="213020"/>
                  </a:lnTo>
                  <a:lnTo>
                    <a:pt x="1318082" y="163493"/>
                  </a:lnTo>
                  <a:lnTo>
                    <a:pt x="1329535" y="113784"/>
                  </a:lnTo>
                  <a:lnTo>
                    <a:pt x="1340382" y="63900"/>
                  </a:lnTo>
                  <a:lnTo>
                    <a:pt x="1350619" y="13849"/>
                  </a:lnTo>
                  <a:lnTo>
                    <a:pt x="1353275" y="0"/>
                  </a:lnTo>
                </a:path>
              </a:pathLst>
            </a:custGeom>
            <a:noFill/>
            <a:ln w="18288">
              <a:solidFill>
                <a:srgbClr val="8080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2957" name="object 1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40" y="-7200"/>
              <a:ext cx="3198600" cy="183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37" name="object 14"/>
            <p:cNvSpPr/>
            <p:nvPr/>
          </p:nvSpPr>
          <p:spPr>
            <a:xfrm>
              <a:off x="1440" y="19787"/>
              <a:ext cx="3097434" cy="1714442"/>
            </a:xfrm>
            <a:custGeom>
              <a:avLst/>
              <a:gdLst/>
              <a:ahLst/>
              <a:cxnLst/>
              <a:rect l="l" t="t" r="r" b="b"/>
              <a:pathLst>
                <a:path w="3100070" h="1713230">
                  <a:moveTo>
                    <a:pt x="0" y="1449832"/>
                  </a:moveTo>
                  <a:lnTo>
                    <a:pt x="38633" y="1483582"/>
                  </a:lnTo>
                  <a:lnTo>
                    <a:pt x="78059" y="1515131"/>
                  </a:lnTo>
                  <a:lnTo>
                    <a:pt x="118233" y="1544456"/>
                  </a:lnTo>
                  <a:lnTo>
                    <a:pt x="159110" y="1571532"/>
                  </a:lnTo>
                  <a:lnTo>
                    <a:pt x="200643" y="1596339"/>
                  </a:lnTo>
                  <a:lnTo>
                    <a:pt x="242787" y="1618851"/>
                  </a:lnTo>
                  <a:lnTo>
                    <a:pt x="285498" y="1639048"/>
                  </a:lnTo>
                  <a:lnTo>
                    <a:pt x="328728" y="1656905"/>
                  </a:lnTo>
                  <a:lnTo>
                    <a:pt x="372433" y="1672400"/>
                  </a:lnTo>
                  <a:lnTo>
                    <a:pt x="416568" y="1685510"/>
                  </a:lnTo>
                  <a:lnTo>
                    <a:pt x="461086" y="1696212"/>
                  </a:lnTo>
                  <a:lnTo>
                    <a:pt x="525008" y="1706811"/>
                  </a:lnTo>
                  <a:lnTo>
                    <a:pt x="586714" y="1712108"/>
                  </a:lnTo>
                  <a:lnTo>
                    <a:pt x="646054" y="1712681"/>
                  </a:lnTo>
                  <a:lnTo>
                    <a:pt x="702877" y="1709111"/>
                  </a:lnTo>
                  <a:lnTo>
                    <a:pt x="757032" y="1701978"/>
                  </a:lnTo>
                  <a:lnTo>
                    <a:pt x="808368" y="1691859"/>
                  </a:lnTo>
                  <a:lnTo>
                    <a:pt x="856735" y="1679336"/>
                  </a:lnTo>
                  <a:lnTo>
                    <a:pt x="901982" y="1664988"/>
                  </a:lnTo>
                  <a:lnTo>
                    <a:pt x="943957" y="1649394"/>
                  </a:lnTo>
                  <a:lnTo>
                    <a:pt x="982510" y="1633134"/>
                  </a:lnTo>
                  <a:lnTo>
                    <a:pt x="1017491" y="1616787"/>
                  </a:lnTo>
                  <a:lnTo>
                    <a:pt x="1076131" y="1586151"/>
                  </a:lnTo>
                  <a:lnTo>
                    <a:pt x="1137703" y="1550258"/>
                  </a:lnTo>
                  <a:lnTo>
                    <a:pt x="1172664" y="1527371"/>
                  </a:lnTo>
                  <a:lnTo>
                    <a:pt x="1204793" y="1504197"/>
                  </a:lnTo>
                  <a:lnTo>
                    <a:pt x="1262240" y="1456340"/>
                  </a:lnTo>
                  <a:lnTo>
                    <a:pt x="1313412" y="1405382"/>
                  </a:lnTo>
                  <a:lnTo>
                    <a:pt x="1361677" y="1350021"/>
                  </a:lnTo>
                  <a:lnTo>
                    <a:pt x="1385773" y="1320282"/>
                  </a:lnTo>
                  <a:lnTo>
                    <a:pt x="1410404" y="1288954"/>
                  </a:lnTo>
                  <a:lnTo>
                    <a:pt x="1435994" y="1255874"/>
                  </a:lnTo>
                  <a:lnTo>
                    <a:pt x="1462962" y="1220878"/>
                  </a:lnTo>
                  <a:lnTo>
                    <a:pt x="1491729" y="1183804"/>
                  </a:lnTo>
                  <a:lnTo>
                    <a:pt x="1522717" y="1144490"/>
                  </a:lnTo>
                  <a:lnTo>
                    <a:pt x="1556347" y="1102772"/>
                  </a:lnTo>
                  <a:lnTo>
                    <a:pt x="1593040" y="1058486"/>
                  </a:lnTo>
                  <a:lnTo>
                    <a:pt x="1633216" y="1011472"/>
                  </a:lnTo>
                  <a:lnTo>
                    <a:pt x="1677298" y="961565"/>
                  </a:lnTo>
                  <a:lnTo>
                    <a:pt x="1725705" y="908603"/>
                  </a:lnTo>
                  <a:lnTo>
                    <a:pt x="1778859" y="852422"/>
                  </a:lnTo>
                  <a:lnTo>
                    <a:pt x="1837182" y="792861"/>
                  </a:lnTo>
                  <a:lnTo>
                    <a:pt x="1865510" y="764484"/>
                  </a:lnTo>
                  <a:lnTo>
                    <a:pt x="1894993" y="735143"/>
                  </a:lnTo>
                  <a:lnTo>
                    <a:pt x="1925676" y="704939"/>
                  </a:lnTo>
                  <a:lnTo>
                    <a:pt x="1957605" y="673973"/>
                  </a:lnTo>
                  <a:lnTo>
                    <a:pt x="1990825" y="642346"/>
                  </a:lnTo>
                  <a:lnTo>
                    <a:pt x="2025379" y="610159"/>
                  </a:lnTo>
                  <a:lnTo>
                    <a:pt x="2061314" y="577514"/>
                  </a:lnTo>
                  <a:lnTo>
                    <a:pt x="2098674" y="544512"/>
                  </a:lnTo>
                  <a:lnTo>
                    <a:pt x="2137505" y="511254"/>
                  </a:lnTo>
                  <a:lnTo>
                    <a:pt x="2177852" y="477841"/>
                  </a:lnTo>
                  <a:lnTo>
                    <a:pt x="2219758" y="444374"/>
                  </a:lnTo>
                  <a:lnTo>
                    <a:pt x="2263270" y="410956"/>
                  </a:lnTo>
                  <a:lnTo>
                    <a:pt x="2308433" y="377686"/>
                  </a:lnTo>
                  <a:lnTo>
                    <a:pt x="2355291" y="344666"/>
                  </a:lnTo>
                  <a:lnTo>
                    <a:pt x="2403890" y="311997"/>
                  </a:lnTo>
                  <a:lnTo>
                    <a:pt x="2454275" y="279781"/>
                  </a:lnTo>
                  <a:lnTo>
                    <a:pt x="2498780" y="252695"/>
                  </a:lnTo>
                  <a:lnTo>
                    <a:pt x="2543571" y="226687"/>
                  </a:lnTo>
                  <a:lnTo>
                    <a:pt x="2588638" y="201759"/>
                  </a:lnTo>
                  <a:lnTo>
                    <a:pt x="2633972" y="177916"/>
                  </a:lnTo>
                  <a:lnTo>
                    <a:pt x="2679562" y="155162"/>
                  </a:lnTo>
                  <a:lnTo>
                    <a:pt x="2725399" y="133500"/>
                  </a:lnTo>
                  <a:lnTo>
                    <a:pt x="2771473" y="112934"/>
                  </a:lnTo>
                  <a:lnTo>
                    <a:pt x="2817774" y="93469"/>
                  </a:lnTo>
                  <a:lnTo>
                    <a:pt x="2864294" y="75108"/>
                  </a:lnTo>
                  <a:lnTo>
                    <a:pt x="2911021" y="57854"/>
                  </a:lnTo>
                  <a:lnTo>
                    <a:pt x="2957946" y="41713"/>
                  </a:lnTo>
                  <a:lnTo>
                    <a:pt x="3005061" y="26688"/>
                  </a:lnTo>
                  <a:lnTo>
                    <a:pt x="3052353" y="12782"/>
                  </a:lnTo>
                  <a:lnTo>
                    <a:pt x="3099816" y="0"/>
                  </a:lnTo>
                </a:path>
              </a:pathLst>
            </a:custGeom>
            <a:noFill/>
            <a:ln w="18288">
              <a:solidFill>
                <a:srgbClr val="F9525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2959" name="object 1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40" y="-7200"/>
              <a:ext cx="3515400" cy="165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39" name="object 16"/>
            <p:cNvSpPr/>
            <p:nvPr/>
          </p:nvSpPr>
          <p:spPr>
            <a:xfrm>
              <a:off x="1440" y="-850"/>
              <a:ext cx="3335576" cy="1482676"/>
            </a:xfrm>
            <a:custGeom>
              <a:avLst/>
              <a:gdLst/>
              <a:ahLst/>
              <a:cxnLst/>
              <a:rect l="l" t="t" r="r" b="b"/>
              <a:pathLst>
                <a:path w="3337560" h="1481455">
                  <a:moveTo>
                    <a:pt x="3337540" y="0"/>
                  </a:moveTo>
                  <a:lnTo>
                    <a:pt x="0" y="0"/>
                  </a:lnTo>
                  <a:lnTo>
                    <a:pt x="3090" y="1253871"/>
                  </a:lnTo>
                  <a:lnTo>
                    <a:pt x="44650" y="1283031"/>
                  </a:lnTo>
                  <a:lnTo>
                    <a:pt x="87062" y="1310298"/>
                  </a:lnTo>
                  <a:lnTo>
                    <a:pt x="130278" y="1335650"/>
                  </a:lnTo>
                  <a:lnTo>
                    <a:pt x="174248" y="1359065"/>
                  </a:lnTo>
                  <a:lnTo>
                    <a:pt x="218924" y="1380521"/>
                  </a:lnTo>
                  <a:lnTo>
                    <a:pt x="264258" y="1399994"/>
                  </a:lnTo>
                  <a:lnTo>
                    <a:pt x="310200" y="1417463"/>
                  </a:lnTo>
                  <a:lnTo>
                    <a:pt x="356702" y="1432906"/>
                  </a:lnTo>
                  <a:lnTo>
                    <a:pt x="403714" y="1446299"/>
                  </a:lnTo>
                  <a:lnTo>
                    <a:pt x="451189" y="1457621"/>
                  </a:lnTo>
                  <a:lnTo>
                    <a:pt x="499078" y="1466850"/>
                  </a:lnTo>
                  <a:lnTo>
                    <a:pt x="567840" y="1476034"/>
                  </a:lnTo>
                  <a:lnTo>
                    <a:pt x="634218" y="1480628"/>
                  </a:lnTo>
                  <a:lnTo>
                    <a:pt x="698051" y="1481132"/>
                  </a:lnTo>
                  <a:lnTo>
                    <a:pt x="759176" y="1478049"/>
                  </a:lnTo>
                  <a:lnTo>
                    <a:pt x="817430" y="1471880"/>
                  </a:lnTo>
                  <a:lnTo>
                    <a:pt x="872652" y="1463127"/>
                  </a:lnTo>
                  <a:lnTo>
                    <a:pt x="924680" y="1452292"/>
                  </a:lnTo>
                  <a:lnTo>
                    <a:pt x="973351" y="1439877"/>
                  </a:lnTo>
                  <a:lnTo>
                    <a:pt x="1018503" y="1426383"/>
                  </a:lnTo>
                  <a:lnTo>
                    <a:pt x="1059974" y="1412312"/>
                  </a:lnTo>
                  <a:lnTo>
                    <a:pt x="1097602" y="1398166"/>
                  </a:lnTo>
                  <a:lnTo>
                    <a:pt x="1160680" y="1371656"/>
                  </a:lnTo>
                  <a:lnTo>
                    <a:pt x="1226903" y="1340616"/>
                  </a:lnTo>
                  <a:lnTo>
                    <a:pt x="1264504" y="1320828"/>
                  </a:lnTo>
                  <a:lnTo>
                    <a:pt x="1299061" y="1300791"/>
                  </a:lnTo>
                  <a:lnTo>
                    <a:pt x="1360853" y="1259410"/>
                  </a:lnTo>
                  <a:lnTo>
                    <a:pt x="1415901" y="1215345"/>
                  </a:lnTo>
                  <a:lnTo>
                    <a:pt x="1467827" y="1167472"/>
                  </a:lnTo>
                  <a:lnTo>
                    <a:pt x="1520253" y="1114663"/>
                  </a:lnTo>
                  <a:lnTo>
                    <a:pt x="1607754" y="1023732"/>
                  </a:lnTo>
                  <a:lnTo>
                    <a:pt x="1641095" y="989734"/>
                  </a:lnTo>
                  <a:lnTo>
                    <a:pt x="1677277" y="953658"/>
                  </a:lnTo>
                  <a:lnTo>
                    <a:pt x="1716754" y="915363"/>
                  </a:lnTo>
                  <a:lnTo>
                    <a:pt x="1759979" y="874708"/>
                  </a:lnTo>
                  <a:lnTo>
                    <a:pt x="1807403" y="831552"/>
                  </a:lnTo>
                  <a:lnTo>
                    <a:pt x="1859480" y="785755"/>
                  </a:lnTo>
                  <a:lnTo>
                    <a:pt x="1916662" y="737175"/>
                  </a:lnTo>
                  <a:lnTo>
                    <a:pt x="1979402" y="685673"/>
                  </a:lnTo>
                  <a:lnTo>
                    <a:pt x="2041540" y="635789"/>
                  </a:lnTo>
                  <a:lnTo>
                    <a:pt x="2074528" y="609679"/>
                  </a:lnTo>
                  <a:lnTo>
                    <a:pt x="2108861" y="582906"/>
                  </a:lnTo>
                  <a:lnTo>
                    <a:pt x="2144586" y="555558"/>
                  </a:lnTo>
                  <a:lnTo>
                    <a:pt x="2181751" y="527724"/>
                  </a:lnTo>
                  <a:lnTo>
                    <a:pt x="2220405" y="499491"/>
                  </a:lnTo>
                  <a:lnTo>
                    <a:pt x="2260596" y="470947"/>
                  </a:lnTo>
                  <a:lnTo>
                    <a:pt x="2302372" y="442180"/>
                  </a:lnTo>
                  <a:lnTo>
                    <a:pt x="2345781" y="413277"/>
                  </a:lnTo>
                  <a:lnTo>
                    <a:pt x="2390872" y="384327"/>
                  </a:lnTo>
                  <a:lnTo>
                    <a:pt x="2437692" y="355417"/>
                  </a:lnTo>
                  <a:lnTo>
                    <a:pt x="2486290" y="326635"/>
                  </a:lnTo>
                  <a:lnTo>
                    <a:pt x="2536713" y="298068"/>
                  </a:lnTo>
                  <a:lnTo>
                    <a:pt x="2589011" y="269806"/>
                  </a:lnTo>
                  <a:lnTo>
                    <a:pt x="2643231" y="241935"/>
                  </a:lnTo>
                  <a:lnTo>
                    <a:pt x="2687895" y="220062"/>
                  </a:lnTo>
                  <a:lnTo>
                    <a:pt x="2732828" y="198999"/>
                  </a:lnTo>
                  <a:lnTo>
                    <a:pt x="2778021" y="178746"/>
                  </a:lnTo>
                  <a:lnTo>
                    <a:pt x="2823466" y="159308"/>
                  </a:lnTo>
                  <a:lnTo>
                    <a:pt x="2869155" y="140687"/>
                  </a:lnTo>
                  <a:lnTo>
                    <a:pt x="2915078" y="122886"/>
                  </a:lnTo>
                  <a:lnTo>
                    <a:pt x="2961228" y="105906"/>
                  </a:lnTo>
                  <a:lnTo>
                    <a:pt x="3007595" y="89752"/>
                  </a:lnTo>
                  <a:lnTo>
                    <a:pt x="3054172" y="74426"/>
                  </a:lnTo>
                  <a:lnTo>
                    <a:pt x="3100949" y="59929"/>
                  </a:lnTo>
                  <a:lnTo>
                    <a:pt x="3147918" y="46266"/>
                  </a:lnTo>
                  <a:lnTo>
                    <a:pt x="3195070" y="33439"/>
                  </a:lnTo>
                  <a:lnTo>
                    <a:pt x="3242397" y="21450"/>
                  </a:lnTo>
                  <a:lnTo>
                    <a:pt x="3289890" y="10303"/>
                  </a:lnTo>
                  <a:lnTo>
                    <a:pt x="3337540" y="0"/>
                  </a:lnTo>
                  <a:close/>
                </a:path>
              </a:pathLst>
            </a:cu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2961" name="object 1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960" y="-7200"/>
              <a:ext cx="913500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341" name="object 18"/>
          <p:cNvSpPr/>
          <p:nvPr/>
        </p:nvSpPr>
        <p:spPr>
          <a:xfrm>
            <a:off x="301625" y="1190625"/>
            <a:ext cx="8294688" cy="50736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1113">
              <a:lnSpc>
                <a:spcPts val="2575"/>
              </a:lnSpc>
              <a:spcBef>
                <a:spcPts val="100"/>
              </a:spcBef>
              <a:tabLst>
                <a:tab pos="4545013" algn="l"/>
              </a:tabLst>
            </a:pPr>
            <a:r>
              <a:rPr lang="uk-UA" sz="2200">
                <a:solidFill>
                  <a:srgbClr val="000000"/>
                </a:solidFill>
                <a:latin typeface="Verdana" pitchFamily="34" charset="0"/>
              </a:rPr>
              <a:t>На початок навчального року	- </a:t>
            </a:r>
            <a:r>
              <a:rPr lang="uk-UA" sz="2200" b="1">
                <a:solidFill>
                  <a:srgbClr val="000000"/>
                </a:solidFill>
                <a:latin typeface="Verdana" pitchFamily="34" charset="0"/>
              </a:rPr>
              <a:t>1163 учнів</a:t>
            </a:r>
            <a:endParaRPr lang="uk-UA" sz="2200"/>
          </a:p>
          <a:p>
            <a:pPr marL="11113">
              <a:lnSpc>
                <a:spcPts val="2575"/>
              </a:lnSpc>
              <a:tabLst>
                <a:tab pos="4545013" algn="l"/>
              </a:tabLst>
            </a:pPr>
            <a:r>
              <a:rPr lang="uk-UA" sz="2200">
                <a:solidFill>
                  <a:srgbClr val="000000"/>
                </a:solidFill>
                <a:latin typeface="Verdana" pitchFamily="34" charset="0"/>
              </a:rPr>
              <a:t>На кінець навчального року     - </a:t>
            </a:r>
            <a:r>
              <a:rPr lang="uk-UA" sz="2200" b="1">
                <a:solidFill>
                  <a:srgbClr val="000000"/>
                </a:solidFill>
                <a:latin typeface="Verdana" pitchFamily="34" charset="0"/>
              </a:rPr>
              <a:t>1147 учнів</a:t>
            </a:r>
            <a:endParaRPr lang="uk-UA" sz="2200"/>
          </a:p>
          <a:p>
            <a:pPr marL="11113">
              <a:lnSpc>
                <a:spcPts val="2575"/>
              </a:lnSpc>
              <a:spcBef>
                <a:spcPts val="2375"/>
              </a:spcBef>
              <a:tabLst>
                <a:tab pos="4545013" algn="l"/>
              </a:tabLst>
            </a:pPr>
            <a:r>
              <a:rPr lang="uk-UA" sz="2200">
                <a:solidFill>
                  <a:srgbClr val="000000"/>
                </a:solidFill>
                <a:latin typeface="Verdana" pitchFamily="34" charset="0"/>
              </a:rPr>
              <a:t>Випускники школи: 11 клас - </a:t>
            </a:r>
            <a:r>
              <a:rPr lang="uk-UA" sz="2200" b="1">
                <a:solidFill>
                  <a:srgbClr val="000000"/>
                </a:solidFill>
                <a:latin typeface="Verdana" pitchFamily="34" charset="0"/>
              </a:rPr>
              <a:t>51 учень</a:t>
            </a:r>
            <a:endParaRPr lang="uk-UA" sz="2200"/>
          </a:p>
          <a:p>
            <a:pPr marL="11113">
              <a:lnSpc>
                <a:spcPts val="2575"/>
              </a:lnSpc>
              <a:tabLst>
                <a:tab pos="4545013" algn="l"/>
              </a:tabLst>
            </a:pPr>
            <a:r>
              <a:rPr lang="uk-UA" sz="2200">
                <a:solidFill>
                  <a:srgbClr val="000000"/>
                </a:solidFill>
                <a:latin typeface="Verdana" pitchFamily="34" charset="0"/>
              </a:rPr>
              <a:t>9 клас - </a:t>
            </a:r>
            <a:r>
              <a:rPr lang="uk-UA" sz="2200" b="1">
                <a:solidFill>
                  <a:srgbClr val="000000"/>
                </a:solidFill>
                <a:latin typeface="Verdana" pitchFamily="34" charset="0"/>
              </a:rPr>
              <a:t>89 учнів</a:t>
            </a:r>
            <a:endParaRPr lang="uk-UA" sz="2200"/>
          </a:p>
          <a:p>
            <a:pPr marL="11113">
              <a:lnSpc>
                <a:spcPts val="2575"/>
              </a:lnSpc>
              <a:tabLst>
                <a:tab pos="4545013" algn="l"/>
              </a:tabLst>
            </a:pPr>
            <a:endParaRPr lang="uk-UA" sz="2200"/>
          </a:p>
          <a:p>
            <a:pPr marL="11113">
              <a:lnSpc>
                <a:spcPct val="150000"/>
              </a:lnSpc>
              <a:tabLst>
                <a:tab pos="4545013" algn="l"/>
              </a:tabLst>
            </a:pPr>
            <a:r>
              <a:rPr lang="uk-UA" b="1" i="1">
                <a:solidFill>
                  <a:srgbClr val="002BC0"/>
                </a:solidFill>
                <a:latin typeface="Verdana" pitchFamily="34" charset="0"/>
              </a:rPr>
              <a:t>Нагороджені Золотою медаллю: </a:t>
            </a:r>
            <a:r>
              <a:rPr lang="uk-UA" b="1">
                <a:solidFill>
                  <a:srgbClr val="000000"/>
                </a:solidFill>
                <a:latin typeface="Verdana" pitchFamily="34" charset="0"/>
              </a:rPr>
              <a:t>3 учні</a:t>
            </a:r>
            <a:endParaRPr lang="uk-UA"/>
          </a:p>
          <a:p>
            <a:pPr marL="11113">
              <a:lnSpc>
                <a:spcPct val="150000"/>
              </a:lnSpc>
              <a:tabLst>
                <a:tab pos="4545013" algn="l"/>
              </a:tabLst>
            </a:pPr>
            <a:r>
              <a:rPr lang="uk-UA" b="1" i="1">
                <a:solidFill>
                  <a:srgbClr val="002BC0"/>
                </a:solidFill>
                <a:latin typeface="Verdana" pitchFamily="34" charset="0"/>
              </a:rPr>
              <a:t>Свідоцтво з відзнакою: </a:t>
            </a:r>
            <a:r>
              <a:rPr lang="uk-UA" b="1">
                <a:solidFill>
                  <a:srgbClr val="000000"/>
                </a:solidFill>
                <a:latin typeface="Verdana" pitchFamily="34" charset="0"/>
              </a:rPr>
              <a:t>10 учнів</a:t>
            </a:r>
            <a:endParaRPr lang="uk-UA"/>
          </a:p>
          <a:p>
            <a:pPr marL="11113">
              <a:lnSpc>
                <a:spcPct val="150000"/>
              </a:lnSpc>
              <a:tabLst>
                <a:tab pos="4545013" algn="l"/>
              </a:tabLst>
            </a:pPr>
            <a:r>
              <a:rPr lang="uk-UA" b="1" i="1">
                <a:solidFill>
                  <a:srgbClr val="2B12C0"/>
                </a:solidFill>
                <a:latin typeface="Verdana" pitchFamily="34" charset="0"/>
              </a:rPr>
              <a:t>Похвальним листом</a:t>
            </a:r>
            <a:r>
              <a:rPr lang="uk-UA" b="1" i="1">
                <a:solidFill>
                  <a:srgbClr val="2B12C0"/>
                </a:solidFill>
              </a:rPr>
              <a:t> </a:t>
            </a:r>
            <a:r>
              <a:rPr lang="uk-UA">
                <a:solidFill>
                  <a:srgbClr val="000000"/>
                </a:solidFill>
                <a:latin typeface="Verdana" pitchFamily="34" charset="0"/>
              </a:rPr>
              <a:t>«</a:t>
            </a:r>
            <a:r>
              <a:rPr lang="uk-UA" b="1" i="1">
                <a:solidFill>
                  <a:srgbClr val="000000"/>
                </a:solidFill>
                <a:latin typeface="Verdana" pitchFamily="34" charset="0"/>
              </a:rPr>
              <a:t>За високі досягнення у навчанні</a:t>
            </a:r>
            <a:r>
              <a:rPr lang="uk-UA">
                <a:solidFill>
                  <a:srgbClr val="000000"/>
                </a:solidFill>
                <a:latin typeface="Verdana" pitchFamily="34" charset="0"/>
              </a:rPr>
              <a:t>»</a:t>
            </a:r>
            <a:r>
              <a:rPr lang="uk-UA">
                <a:solidFill>
                  <a:srgbClr val="000000"/>
                </a:solidFill>
              </a:rPr>
              <a:t> </a:t>
            </a:r>
            <a:r>
              <a:rPr lang="uk-UA">
                <a:solidFill>
                  <a:srgbClr val="000000"/>
                </a:solidFill>
                <a:latin typeface="Verdana" pitchFamily="34" charset="0"/>
              </a:rPr>
              <a:t>нагороджено </a:t>
            </a:r>
            <a:r>
              <a:rPr lang="uk-UA" b="1">
                <a:solidFill>
                  <a:srgbClr val="000000"/>
                </a:solidFill>
                <a:latin typeface="Verdana" pitchFamily="34" charset="0"/>
              </a:rPr>
              <a:t>49</a:t>
            </a:r>
            <a:r>
              <a:rPr lang="uk-UA">
                <a:solidFill>
                  <a:srgbClr val="000000"/>
                </a:solidFill>
                <a:latin typeface="Verdana" pitchFamily="34" charset="0"/>
              </a:rPr>
              <a:t> учнів</a:t>
            </a:r>
            <a:endParaRPr lang="uk-UA"/>
          </a:p>
          <a:p>
            <a:pPr marL="11113">
              <a:lnSpc>
                <a:spcPct val="96000"/>
              </a:lnSpc>
              <a:spcBef>
                <a:spcPts val="50"/>
              </a:spcBef>
              <a:tabLst>
                <a:tab pos="4545013" algn="l"/>
              </a:tabLst>
            </a:pPr>
            <a:endParaRPr lang="uk-UA" sz="2000"/>
          </a:p>
          <a:p>
            <a:pPr marL="11113">
              <a:lnSpc>
                <a:spcPct val="96000"/>
              </a:lnSpc>
              <a:spcBef>
                <a:spcPts val="50"/>
              </a:spcBef>
              <a:tabLst>
                <a:tab pos="4545013" algn="l"/>
              </a:tabLst>
            </a:pPr>
            <a:r>
              <a:rPr lang="uk-UA">
                <a:latin typeface="Verdana" pitchFamily="34" charset="0"/>
              </a:rPr>
              <a:t>За підсумками НМТ 2 випускників отримали максимальний бал (200)</a:t>
            </a:r>
          </a:p>
          <a:p>
            <a:pPr marL="11113">
              <a:lnSpc>
                <a:spcPct val="96000"/>
              </a:lnSpc>
              <a:spcBef>
                <a:spcPts val="50"/>
              </a:spcBef>
              <a:tabLst>
                <a:tab pos="4545013" algn="l"/>
              </a:tabLst>
            </a:pPr>
            <a:endParaRPr lang="uk-UA" sz="800" b="1" i="1">
              <a:solidFill>
                <a:srgbClr val="0000FF"/>
              </a:solidFill>
              <a:latin typeface="Verdana" pitchFamily="34" charset="0"/>
            </a:endParaRPr>
          </a:p>
          <a:p>
            <a:pPr marL="11113">
              <a:lnSpc>
                <a:spcPct val="96000"/>
              </a:lnSpc>
              <a:spcBef>
                <a:spcPts val="50"/>
              </a:spcBef>
              <a:tabLst>
                <a:tab pos="4545013" algn="l"/>
              </a:tabLst>
            </a:pPr>
            <a:r>
              <a:rPr lang="uk-UA" b="1" i="1">
                <a:solidFill>
                  <a:srgbClr val="0000FF"/>
                </a:solidFill>
                <a:latin typeface="Verdana" pitchFamily="34" charset="0"/>
              </a:rPr>
              <a:t>Лебідь Діана </a:t>
            </a:r>
            <a:r>
              <a:rPr lang="uk-UA">
                <a:latin typeface="Verdana" pitchFamily="34" charset="0"/>
              </a:rPr>
              <a:t>– англійська мова</a:t>
            </a:r>
          </a:p>
          <a:p>
            <a:pPr marL="11113">
              <a:lnSpc>
                <a:spcPct val="96000"/>
              </a:lnSpc>
              <a:spcBef>
                <a:spcPts val="50"/>
              </a:spcBef>
              <a:tabLst>
                <a:tab pos="4545013" algn="l"/>
              </a:tabLst>
            </a:pPr>
            <a:r>
              <a:rPr lang="uk-UA" b="1" i="1">
                <a:solidFill>
                  <a:srgbClr val="0000FF"/>
                </a:solidFill>
                <a:latin typeface="Verdana" pitchFamily="34" charset="0"/>
              </a:rPr>
              <a:t>Чорна Дарина </a:t>
            </a:r>
            <a:r>
              <a:rPr lang="uk-UA">
                <a:latin typeface="Verdana" pitchFamily="34" charset="0"/>
              </a:rPr>
              <a:t>– українська мова</a:t>
            </a:r>
          </a:p>
        </p:txBody>
      </p:sp>
      <p:sp>
        <p:nvSpPr>
          <p:cNvPr id="342" name="PlaceHolder 1"/>
          <p:cNvSpPr>
            <a:spLocks noGrp="1"/>
          </p:cNvSpPr>
          <p:nvPr>
            <p:ph type="title" idx="4294967295"/>
          </p:nvPr>
        </p:nvSpPr>
        <p:spPr>
          <a:xfrm>
            <a:off x="1573213" y="244475"/>
            <a:ext cx="5918200" cy="1155700"/>
          </a:xfrm>
        </p:spPr>
        <p:txBody>
          <a:bodyPr tIns="12600" anchor="t"/>
          <a:lstStyle/>
          <a:p>
            <a:pPr marL="12600" fontAlgn="auto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defRPr/>
            </a:pPr>
            <a:r>
              <a:rPr lang="uk-UA" sz="3600" b="1" spc="-1">
                <a:solidFill>
                  <a:srgbClr val="002BC0"/>
                </a:solidFill>
                <a:latin typeface="Verdana"/>
              </a:rPr>
              <a:t>Статистика</a:t>
            </a:r>
            <a:r>
              <a:rPr lang="uk-UA" sz="3600" b="1" spc="-75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600" b="1" spc="-1">
                <a:solidFill>
                  <a:srgbClr val="002BC0"/>
                </a:solidFill>
                <a:latin typeface="Verdana"/>
              </a:rPr>
              <a:t>2022-</a:t>
            </a:r>
            <a:r>
              <a:rPr lang="uk-UA" sz="3600" b="1" spc="-21">
                <a:solidFill>
                  <a:srgbClr val="002BC0"/>
                </a:solidFill>
                <a:latin typeface="Verdana"/>
              </a:rPr>
              <a:t>2023</a:t>
            </a:r>
            <a:endParaRPr lang="uk-UA" sz="3600" spc="-1"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1" name="object 4"/>
          <p:cNvGrpSpPr>
            <a:grpSpLocks/>
          </p:cNvGrpSpPr>
          <p:nvPr/>
        </p:nvGrpSpPr>
        <p:grpSpPr bwMode="auto">
          <a:xfrm>
            <a:off x="1588" y="-7938"/>
            <a:ext cx="9140825" cy="6864351"/>
            <a:chOff x="1440" y="-7200"/>
            <a:chExt cx="9141480" cy="6864120"/>
          </a:xfrm>
        </p:grpSpPr>
        <p:pic>
          <p:nvPicPr>
            <p:cNvPr id="102404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5880" y="3217320"/>
              <a:ext cx="1367280" cy="363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06" name="object 6"/>
            <p:cNvSpPr/>
            <p:nvPr/>
          </p:nvSpPr>
          <p:spPr>
            <a:xfrm>
              <a:off x="7714068" y="3331201"/>
              <a:ext cx="1197061" cy="3522544"/>
            </a:xfrm>
            <a:custGeom>
              <a:avLst/>
              <a:gdLst/>
              <a:ahLst/>
              <a:cxnLst/>
              <a:rect l="l" t="t" r="r" b="b"/>
              <a:pathLst>
                <a:path w="1198245" h="3520440">
                  <a:moveTo>
                    <a:pt x="1197831" y="0"/>
                  </a:moveTo>
                  <a:lnTo>
                    <a:pt x="1129889" y="18297"/>
                  </a:lnTo>
                  <a:lnTo>
                    <a:pt x="1091180" y="30901"/>
                  </a:lnTo>
                  <a:lnTo>
                    <a:pt x="1049895" y="46196"/>
                  </a:lnTo>
                  <a:lnTo>
                    <a:pt x="1006469" y="64472"/>
                  </a:lnTo>
                  <a:lnTo>
                    <a:pt x="961339" y="86019"/>
                  </a:lnTo>
                  <a:lnTo>
                    <a:pt x="914940" y="111128"/>
                  </a:lnTo>
                  <a:lnTo>
                    <a:pt x="867710" y="140088"/>
                  </a:lnTo>
                  <a:lnTo>
                    <a:pt x="820084" y="173191"/>
                  </a:lnTo>
                  <a:lnTo>
                    <a:pt x="772499" y="210726"/>
                  </a:lnTo>
                  <a:lnTo>
                    <a:pt x="725391" y="252984"/>
                  </a:lnTo>
                  <a:lnTo>
                    <a:pt x="681975" y="297086"/>
                  </a:lnTo>
                  <a:lnTo>
                    <a:pt x="642215" y="342493"/>
                  </a:lnTo>
                  <a:lnTo>
                    <a:pt x="605954" y="388959"/>
                  </a:lnTo>
                  <a:lnTo>
                    <a:pt x="573036" y="436236"/>
                  </a:lnTo>
                  <a:lnTo>
                    <a:pt x="543307" y="484076"/>
                  </a:lnTo>
                  <a:lnTo>
                    <a:pt x="516611" y="532232"/>
                  </a:lnTo>
                  <a:lnTo>
                    <a:pt x="492792" y="580457"/>
                  </a:lnTo>
                  <a:lnTo>
                    <a:pt x="471696" y="628504"/>
                  </a:lnTo>
                  <a:lnTo>
                    <a:pt x="453166" y="676124"/>
                  </a:lnTo>
                  <a:lnTo>
                    <a:pt x="437047" y="723071"/>
                  </a:lnTo>
                  <a:lnTo>
                    <a:pt x="423185" y="769097"/>
                  </a:lnTo>
                  <a:lnTo>
                    <a:pt x="411423" y="813955"/>
                  </a:lnTo>
                  <a:lnTo>
                    <a:pt x="401606" y="857397"/>
                  </a:lnTo>
                  <a:lnTo>
                    <a:pt x="393578" y="899176"/>
                  </a:lnTo>
                  <a:lnTo>
                    <a:pt x="387185" y="939045"/>
                  </a:lnTo>
                  <a:lnTo>
                    <a:pt x="378681" y="1012063"/>
                  </a:lnTo>
                  <a:lnTo>
                    <a:pt x="374217" y="1077327"/>
                  </a:lnTo>
                  <a:lnTo>
                    <a:pt x="372453" y="1138729"/>
                  </a:lnTo>
                  <a:lnTo>
                    <a:pt x="373138" y="1196607"/>
                  </a:lnTo>
                  <a:lnTo>
                    <a:pt x="376021" y="1251303"/>
                  </a:lnTo>
                  <a:lnTo>
                    <a:pt x="380853" y="1303156"/>
                  </a:lnTo>
                  <a:lnTo>
                    <a:pt x="387382" y="1352508"/>
                  </a:lnTo>
                  <a:lnTo>
                    <a:pt x="395360" y="1399699"/>
                  </a:lnTo>
                  <a:lnTo>
                    <a:pt x="404535" y="1445070"/>
                  </a:lnTo>
                  <a:lnTo>
                    <a:pt x="414657" y="1488960"/>
                  </a:lnTo>
                  <a:lnTo>
                    <a:pt x="425476" y="1531711"/>
                  </a:lnTo>
                  <a:lnTo>
                    <a:pt x="436741" y="1573662"/>
                  </a:lnTo>
                  <a:lnTo>
                    <a:pt x="448203" y="1615155"/>
                  </a:lnTo>
                  <a:lnTo>
                    <a:pt x="459610" y="1656529"/>
                  </a:lnTo>
                  <a:lnTo>
                    <a:pt x="470713" y="1698126"/>
                  </a:lnTo>
                  <a:lnTo>
                    <a:pt x="481262" y="1740285"/>
                  </a:lnTo>
                  <a:lnTo>
                    <a:pt x="491005" y="1783348"/>
                  </a:lnTo>
                  <a:lnTo>
                    <a:pt x="499694" y="1827654"/>
                  </a:lnTo>
                  <a:lnTo>
                    <a:pt x="507076" y="1873545"/>
                  </a:lnTo>
                  <a:lnTo>
                    <a:pt x="512903" y="1921360"/>
                  </a:lnTo>
                  <a:lnTo>
                    <a:pt x="516924" y="1971440"/>
                  </a:lnTo>
                  <a:lnTo>
                    <a:pt x="518889" y="2024126"/>
                  </a:lnTo>
                  <a:lnTo>
                    <a:pt x="518803" y="2095536"/>
                  </a:lnTo>
                  <a:lnTo>
                    <a:pt x="516272" y="2162749"/>
                  </a:lnTo>
                  <a:lnTo>
                    <a:pt x="511443" y="2225982"/>
                  </a:lnTo>
                  <a:lnTo>
                    <a:pt x="504462" y="2285450"/>
                  </a:lnTo>
                  <a:lnTo>
                    <a:pt x="495478" y="2341372"/>
                  </a:lnTo>
                  <a:lnTo>
                    <a:pt x="484636" y="2393965"/>
                  </a:lnTo>
                  <a:lnTo>
                    <a:pt x="472084" y="2443444"/>
                  </a:lnTo>
                  <a:lnTo>
                    <a:pt x="457968" y="2490027"/>
                  </a:lnTo>
                  <a:lnTo>
                    <a:pt x="442435" y="2533930"/>
                  </a:lnTo>
                  <a:lnTo>
                    <a:pt x="425632" y="2575372"/>
                  </a:lnTo>
                  <a:lnTo>
                    <a:pt x="407705" y="2614568"/>
                  </a:lnTo>
                  <a:lnTo>
                    <a:pt x="388803" y="2651736"/>
                  </a:lnTo>
                  <a:lnTo>
                    <a:pt x="369071" y="2687092"/>
                  </a:lnTo>
                  <a:lnTo>
                    <a:pt x="348657" y="2720854"/>
                  </a:lnTo>
                  <a:lnTo>
                    <a:pt x="327707" y="2753237"/>
                  </a:lnTo>
                  <a:lnTo>
                    <a:pt x="284787" y="2814739"/>
                  </a:lnTo>
                  <a:lnTo>
                    <a:pt x="236366" y="2878437"/>
                  </a:lnTo>
                  <a:lnTo>
                    <a:pt x="207802" y="2912495"/>
                  </a:lnTo>
                  <a:lnTo>
                    <a:pt x="178213" y="2947414"/>
                  </a:lnTo>
                  <a:lnTo>
                    <a:pt x="148396" y="2984142"/>
                  </a:lnTo>
                  <a:lnTo>
                    <a:pt x="119145" y="3023629"/>
                  </a:lnTo>
                  <a:lnTo>
                    <a:pt x="91256" y="3066823"/>
                  </a:lnTo>
                  <a:lnTo>
                    <a:pt x="65525" y="3114673"/>
                  </a:lnTo>
                  <a:lnTo>
                    <a:pt x="42746" y="3168128"/>
                  </a:lnTo>
                  <a:lnTo>
                    <a:pt x="23716" y="3228136"/>
                  </a:lnTo>
                  <a:lnTo>
                    <a:pt x="13038" y="3276073"/>
                  </a:lnTo>
                  <a:lnTo>
                    <a:pt x="5522" y="3324554"/>
                  </a:lnTo>
                  <a:lnTo>
                    <a:pt x="1173" y="3373405"/>
                  </a:lnTo>
                  <a:lnTo>
                    <a:pt x="0" y="3422452"/>
                  </a:lnTo>
                  <a:lnTo>
                    <a:pt x="2008" y="3471522"/>
                  </a:lnTo>
                  <a:lnTo>
                    <a:pt x="7206" y="3520439"/>
                  </a:lnTo>
                </a:path>
              </a:pathLst>
            </a:custGeom>
            <a:noFill/>
            <a:ln w="18288">
              <a:solidFill>
                <a:srgbClr val="FCD2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2406" name="object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53320" y="3037680"/>
              <a:ext cx="1388880" cy="381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08" name="object 8"/>
            <p:cNvSpPr/>
            <p:nvPr/>
          </p:nvSpPr>
          <p:spPr>
            <a:xfrm>
              <a:off x="7945859" y="3147057"/>
              <a:ext cx="1193886" cy="3703513"/>
            </a:xfrm>
            <a:custGeom>
              <a:avLst/>
              <a:gdLst/>
              <a:ahLst/>
              <a:cxnLst/>
              <a:rect l="l" t="t" r="r" b="b"/>
              <a:pathLst>
                <a:path w="1195070" h="3700779">
                  <a:moveTo>
                    <a:pt x="1194783" y="0"/>
                  </a:moveTo>
                  <a:lnTo>
                    <a:pt x="1127002" y="19244"/>
                  </a:lnTo>
                  <a:lnTo>
                    <a:pt x="1088389" y="32484"/>
                  </a:lnTo>
                  <a:lnTo>
                    <a:pt x="1047206" y="48546"/>
                  </a:lnTo>
                  <a:lnTo>
                    <a:pt x="1003889" y="67734"/>
                  </a:lnTo>
                  <a:lnTo>
                    <a:pt x="958871" y="90356"/>
                  </a:lnTo>
                  <a:lnTo>
                    <a:pt x="912588" y="116717"/>
                  </a:lnTo>
                  <a:lnTo>
                    <a:pt x="865473" y="147124"/>
                  </a:lnTo>
                  <a:lnTo>
                    <a:pt x="817961" y="181883"/>
                  </a:lnTo>
                  <a:lnTo>
                    <a:pt x="770487" y="221301"/>
                  </a:lnTo>
                  <a:lnTo>
                    <a:pt x="723486" y="265683"/>
                  </a:lnTo>
                  <a:lnTo>
                    <a:pt x="682487" y="309366"/>
                  </a:lnTo>
                  <a:lnTo>
                    <a:pt x="644750" y="354287"/>
                  </a:lnTo>
                  <a:lnTo>
                    <a:pt x="610142" y="400228"/>
                  </a:lnTo>
                  <a:lnTo>
                    <a:pt x="578533" y="446969"/>
                  </a:lnTo>
                  <a:lnTo>
                    <a:pt x="549793" y="494293"/>
                  </a:lnTo>
                  <a:lnTo>
                    <a:pt x="523790" y="541979"/>
                  </a:lnTo>
                  <a:lnTo>
                    <a:pt x="500393" y="589809"/>
                  </a:lnTo>
                  <a:lnTo>
                    <a:pt x="479473" y="637562"/>
                  </a:lnTo>
                  <a:lnTo>
                    <a:pt x="460897" y="685022"/>
                  </a:lnTo>
                  <a:lnTo>
                    <a:pt x="444536" y="731967"/>
                  </a:lnTo>
                  <a:lnTo>
                    <a:pt x="430258" y="778179"/>
                  </a:lnTo>
                  <a:lnTo>
                    <a:pt x="417933" y="823439"/>
                  </a:lnTo>
                  <a:lnTo>
                    <a:pt x="407430" y="867528"/>
                  </a:lnTo>
                  <a:lnTo>
                    <a:pt x="398618" y="910227"/>
                  </a:lnTo>
                  <a:lnTo>
                    <a:pt x="391366" y="951316"/>
                  </a:lnTo>
                  <a:lnTo>
                    <a:pt x="385544" y="990577"/>
                  </a:lnTo>
                  <a:lnTo>
                    <a:pt x="377665" y="1062735"/>
                  </a:lnTo>
                  <a:lnTo>
                    <a:pt x="373358" y="1128231"/>
                  </a:lnTo>
                  <a:lnTo>
                    <a:pt x="371515" y="1190017"/>
                  </a:lnTo>
                  <a:lnTo>
                    <a:pt x="371919" y="1248403"/>
                  </a:lnTo>
                  <a:lnTo>
                    <a:pt x="374353" y="1303701"/>
                  </a:lnTo>
                  <a:lnTo>
                    <a:pt x="378599" y="1356221"/>
                  </a:lnTo>
                  <a:lnTo>
                    <a:pt x="384440" y="1406275"/>
                  </a:lnTo>
                  <a:lnTo>
                    <a:pt x="391659" y="1454173"/>
                  </a:lnTo>
                  <a:lnTo>
                    <a:pt x="400039" y="1500227"/>
                  </a:lnTo>
                  <a:lnTo>
                    <a:pt x="409363" y="1544746"/>
                  </a:lnTo>
                  <a:lnTo>
                    <a:pt x="419413" y="1588042"/>
                  </a:lnTo>
                  <a:lnTo>
                    <a:pt x="429973" y="1630425"/>
                  </a:lnTo>
                  <a:lnTo>
                    <a:pt x="462534" y="1755212"/>
                  </a:lnTo>
                  <a:lnTo>
                    <a:pt x="472959" y="1797055"/>
                  </a:lnTo>
                  <a:lnTo>
                    <a:pt x="482806" y="1839540"/>
                  </a:lnTo>
                  <a:lnTo>
                    <a:pt x="491860" y="1882979"/>
                  </a:lnTo>
                  <a:lnTo>
                    <a:pt x="499903" y="1927681"/>
                  </a:lnTo>
                  <a:lnTo>
                    <a:pt x="506717" y="1973958"/>
                  </a:lnTo>
                  <a:lnTo>
                    <a:pt x="512086" y="2022120"/>
                  </a:lnTo>
                  <a:lnTo>
                    <a:pt x="515792" y="2072479"/>
                  </a:lnTo>
                  <a:lnTo>
                    <a:pt x="517619" y="2125344"/>
                  </a:lnTo>
                  <a:lnTo>
                    <a:pt x="517583" y="2196497"/>
                  </a:lnTo>
                  <a:lnTo>
                    <a:pt x="515355" y="2263682"/>
                  </a:lnTo>
                  <a:lnTo>
                    <a:pt x="511058" y="2327094"/>
                  </a:lnTo>
                  <a:lnTo>
                    <a:pt x="504816" y="2386926"/>
                  </a:lnTo>
                  <a:lnTo>
                    <a:pt x="496754" y="2443372"/>
                  </a:lnTo>
                  <a:lnTo>
                    <a:pt x="486997" y="2496627"/>
                  </a:lnTo>
                  <a:lnTo>
                    <a:pt x="475669" y="2546882"/>
                  </a:lnTo>
                  <a:lnTo>
                    <a:pt x="462894" y="2594333"/>
                  </a:lnTo>
                  <a:lnTo>
                    <a:pt x="448797" y="2639172"/>
                  </a:lnTo>
                  <a:lnTo>
                    <a:pt x="433502" y="2681594"/>
                  </a:lnTo>
                  <a:lnTo>
                    <a:pt x="417134" y="2721792"/>
                  </a:lnTo>
                  <a:lnTo>
                    <a:pt x="399816" y="2759960"/>
                  </a:lnTo>
                  <a:lnTo>
                    <a:pt x="381675" y="2796291"/>
                  </a:lnTo>
                  <a:lnTo>
                    <a:pt x="362833" y="2830980"/>
                  </a:lnTo>
                  <a:lnTo>
                    <a:pt x="343415" y="2864219"/>
                  </a:lnTo>
                  <a:lnTo>
                    <a:pt x="303350" y="2927124"/>
                  </a:lnTo>
                  <a:lnTo>
                    <a:pt x="262476" y="2986557"/>
                  </a:lnTo>
                  <a:lnTo>
                    <a:pt x="238546" y="3018847"/>
                  </a:lnTo>
                  <a:lnTo>
                    <a:pt x="213090" y="3050980"/>
                  </a:lnTo>
                  <a:lnTo>
                    <a:pt x="186684" y="3083684"/>
                  </a:lnTo>
                  <a:lnTo>
                    <a:pt x="159906" y="3117685"/>
                  </a:lnTo>
                  <a:lnTo>
                    <a:pt x="133332" y="3153708"/>
                  </a:lnTo>
                  <a:lnTo>
                    <a:pt x="107540" y="3192481"/>
                  </a:lnTo>
                  <a:lnTo>
                    <a:pt x="83105" y="3234729"/>
                  </a:lnTo>
                  <a:lnTo>
                    <a:pt x="60605" y="3281179"/>
                  </a:lnTo>
                  <a:lnTo>
                    <a:pt x="40616" y="3332558"/>
                  </a:lnTo>
                  <a:lnTo>
                    <a:pt x="23716" y="3389591"/>
                  </a:lnTo>
                  <a:lnTo>
                    <a:pt x="13038" y="3439926"/>
                  </a:lnTo>
                  <a:lnTo>
                    <a:pt x="5522" y="3490832"/>
                  </a:lnTo>
                  <a:lnTo>
                    <a:pt x="1173" y="3542127"/>
                  </a:lnTo>
                  <a:lnTo>
                    <a:pt x="0" y="3593628"/>
                  </a:lnTo>
                  <a:lnTo>
                    <a:pt x="2008" y="3645152"/>
                  </a:lnTo>
                  <a:lnTo>
                    <a:pt x="7206" y="3696515"/>
                  </a:lnTo>
                  <a:lnTo>
                    <a:pt x="1194783" y="3700294"/>
                  </a:lnTo>
                  <a:lnTo>
                    <a:pt x="11947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2408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3840" y="3577320"/>
              <a:ext cx="1278720" cy="327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10" name="object 10"/>
            <p:cNvSpPr/>
            <p:nvPr/>
          </p:nvSpPr>
          <p:spPr>
            <a:xfrm>
              <a:off x="8055404" y="3686789"/>
              <a:ext cx="1084341" cy="3170131"/>
            </a:xfrm>
            <a:custGeom>
              <a:avLst/>
              <a:gdLst/>
              <a:ahLst/>
              <a:cxnLst/>
              <a:rect l="l" t="t" r="r" b="b"/>
              <a:pathLst>
                <a:path w="1085215" h="3167379">
                  <a:moveTo>
                    <a:pt x="1084780" y="0"/>
                  </a:moveTo>
                  <a:lnTo>
                    <a:pt x="1076015" y="52158"/>
                  </a:lnTo>
                  <a:lnTo>
                    <a:pt x="1066428" y="104115"/>
                  </a:lnTo>
                  <a:lnTo>
                    <a:pt x="1056021" y="155858"/>
                  </a:lnTo>
                  <a:lnTo>
                    <a:pt x="1044798" y="207374"/>
                  </a:lnTo>
                  <a:lnTo>
                    <a:pt x="1032760" y="258650"/>
                  </a:lnTo>
                  <a:lnTo>
                    <a:pt x="1019911" y="309675"/>
                  </a:lnTo>
                  <a:lnTo>
                    <a:pt x="1006254" y="360435"/>
                  </a:lnTo>
                  <a:lnTo>
                    <a:pt x="991791" y="410919"/>
                  </a:lnTo>
                  <a:lnTo>
                    <a:pt x="976525" y="461113"/>
                  </a:lnTo>
                  <a:lnTo>
                    <a:pt x="960459" y="511006"/>
                  </a:lnTo>
                  <a:lnTo>
                    <a:pt x="943596" y="560584"/>
                  </a:lnTo>
                  <a:lnTo>
                    <a:pt x="925938" y="609836"/>
                  </a:lnTo>
                  <a:lnTo>
                    <a:pt x="907488" y="658749"/>
                  </a:lnTo>
                  <a:lnTo>
                    <a:pt x="884142" y="717409"/>
                  </a:lnTo>
                  <a:lnTo>
                    <a:pt x="860434" y="773692"/>
                  </a:lnTo>
                  <a:lnTo>
                    <a:pt x="836458" y="827667"/>
                  </a:lnTo>
                  <a:lnTo>
                    <a:pt x="812311" y="879403"/>
                  </a:lnTo>
                  <a:lnTo>
                    <a:pt x="788089" y="928967"/>
                  </a:lnTo>
                  <a:lnTo>
                    <a:pt x="763887" y="976429"/>
                  </a:lnTo>
                  <a:lnTo>
                    <a:pt x="739800" y="1021857"/>
                  </a:lnTo>
                  <a:lnTo>
                    <a:pt x="715926" y="1065320"/>
                  </a:lnTo>
                  <a:lnTo>
                    <a:pt x="692359" y="1106887"/>
                  </a:lnTo>
                  <a:lnTo>
                    <a:pt x="669196" y="1146625"/>
                  </a:lnTo>
                  <a:lnTo>
                    <a:pt x="646533" y="1184603"/>
                  </a:lnTo>
                  <a:lnTo>
                    <a:pt x="624464" y="1220891"/>
                  </a:lnTo>
                  <a:lnTo>
                    <a:pt x="582495" y="1288669"/>
                  </a:lnTo>
                  <a:lnTo>
                    <a:pt x="539014" y="1357123"/>
                  </a:lnTo>
                  <a:lnTo>
                    <a:pt x="498381" y="1418594"/>
                  </a:lnTo>
                  <a:lnTo>
                    <a:pt x="460437" y="1473747"/>
                  </a:lnTo>
                  <a:lnTo>
                    <a:pt x="425020" y="1523252"/>
                  </a:lnTo>
                  <a:lnTo>
                    <a:pt x="391971" y="1567774"/>
                  </a:lnTo>
                  <a:lnTo>
                    <a:pt x="361130" y="1607981"/>
                  </a:lnTo>
                  <a:lnTo>
                    <a:pt x="332337" y="1644541"/>
                  </a:lnTo>
                  <a:lnTo>
                    <a:pt x="256647" y="1739010"/>
                  </a:lnTo>
                  <a:lnTo>
                    <a:pt x="234446" y="1767654"/>
                  </a:lnTo>
                  <a:lnTo>
                    <a:pt x="193630" y="1824678"/>
                  </a:lnTo>
                  <a:lnTo>
                    <a:pt x="156526" y="1885799"/>
                  </a:lnTo>
                  <a:lnTo>
                    <a:pt x="121856" y="1956357"/>
                  </a:lnTo>
                  <a:lnTo>
                    <a:pt x="105033" y="1996843"/>
                  </a:lnTo>
                  <a:lnTo>
                    <a:pt x="88338" y="2041690"/>
                  </a:lnTo>
                  <a:lnTo>
                    <a:pt x="69138" y="2098135"/>
                  </a:lnTo>
                  <a:lnTo>
                    <a:pt x="47047" y="2172814"/>
                  </a:lnTo>
                  <a:lnTo>
                    <a:pt x="36066" y="2216510"/>
                  </a:lnTo>
                  <a:lnTo>
                    <a:pt x="25739" y="2264189"/>
                  </a:lnTo>
                  <a:lnTo>
                    <a:pt x="16526" y="2315658"/>
                  </a:lnTo>
                  <a:lnTo>
                    <a:pt x="8886" y="2370725"/>
                  </a:lnTo>
                  <a:lnTo>
                    <a:pt x="3279" y="2429197"/>
                  </a:lnTo>
                  <a:lnTo>
                    <a:pt x="164" y="2490883"/>
                  </a:lnTo>
                  <a:lnTo>
                    <a:pt x="0" y="2555590"/>
                  </a:lnTo>
                  <a:lnTo>
                    <a:pt x="3245" y="2623127"/>
                  </a:lnTo>
                  <a:lnTo>
                    <a:pt x="10360" y="2693301"/>
                  </a:lnTo>
                  <a:lnTo>
                    <a:pt x="17881" y="2743260"/>
                  </a:lnTo>
                  <a:lnTo>
                    <a:pt x="27250" y="2792740"/>
                  </a:lnTo>
                  <a:lnTo>
                    <a:pt x="38446" y="2841680"/>
                  </a:lnTo>
                  <a:lnTo>
                    <a:pt x="51449" y="2890017"/>
                  </a:lnTo>
                  <a:lnTo>
                    <a:pt x="66240" y="2937690"/>
                  </a:lnTo>
                  <a:lnTo>
                    <a:pt x="82799" y="2984636"/>
                  </a:lnTo>
                  <a:lnTo>
                    <a:pt x="101106" y="3030794"/>
                  </a:lnTo>
                  <a:lnTo>
                    <a:pt x="121141" y="3076102"/>
                  </a:lnTo>
                  <a:lnTo>
                    <a:pt x="142884" y="3120498"/>
                  </a:lnTo>
                  <a:lnTo>
                    <a:pt x="166316" y="3163920"/>
                  </a:lnTo>
                  <a:lnTo>
                    <a:pt x="1084780" y="3166853"/>
                  </a:lnTo>
                  <a:lnTo>
                    <a:pt x="10847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2410" name="object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8960" y="2738520"/>
              <a:ext cx="1443240" cy="4117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12" name="object 12"/>
            <p:cNvSpPr/>
            <p:nvPr/>
          </p:nvSpPr>
          <p:spPr>
            <a:xfrm>
              <a:off x="7790273" y="2985137"/>
              <a:ext cx="1352647" cy="3871783"/>
            </a:xfrm>
            <a:custGeom>
              <a:avLst/>
              <a:gdLst/>
              <a:ahLst/>
              <a:cxnLst/>
              <a:rect l="l" t="t" r="r" b="b"/>
              <a:pathLst>
                <a:path w="1353820" h="3868420">
                  <a:moveTo>
                    <a:pt x="211545" y="3867831"/>
                  </a:moveTo>
                  <a:lnTo>
                    <a:pt x="188488" y="3825662"/>
                  </a:lnTo>
                  <a:lnTo>
                    <a:pt x="166689" y="3782753"/>
                  </a:lnTo>
                  <a:lnTo>
                    <a:pt x="146159" y="3739140"/>
                  </a:lnTo>
                  <a:lnTo>
                    <a:pt x="126911" y="3694858"/>
                  </a:lnTo>
                  <a:lnTo>
                    <a:pt x="108957" y="3649943"/>
                  </a:lnTo>
                  <a:lnTo>
                    <a:pt x="92311" y="3604430"/>
                  </a:lnTo>
                  <a:lnTo>
                    <a:pt x="76983" y="3558355"/>
                  </a:lnTo>
                  <a:lnTo>
                    <a:pt x="62988" y="3511753"/>
                  </a:lnTo>
                  <a:lnTo>
                    <a:pt x="50336" y="3464660"/>
                  </a:lnTo>
                  <a:lnTo>
                    <a:pt x="39042" y="3417111"/>
                  </a:lnTo>
                  <a:lnTo>
                    <a:pt x="29117" y="3369142"/>
                  </a:lnTo>
                  <a:lnTo>
                    <a:pt x="20574" y="3320789"/>
                  </a:lnTo>
                  <a:lnTo>
                    <a:pt x="13425" y="3272087"/>
                  </a:lnTo>
                  <a:lnTo>
                    <a:pt x="6088" y="3203869"/>
                  </a:lnTo>
                  <a:lnTo>
                    <a:pt x="1700" y="3137569"/>
                  </a:lnTo>
                  <a:lnTo>
                    <a:pt x="0" y="3073295"/>
                  </a:lnTo>
                  <a:lnTo>
                    <a:pt x="726" y="3011156"/>
                  </a:lnTo>
                  <a:lnTo>
                    <a:pt x="3619" y="2951261"/>
                  </a:lnTo>
                  <a:lnTo>
                    <a:pt x="8419" y="2893719"/>
                  </a:lnTo>
                  <a:lnTo>
                    <a:pt x="14863" y="2838639"/>
                  </a:lnTo>
                  <a:lnTo>
                    <a:pt x="22693" y="2786130"/>
                  </a:lnTo>
                  <a:lnTo>
                    <a:pt x="31647" y="2736301"/>
                  </a:lnTo>
                  <a:lnTo>
                    <a:pt x="41464" y="2689261"/>
                  </a:lnTo>
                  <a:lnTo>
                    <a:pt x="51885" y="2645118"/>
                  </a:lnTo>
                  <a:lnTo>
                    <a:pt x="62648" y="2603982"/>
                  </a:lnTo>
                  <a:lnTo>
                    <a:pt x="73494" y="2565961"/>
                  </a:lnTo>
                  <a:lnTo>
                    <a:pt x="94389" y="2499701"/>
                  </a:lnTo>
                  <a:lnTo>
                    <a:pt x="112485" y="2447209"/>
                  </a:lnTo>
                  <a:lnTo>
                    <a:pt x="129268" y="2401794"/>
                  </a:lnTo>
                  <a:lnTo>
                    <a:pt x="146126" y="2359947"/>
                  </a:lnTo>
                  <a:lnTo>
                    <a:pt x="163159" y="2321249"/>
                  </a:lnTo>
                  <a:lnTo>
                    <a:pt x="180468" y="2285281"/>
                  </a:lnTo>
                  <a:lnTo>
                    <a:pt x="216319" y="2219862"/>
                  </a:lnTo>
                  <a:lnTo>
                    <a:pt x="254485" y="2160335"/>
                  </a:lnTo>
                  <a:lnTo>
                    <a:pt x="295773" y="2103351"/>
                  </a:lnTo>
                  <a:lnTo>
                    <a:pt x="340989" y="2045556"/>
                  </a:lnTo>
                  <a:lnTo>
                    <a:pt x="365323" y="2015307"/>
                  </a:lnTo>
                  <a:lnTo>
                    <a:pt x="390942" y="1983599"/>
                  </a:lnTo>
                  <a:lnTo>
                    <a:pt x="417947" y="1950013"/>
                  </a:lnTo>
                  <a:lnTo>
                    <a:pt x="446438" y="1914129"/>
                  </a:lnTo>
                  <a:lnTo>
                    <a:pt x="476517" y="1875529"/>
                  </a:lnTo>
                  <a:lnTo>
                    <a:pt x="508284" y="1833793"/>
                  </a:lnTo>
                  <a:lnTo>
                    <a:pt x="541841" y="1788504"/>
                  </a:lnTo>
                  <a:lnTo>
                    <a:pt x="577287" y="1739240"/>
                  </a:lnTo>
                  <a:lnTo>
                    <a:pt x="614725" y="1685585"/>
                  </a:lnTo>
                  <a:lnTo>
                    <a:pt x="654254" y="1627118"/>
                  </a:lnTo>
                  <a:lnTo>
                    <a:pt x="695976" y="1563421"/>
                  </a:lnTo>
                  <a:lnTo>
                    <a:pt x="739992" y="1494074"/>
                  </a:lnTo>
                  <a:lnTo>
                    <a:pt x="760239" y="1461624"/>
                  </a:lnTo>
                  <a:lnTo>
                    <a:pt x="781106" y="1427999"/>
                  </a:lnTo>
                  <a:lnTo>
                    <a:pt x="802536" y="1393158"/>
                  </a:lnTo>
                  <a:lnTo>
                    <a:pt x="824471" y="1357060"/>
                  </a:lnTo>
                  <a:lnTo>
                    <a:pt x="846855" y="1319665"/>
                  </a:lnTo>
                  <a:lnTo>
                    <a:pt x="869630" y="1280931"/>
                  </a:lnTo>
                  <a:lnTo>
                    <a:pt x="892740" y="1240817"/>
                  </a:lnTo>
                  <a:lnTo>
                    <a:pt x="916126" y="1199282"/>
                  </a:lnTo>
                  <a:lnTo>
                    <a:pt x="939731" y="1156286"/>
                  </a:lnTo>
                  <a:lnTo>
                    <a:pt x="963499" y="1111787"/>
                  </a:lnTo>
                  <a:lnTo>
                    <a:pt x="987371" y="1065744"/>
                  </a:lnTo>
                  <a:lnTo>
                    <a:pt x="1011292" y="1018116"/>
                  </a:lnTo>
                  <a:lnTo>
                    <a:pt x="1035203" y="968862"/>
                  </a:lnTo>
                  <a:lnTo>
                    <a:pt x="1059048" y="917941"/>
                  </a:lnTo>
                  <a:lnTo>
                    <a:pt x="1082768" y="865313"/>
                  </a:lnTo>
                  <a:lnTo>
                    <a:pt x="1106308" y="810935"/>
                  </a:lnTo>
                  <a:lnTo>
                    <a:pt x="1129609" y="754767"/>
                  </a:lnTo>
                  <a:lnTo>
                    <a:pt x="1152615" y="696768"/>
                  </a:lnTo>
                  <a:lnTo>
                    <a:pt x="1170611" y="649441"/>
                  </a:lnTo>
                  <a:lnTo>
                    <a:pt x="1188023" y="601863"/>
                  </a:lnTo>
                  <a:lnTo>
                    <a:pt x="1204847" y="554039"/>
                  </a:lnTo>
                  <a:lnTo>
                    <a:pt x="1221084" y="505979"/>
                  </a:lnTo>
                  <a:lnTo>
                    <a:pt x="1236729" y="457688"/>
                  </a:lnTo>
                  <a:lnTo>
                    <a:pt x="1251781" y="409173"/>
                  </a:lnTo>
                  <a:lnTo>
                    <a:pt x="1266239" y="360442"/>
                  </a:lnTo>
                  <a:lnTo>
                    <a:pt x="1280100" y="311502"/>
                  </a:lnTo>
                  <a:lnTo>
                    <a:pt x="1293362" y="262359"/>
                  </a:lnTo>
                  <a:lnTo>
                    <a:pt x="1306023" y="213020"/>
                  </a:lnTo>
                  <a:lnTo>
                    <a:pt x="1318082" y="163493"/>
                  </a:lnTo>
                  <a:lnTo>
                    <a:pt x="1329535" y="113784"/>
                  </a:lnTo>
                  <a:lnTo>
                    <a:pt x="1340382" y="63900"/>
                  </a:lnTo>
                  <a:lnTo>
                    <a:pt x="1350619" y="13849"/>
                  </a:lnTo>
                  <a:lnTo>
                    <a:pt x="1353275" y="0"/>
                  </a:lnTo>
                </a:path>
              </a:pathLst>
            </a:custGeom>
            <a:noFill/>
            <a:ln w="18288">
              <a:solidFill>
                <a:srgbClr val="8080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2412" name="object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40" y="-7200"/>
              <a:ext cx="3198600" cy="183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14" name="object 14"/>
            <p:cNvSpPr/>
            <p:nvPr/>
          </p:nvSpPr>
          <p:spPr>
            <a:xfrm>
              <a:off x="1440" y="19787"/>
              <a:ext cx="3097434" cy="1714442"/>
            </a:xfrm>
            <a:custGeom>
              <a:avLst/>
              <a:gdLst/>
              <a:ahLst/>
              <a:cxnLst/>
              <a:rect l="l" t="t" r="r" b="b"/>
              <a:pathLst>
                <a:path w="3100070" h="1713230">
                  <a:moveTo>
                    <a:pt x="0" y="1449832"/>
                  </a:moveTo>
                  <a:lnTo>
                    <a:pt x="38633" y="1483582"/>
                  </a:lnTo>
                  <a:lnTo>
                    <a:pt x="78059" y="1515131"/>
                  </a:lnTo>
                  <a:lnTo>
                    <a:pt x="118233" y="1544456"/>
                  </a:lnTo>
                  <a:lnTo>
                    <a:pt x="159110" y="1571532"/>
                  </a:lnTo>
                  <a:lnTo>
                    <a:pt x="200643" y="1596339"/>
                  </a:lnTo>
                  <a:lnTo>
                    <a:pt x="242787" y="1618851"/>
                  </a:lnTo>
                  <a:lnTo>
                    <a:pt x="285498" y="1639048"/>
                  </a:lnTo>
                  <a:lnTo>
                    <a:pt x="328728" y="1656905"/>
                  </a:lnTo>
                  <a:lnTo>
                    <a:pt x="372433" y="1672400"/>
                  </a:lnTo>
                  <a:lnTo>
                    <a:pt x="416568" y="1685510"/>
                  </a:lnTo>
                  <a:lnTo>
                    <a:pt x="461086" y="1696212"/>
                  </a:lnTo>
                  <a:lnTo>
                    <a:pt x="525008" y="1706811"/>
                  </a:lnTo>
                  <a:lnTo>
                    <a:pt x="586714" y="1712108"/>
                  </a:lnTo>
                  <a:lnTo>
                    <a:pt x="646054" y="1712681"/>
                  </a:lnTo>
                  <a:lnTo>
                    <a:pt x="702877" y="1709111"/>
                  </a:lnTo>
                  <a:lnTo>
                    <a:pt x="757032" y="1701978"/>
                  </a:lnTo>
                  <a:lnTo>
                    <a:pt x="808368" y="1691859"/>
                  </a:lnTo>
                  <a:lnTo>
                    <a:pt x="856735" y="1679336"/>
                  </a:lnTo>
                  <a:lnTo>
                    <a:pt x="901982" y="1664988"/>
                  </a:lnTo>
                  <a:lnTo>
                    <a:pt x="943957" y="1649394"/>
                  </a:lnTo>
                  <a:lnTo>
                    <a:pt x="982510" y="1633134"/>
                  </a:lnTo>
                  <a:lnTo>
                    <a:pt x="1017491" y="1616787"/>
                  </a:lnTo>
                  <a:lnTo>
                    <a:pt x="1076131" y="1586151"/>
                  </a:lnTo>
                  <a:lnTo>
                    <a:pt x="1137703" y="1550258"/>
                  </a:lnTo>
                  <a:lnTo>
                    <a:pt x="1172664" y="1527371"/>
                  </a:lnTo>
                  <a:lnTo>
                    <a:pt x="1204793" y="1504197"/>
                  </a:lnTo>
                  <a:lnTo>
                    <a:pt x="1262240" y="1456340"/>
                  </a:lnTo>
                  <a:lnTo>
                    <a:pt x="1313412" y="1405382"/>
                  </a:lnTo>
                  <a:lnTo>
                    <a:pt x="1361677" y="1350021"/>
                  </a:lnTo>
                  <a:lnTo>
                    <a:pt x="1385773" y="1320282"/>
                  </a:lnTo>
                  <a:lnTo>
                    <a:pt x="1410404" y="1288954"/>
                  </a:lnTo>
                  <a:lnTo>
                    <a:pt x="1435994" y="1255874"/>
                  </a:lnTo>
                  <a:lnTo>
                    <a:pt x="1462962" y="1220878"/>
                  </a:lnTo>
                  <a:lnTo>
                    <a:pt x="1491729" y="1183804"/>
                  </a:lnTo>
                  <a:lnTo>
                    <a:pt x="1522717" y="1144490"/>
                  </a:lnTo>
                  <a:lnTo>
                    <a:pt x="1556347" y="1102772"/>
                  </a:lnTo>
                  <a:lnTo>
                    <a:pt x="1593040" y="1058486"/>
                  </a:lnTo>
                  <a:lnTo>
                    <a:pt x="1633216" y="1011472"/>
                  </a:lnTo>
                  <a:lnTo>
                    <a:pt x="1677298" y="961565"/>
                  </a:lnTo>
                  <a:lnTo>
                    <a:pt x="1725705" y="908603"/>
                  </a:lnTo>
                  <a:lnTo>
                    <a:pt x="1778859" y="852422"/>
                  </a:lnTo>
                  <a:lnTo>
                    <a:pt x="1837182" y="792861"/>
                  </a:lnTo>
                  <a:lnTo>
                    <a:pt x="1865510" y="764484"/>
                  </a:lnTo>
                  <a:lnTo>
                    <a:pt x="1894993" y="735143"/>
                  </a:lnTo>
                  <a:lnTo>
                    <a:pt x="1925676" y="704939"/>
                  </a:lnTo>
                  <a:lnTo>
                    <a:pt x="1957605" y="673973"/>
                  </a:lnTo>
                  <a:lnTo>
                    <a:pt x="1990825" y="642346"/>
                  </a:lnTo>
                  <a:lnTo>
                    <a:pt x="2025379" y="610159"/>
                  </a:lnTo>
                  <a:lnTo>
                    <a:pt x="2061314" y="577514"/>
                  </a:lnTo>
                  <a:lnTo>
                    <a:pt x="2098674" y="544512"/>
                  </a:lnTo>
                  <a:lnTo>
                    <a:pt x="2137505" y="511254"/>
                  </a:lnTo>
                  <a:lnTo>
                    <a:pt x="2177852" y="477841"/>
                  </a:lnTo>
                  <a:lnTo>
                    <a:pt x="2219758" y="444374"/>
                  </a:lnTo>
                  <a:lnTo>
                    <a:pt x="2263270" y="410956"/>
                  </a:lnTo>
                  <a:lnTo>
                    <a:pt x="2308433" y="377686"/>
                  </a:lnTo>
                  <a:lnTo>
                    <a:pt x="2355291" y="344666"/>
                  </a:lnTo>
                  <a:lnTo>
                    <a:pt x="2403890" y="311997"/>
                  </a:lnTo>
                  <a:lnTo>
                    <a:pt x="2454275" y="279781"/>
                  </a:lnTo>
                  <a:lnTo>
                    <a:pt x="2498780" y="252695"/>
                  </a:lnTo>
                  <a:lnTo>
                    <a:pt x="2543571" y="226687"/>
                  </a:lnTo>
                  <a:lnTo>
                    <a:pt x="2588638" y="201759"/>
                  </a:lnTo>
                  <a:lnTo>
                    <a:pt x="2633972" y="177916"/>
                  </a:lnTo>
                  <a:lnTo>
                    <a:pt x="2679562" y="155162"/>
                  </a:lnTo>
                  <a:lnTo>
                    <a:pt x="2725399" y="133500"/>
                  </a:lnTo>
                  <a:lnTo>
                    <a:pt x="2771473" y="112934"/>
                  </a:lnTo>
                  <a:lnTo>
                    <a:pt x="2817774" y="93469"/>
                  </a:lnTo>
                  <a:lnTo>
                    <a:pt x="2864294" y="75108"/>
                  </a:lnTo>
                  <a:lnTo>
                    <a:pt x="2911021" y="57854"/>
                  </a:lnTo>
                  <a:lnTo>
                    <a:pt x="2957946" y="41713"/>
                  </a:lnTo>
                  <a:lnTo>
                    <a:pt x="3005061" y="26688"/>
                  </a:lnTo>
                  <a:lnTo>
                    <a:pt x="3052353" y="12782"/>
                  </a:lnTo>
                  <a:lnTo>
                    <a:pt x="3099816" y="0"/>
                  </a:lnTo>
                </a:path>
              </a:pathLst>
            </a:custGeom>
            <a:noFill/>
            <a:ln w="18288">
              <a:solidFill>
                <a:srgbClr val="F9525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2414" name="object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0" y="-7200"/>
              <a:ext cx="3515400" cy="165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16" name="object 16"/>
            <p:cNvSpPr/>
            <p:nvPr/>
          </p:nvSpPr>
          <p:spPr>
            <a:xfrm>
              <a:off x="1440" y="-850"/>
              <a:ext cx="3335576" cy="1482676"/>
            </a:xfrm>
            <a:custGeom>
              <a:avLst/>
              <a:gdLst/>
              <a:ahLst/>
              <a:cxnLst/>
              <a:rect l="l" t="t" r="r" b="b"/>
              <a:pathLst>
                <a:path w="3337560" h="1481455">
                  <a:moveTo>
                    <a:pt x="3337540" y="0"/>
                  </a:moveTo>
                  <a:lnTo>
                    <a:pt x="0" y="0"/>
                  </a:lnTo>
                  <a:lnTo>
                    <a:pt x="3090" y="1253871"/>
                  </a:lnTo>
                  <a:lnTo>
                    <a:pt x="44650" y="1283031"/>
                  </a:lnTo>
                  <a:lnTo>
                    <a:pt x="87062" y="1310298"/>
                  </a:lnTo>
                  <a:lnTo>
                    <a:pt x="130278" y="1335650"/>
                  </a:lnTo>
                  <a:lnTo>
                    <a:pt x="174248" y="1359065"/>
                  </a:lnTo>
                  <a:lnTo>
                    <a:pt x="218924" y="1380521"/>
                  </a:lnTo>
                  <a:lnTo>
                    <a:pt x="264258" y="1399994"/>
                  </a:lnTo>
                  <a:lnTo>
                    <a:pt x="310200" y="1417463"/>
                  </a:lnTo>
                  <a:lnTo>
                    <a:pt x="356702" y="1432906"/>
                  </a:lnTo>
                  <a:lnTo>
                    <a:pt x="403714" y="1446299"/>
                  </a:lnTo>
                  <a:lnTo>
                    <a:pt x="451189" y="1457621"/>
                  </a:lnTo>
                  <a:lnTo>
                    <a:pt x="499078" y="1466850"/>
                  </a:lnTo>
                  <a:lnTo>
                    <a:pt x="567840" y="1476034"/>
                  </a:lnTo>
                  <a:lnTo>
                    <a:pt x="634218" y="1480628"/>
                  </a:lnTo>
                  <a:lnTo>
                    <a:pt x="698051" y="1481132"/>
                  </a:lnTo>
                  <a:lnTo>
                    <a:pt x="759176" y="1478049"/>
                  </a:lnTo>
                  <a:lnTo>
                    <a:pt x="817430" y="1471880"/>
                  </a:lnTo>
                  <a:lnTo>
                    <a:pt x="872652" y="1463127"/>
                  </a:lnTo>
                  <a:lnTo>
                    <a:pt x="924680" y="1452292"/>
                  </a:lnTo>
                  <a:lnTo>
                    <a:pt x="973351" y="1439877"/>
                  </a:lnTo>
                  <a:lnTo>
                    <a:pt x="1018503" y="1426383"/>
                  </a:lnTo>
                  <a:lnTo>
                    <a:pt x="1059974" y="1412312"/>
                  </a:lnTo>
                  <a:lnTo>
                    <a:pt x="1097602" y="1398166"/>
                  </a:lnTo>
                  <a:lnTo>
                    <a:pt x="1160680" y="1371656"/>
                  </a:lnTo>
                  <a:lnTo>
                    <a:pt x="1226903" y="1340616"/>
                  </a:lnTo>
                  <a:lnTo>
                    <a:pt x="1264504" y="1320828"/>
                  </a:lnTo>
                  <a:lnTo>
                    <a:pt x="1299061" y="1300791"/>
                  </a:lnTo>
                  <a:lnTo>
                    <a:pt x="1360853" y="1259410"/>
                  </a:lnTo>
                  <a:lnTo>
                    <a:pt x="1415901" y="1215345"/>
                  </a:lnTo>
                  <a:lnTo>
                    <a:pt x="1467827" y="1167472"/>
                  </a:lnTo>
                  <a:lnTo>
                    <a:pt x="1520253" y="1114663"/>
                  </a:lnTo>
                  <a:lnTo>
                    <a:pt x="1607754" y="1023732"/>
                  </a:lnTo>
                  <a:lnTo>
                    <a:pt x="1641095" y="989734"/>
                  </a:lnTo>
                  <a:lnTo>
                    <a:pt x="1677277" y="953658"/>
                  </a:lnTo>
                  <a:lnTo>
                    <a:pt x="1716754" y="915363"/>
                  </a:lnTo>
                  <a:lnTo>
                    <a:pt x="1759979" y="874708"/>
                  </a:lnTo>
                  <a:lnTo>
                    <a:pt x="1807403" y="831552"/>
                  </a:lnTo>
                  <a:lnTo>
                    <a:pt x="1859480" y="785755"/>
                  </a:lnTo>
                  <a:lnTo>
                    <a:pt x="1916662" y="737175"/>
                  </a:lnTo>
                  <a:lnTo>
                    <a:pt x="1979402" y="685673"/>
                  </a:lnTo>
                  <a:lnTo>
                    <a:pt x="2041540" y="635789"/>
                  </a:lnTo>
                  <a:lnTo>
                    <a:pt x="2074528" y="609679"/>
                  </a:lnTo>
                  <a:lnTo>
                    <a:pt x="2108861" y="582906"/>
                  </a:lnTo>
                  <a:lnTo>
                    <a:pt x="2144586" y="555558"/>
                  </a:lnTo>
                  <a:lnTo>
                    <a:pt x="2181751" y="527724"/>
                  </a:lnTo>
                  <a:lnTo>
                    <a:pt x="2220405" y="499491"/>
                  </a:lnTo>
                  <a:lnTo>
                    <a:pt x="2260596" y="470947"/>
                  </a:lnTo>
                  <a:lnTo>
                    <a:pt x="2302372" y="442180"/>
                  </a:lnTo>
                  <a:lnTo>
                    <a:pt x="2345781" y="413277"/>
                  </a:lnTo>
                  <a:lnTo>
                    <a:pt x="2390872" y="384327"/>
                  </a:lnTo>
                  <a:lnTo>
                    <a:pt x="2437692" y="355417"/>
                  </a:lnTo>
                  <a:lnTo>
                    <a:pt x="2486290" y="326635"/>
                  </a:lnTo>
                  <a:lnTo>
                    <a:pt x="2536713" y="298068"/>
                  </a:lnTo>
                  <a:lnTo>
                    <a:pt x="2589011" y="269806"/>
                  </a:lnTo>
                  <a:lnTo>
                    <a:pt x="2643231" y="241935"/>
                  </a:lnTo>
                  <a:lnTo>
                    <a:pt x="2687895" y="220062"/>
                  </a:lnTo>
                  <a:lnTo>
                    <a:pt x="2732828" y="198999"/>
                  </a:lnTo>
                  <a:lnTo>
                    <a:pt x="2778021" y="178746"/>
                  </a:lnTo>
                  <a:lnTo>
                    <a:pt x="2823466" y="159308"/>
                  </a:lnTo>
                  <a:lnTo>
                    <a:pt x="2869155" y="140687"/>
                  </a:lnTo>
                  <a:lnTo>
                    <a:pt x="2915078" y="122886"/>
                  </a:lnTo>
                  <a:lnTo>
                    <a:pt x="2961228" y="105906"/>
                  </a:lnTo>
                  <a:lnTo>
                    <a:pt x="3007595" y="89752"/>
                  </a:lnTo>
                  <a:lnTo>
                    <a:pt x="3054172" y="74426"/>
                  </a:lnTo>
                  <a:lnTo>
                    <a:pt x="3100949" y="59929"/>
                  </a:lnTo>
                  <a:lnTo>
                    <a:pt x="3147918" y="46266"/>
                  </a:lnTo>
                  <a:lnTo>
                    <a:pt x="3195070" y="33439"/>
                  </a:lnTo>
                  <a:lnTo>
                    <a:pt x="3242397" y="21450"/>
                  </a:lnTo>
                  <a:lnTo>
                    <a:pt x="3289890" y="10303"/>
                  </a:lnTo>
                  <a:lnTo>
                    <a:pt x="3337540" y="0"/>
                  </a:lnTo>
                  <a:close/>
                </a:path>
              </a:pathLst>
            </a:cu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2416" name="object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60" y="-7200"/>
              <a:ext cx="913500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518" name="PlaceHolder 1"/>
          <p:cNvSpPr>
            <a:spLocks noGrp="1"/>
          </p:cNvSpPr>
          <p:nvPr>
            <p:ph type="title" idx="4294967295"/>
          </p:nvPr>
        </p:nvSpPr>
        <p:spPr>
          <a:xfrm>
            <a:off x="-504825" y="-184150"/>
            <a:ext cx="10448925" cy="1541463"/>
          </a:xfrm>
        </p:spPr>
        <p:txBody>
          <a:bodyPr tIns="397800" anchor="t"/>
          <a:lstStyle/>
          <a:p>
            <a:pPr algn="ctr" fontAlgn="auto">
              <a:lnSpc>
                <a:spcPct val="100000"/>
              </a:lnSpc>
              <a:spcBef>
                <a:spcPts val="111"/>
              </a:spcBef>
              <a:spcAft>
                <a:spcPts val="0"/>
              </a:spcAft>
              <a:defRPr/>
            </a:pPr>
            <a:r>
              <a:rPr lang="uk-UA" sz="2400" b="1" i="1" spc="-1" dirty="0" smtClean="0">
                <a:solidFill>
                  <a:srgbClr val="002BC0"/>
                </a:solidFill>
                <a:latin typeface="Verdana"/>
              </a:rPr>
              <a:t>Проєкт ЛНУ ім.І.Франка</a:t>
            </a:r>
            <a:br>
              <a:rPr lang="uk-UA" sz="2400" b="1" i="1" spc="-1" dirty="0" smtClean="0">
                <a:solidFill>
                  <a:srgbClr val="002BC0"/>
                </a:solidFill>
                <a:latin typeface="Verdana"/>
              </a:rPr>
            </a:br>
            <a:r>
              <a:rPr lang="uk-UA" sz="2400" b="1" i="1" spc="-1" dirty="0" smtClean="0">
                <a:solidFill>
                  <a:srgbClr val="002BC0"/>
                </a:solidFill>
                <a:latin typeface="Verdana"/>
              </a:rPr>
              <a:t>«Школа юного правника</a:t>
            </a:r>
            <a:r>
              <a:rPr lang="uk-UA" sz="2400" b="1" i="1" spc="-41" dirty="0" smtClean="0">
                <a:solidFill>
                  <a:srgbClr val="002BC0"/>
                </a:solidFill>
                <a:latin typeface="Verdana"/>
              </a:rPr>
              <a:t>»</a:t>
            </a:r>
            <a:r>
              <a:rPr lang="uk-UA" sz="2400" spc="-1" dirty="0"/>
              <a:t/>
            </a:r>
            <a:br>
              <a:rPr lang="uk-UA" sz="2400" spc="-1" dirty="0"/>
            </a:br>
            <a:r>
              <a:rPr lang="uk-UA" sz="800" b="1" i="1" spc="-1" dirty="0" smtClean="0">
                <a:solidFill>
                  <a:srgbClr val="B85C00"/>
                </a:solidFill>
                <a:latin typeface="Verdana"/>
              </a:rPr>
              <a:t/>
            </a:r>
            <a:br>
              <a:rPr lang="uk-UA" sz="800" b="1" i="1" spc="-1" dirty="0" smtClean="0">
                <a:solidFill>
                  <a:srgbClr val="B85C00"/>
                </a:solidFill>
                <a:latin typeface="Verdana"/>
              </a:rPr>
            </a:br>
            <a:r>
              <a:rPr lang="uk-UA" sz="2000" b="1" i="1" spc="-1" dirty="0" smtClean="0">
                <a:solidFill>
                  <a:srgbClr val="B85C00"/>
                </a:solidFill>
                <a:latin typeface="Verdana"/>
              </a:rPr>
              <a:t>(</a:t>
            </a:r>
            <a:r>
              <a:rPr lang="uk-UA" sz="2000" b="1" i="1" spc="-1" dirty="0">
                <a:solidFill>
                  <a:srgbClr val="B85C00"/>
                </a:solidFill>
                <a:latin typeface="Verdana"/>
              </a:rPr>
              <a:t>уч.</a:t>
            </a:r>
            <a:r>
              <a:rPr lang="uk-UA" sz="2000" b="1" i="1" spc="-75" dirty="0">
                <a:solidFill>
                  <a:srgbClr val="B85C00"/>
                </a:solidFill>
                <a:latin typeface="Verdana"/>
              </a:rPr>
              <a:t> </a:t>
            </a:r>
            <a:r>
              <a:rPr lang="uk-UA" sz="2000" b="1" i="1" spc="-75" dirty="0" smtClean="0">
                <a:solidFill>
                  <a:srgbClr val="B85C00"/>
                </a:solidFill>
                <a:latin typeface="Verdana"/>
              </a:rPr>
              <a:t>Н.</a:t>
            </a:r>
            <a:r>
              <a:rPr lang="uk-UA" sz="2000" b="1" i="1" spc="-1" dirty="0" smtClean="0">
                <a:solidFill>
                  <a:srgbClr val="B85C00"/>
                </a:solidFill>
                <a:latin typeface="Verdana"/>
              </a:rPr>
              <a:t>Моравська</a:t>
            </a:r>
            <a:r>
              <a:rPr lang="uk-UA" sz="2000" b="1" i="1" spc="-12" dirty="0" smtClean="0">
                <a:solidFill>
                  <a:srgbClr val="B85C00"/>
                </a:solidFill>
                <a:latin typeface="Verdana"/>
              </a:rPr>
              <a:t>)</a:t>
            </a:r>
            <a:endParaRPr lang="uk-UA" sz="2000" spc="-1" dirty="0"/>
          </a:p>
        </p:txBody>
      </p:sp>
      <p:pic>
        <p:nvPicPr>
          <p:cNvPr id="102403" name="Рисунок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8300" y="1717675"/>
            <a:ext cx="6821488" cy="482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5" name="object 4"/>
          <p:cNvGrpSpPr>
            <a:grpSpLocks/>
          </p:cNvGrpSpPr>
          <p:nvPr/>
        </p:nvGrpSpPr>
        <p:grpSpPr bwMode="auto">
          <a:xfrm>
            <a:off x="1588" y="-7938"/>
            <a:ext cx="9140825" cy="6864351"/>
            <a:chOff x="1440" y="-7200"/>
            <a:chExt cx="9141480" cy="6864120"/>
          </a:xfrm>
        </p:grpSpPr>
        <p:pic>
          <p:nvPicPr>
            <p:cNvPr id="103428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5880" y="3217320"/>
              <a:ext cx="1367280" cy="363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06" name="object 6"/>
            <p:cNvSpPr/>
            <p:nvPr/>
          </p:nvSpPr>
          <p:spPr>
            <a:xfrm>
              <a:off x="7714068" y="3331201"/>
              <a:ext cx="1197061" cy="3522544"/>
            </a:xfrm>
            <a:custGeom>
              <a:avLst/>
              <a:gdLst/>
              <a:ahLst/>
              <a:cxnLst/>
              <a:rect l="l" t="t" r="r" b="b"/>
              <a:pathLst>
                <a:path w="1198245" h="3520440">
                  <a:moveTo>
                    <a:pt x="1197831" y="0"/>
                  </a:moveTo>
                  <a:lnTo>
                    <a:pt x="1129889" y="18297"/>
                  </a:lnTo>
                  <a:lnTo>
                    <a:pt x="1091180" y="30901"/>
                  </a:lnTo>
                  <a:lnTo>
                    <a:pt x="1049895" y="46196"/>
                  </a:lnTo>
                  <a:lnTo>
                    <a:pt x="1006469" y="64472"/>
                  </a:lnTo>
                  <a:lnTo>
                    <a:pt x="961339" y="86019"/>
                  </a:lnTo>
                  <a:lnTo>
                    <a:pt x="914940" y="111128"/>
                  </a:lnTo>
                  <a:lnTo>
                    <a:pt x="867710" y="140088"/>
                  </a:lnTo>
                  <a:lnTo>
                    <a:pt x="820084" y="173191"/>
                  </a:lnTo>
                  <a:lnTo>
                    <a:pt x="772499" y="210726"/>
                  </a:lnTo>
                  <a:lnTo>
                    <a:pt x="725391" y="252984"/>
                  </a:lnTo>
                  <a:lnTo>
                    <a:pt x="681975" y="297086"/>
                  </a:lnTo>
                  <a:lnTo>
                    <a:pt x="642215" y="342493"/>
                  </a:lnTo>
                  <a:lnTo>
                    <a:pt x="605954" y="388959"/>
                  </a:lnTo>
                  <a:lnTo>
                    <a:pt x="573036" y="436236"/>
                  </a:lnTo>
                  <a:lnTo>
                    <a:pt x="543307" y="484076"/>
                  </a:lnTo>
                  <a:lnTo>
                    <a:pt x="516611" y="532232"/>
                  </a:lnTo>
                  <a:lnTo>
                    <a:pt x="492792" y="580457"/>
                  </a:lnTo>
                  <a:lnTo>
                    <a:pt x="471696" y="628504"/>
                  </a:lnTo>
                  <a:lnTo>
                    <a:pt x="453166" y="676124"/>
                  </a:lnTo>
                  <a:lnTo>
                    <a:pt x="437047" y="723071"/>
                  </a:lnTo>
                  <a:lnTo>
                    <a:pt x="423185" y="769097"/>
                  </a:lnTo>
                  <a:lnTo>
                    <a:pt x="411423" y="813955"/>
                  </a:lnTo>
                  <a:lnTo>
                    <a:pt x="401606" y="857397"/>
                  </a:lnTo>
                  <a:lnTo>
                    <a:pt x="393578" y="899176"/>
                  </a:lnTo>
                  <a:lnTo>
                    <a:pt x="387185" y="939045"/>
                  </a:lnTo>
                  <a:lnTo>
                    <a:pt x="378681" y="1012063"/>
                  </a:lnTo>
                  <a:lnTo>
                    <a:pt x="374217" y="1077327"/>
                  </a:lnTo>
                  <a:lnTo>
                    <a:pt x="372453" y="1138729"/>
                  </a:lnTo>
                  <a:lnTo>
                    <a:pt x="373138" y="1196607"/>
                  </a:lnTo>
                  <a:lnTo>
                    <a:pt x="376021" y="1251303"/>
                  </a:lnTo>
                  <a:lnTo>
                    <a:pt x="380853" y="1303156"/>
                  </a:lnTo>
                  <a:lnTo>
                    <a:pt x="387382" y="1352508"/>
                  </a:lnTo>
                  <a:lnTo>
                    <a:pt x="395360" y="1399699"/>
                  </a:lnTo>
                  <a:lnTo>
                    <a:pt x="404535" y="1445070"/>
                  </a:lnTo>
                  <a:lnTo>
                    <a:pt x="414657" y="1488960"/>
                  </a:lnTo>
                  <a:lnTo>
                    <a:pt x="425476" y="1531711"/>
                  </a:lnTo>
                  <a:lnTo>
                    <a:pt x="436741" y="1573662"/>
                  </a:lnTo>
                  <a:lnTo>
                    <a:pt x="448203" y="1615155"/>
                  </a:lnTo>
                  <a:lnTo>
                    <a:pt x="459610" y="1656529"/>
                  </a:lnTo>
                  <a:lnTo>
                    <a:pt x="470713" y="1698126"/>
                  </a:lnTo>
                  <a:lnTo>
                    <a:pt x="481262" y="1740285"/>
                  </a:lnTo>
                  <a:lnTo>
                    <a:pt x="491005" y="1783348"/>
                  </a:lnTo>
                  <a:lnTo>
                    <a:pt x="499694" y="1827654"/>
                  </a:lnTo>
                  <a:lnTo>
                    <a:pt x="507076" y="1873545"/>
                  </a:lnTo>
                  <a:lnTo>
                    <a:pt x="512903" y="1921360"/>
                  </a:lnTo>
                  <a:lnTo>
                    <a:pt x="516924" y="1971440"/>
                  </a:lnTo>
                  <a:lnTo>
                    <a:pt x="518889" y="2024126"/>
                  </a:lnTo>
                  <a:lnTo>
                    <a:pt x="518803" y="2095536"/>
                  </a:lnTo>
                  <a:lnTo>
                    <a:pt x="516272" y="2162749"/>
                  </a:lnTo>
                  <a:lnTo>
                    <a:pt x="511443" y="2225982"/>
                  </a:lnTo>
                  <a:lnTo>
                    <a:pt x="504462" y="2285450"/>
                  </a:lnTo>
                  <a:lnTo>
                    <a:pt x="495478" y="2341372"/>
                  </a:lnTo>
                  <a:lnTo>
                    <a:pt x="484636" y="2393965"/>
                  </a:lnTo>
                  <a:lnTo>
                    <a:pt x="472084" y="2443444"/>
                  </a:lnTo>
                  <a:lnTo>
                    <a:pt x="457968" y="2490027"/>
                  </a:lnTo>
                  <a:lnTo>
                    <a:pt x="442435" y="2533930"/>
                  </a:lnTo>
                  <a:lnTo>
                    <a:pt x="425632" y="2575372"/>
                  </a:lnTo>
                  <a:lnTo>
                    <a:pt x="407705" y="2614568"/>
                  </a:lnTo>
                  <a:lnTo>
                    <a:pt x="388803" y="2651736"/>
                  </a:lnTo>
                  <a:lnTo>
                    <a:pt x="369071" y="2687092"/>
                  </a:lnTo>
                  <a:lnTo>
                    <a:pt x="348657" y="2720854"/>
                  </a:lnTo>
                  <a:lnTo>
                    <a:pt x="327707" y="2753237"/>
                  </a:lnTo>
                  <a:lnTo>
                    <a:pt x="284787" y="2814739"/>
                  </a:lnTo>
                  <a:lnTo>
                    <a:pt x="236366" y="2878437"/>
                  </a:lnTo>
                  <a:lnTo>
                    <a:pt x="207802" y="2912495"/>
                  </a:lnTo>
                  <a:lnTo>
                    <a:pt x="178213" y="2947414"/>
                  </a:lnTo>
                  <a:lnTo>
                    <a:pt x="148396" y="2984142"/>
                  </a:lnTo>
                  <a:lnTo>
                    <a:pt x="119145" y="3023629"/>
                  </a:lnTo>
                  <a:lnTo>
                    <a:pt x="91256" y="3066823"/>
                  </a:lnTo>
                  <a:lnTo>
                    <a:pt x="65525" y="3114673"/>
                  </a:lnTo>
                  <a:lnTo>
                    <a:pt x="42746" y="3168128"/>
                  </a:lnTo>
                  <a:lnTo>
                    <a:pt x="23716" y="3228136"/>
                  </a:lnTo>
                  <a:lnTo>
                    <a:pt x="13038" y="3276073"/>
                  </a:lnTo>
                  <a:lnTo>
                    <a:pt x="5522" y="3324554"/>
                  </a:lnTo>
                  <a:lnTo>
                    <a:pt x="1173" y="3373405"/>
                  </a:lnTo>
                  <a:lnTo>
                    <a:pt x="0" y="3422452"/>
                  </a:lnTo>
                  <a:lnTo>
                    <a:pt x="2008" y="3471522"/>
                  </a:lnTo>
                  <a:lnTo>
                    <a:pt x="7206" y="3520439"/>
                  </a:lnTo>
                </a:path>
              </a:pathLst>
            </a:custGeom>
            <a:noFill/>
            <a:ln w="18288">
              <a:solidFill>
                <a:srgbClr val="FCD2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3430" name="object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53320" y="3037680"/>
              <a:ext cx="1388880" cy="381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08" name="object 8"/>
            <p:cNvSpPr/>
            <p:nvPr/>
          </p:nvSpPr>
          <p:spPr>
            <a:xfrm>
              <a:off x="7945859" y="3147057"/>
              <a:ext cx="1193886" cy="3703513"/>
            </a:xfrm>
            <a:custGeom>
              <a:avLst/>
              <a:gdLst/>
              <a:ahLst/>
              <a:cxnLst/>
              <a:rect l="l" t="t" r="r" b="b"/>
              <a:pathLst>
                <a:path w="1195070" h="3700779">
                  <a:moveTo>
                    <a:pt x="1194783" y="0"/>
                  </a:moveTo>
                  <a:lnTo>
                    <a:pt x="1127002" y="19244"/>
                  </a:lnTo>
                  <a:lnTo>
                    <a:pt x="1088389" y="32484"/>
                  </a:lnTo>
                  <a:lnTo>
                    <a:pt x="1047206" y="48546"/>
                  </a:lnTo>
                  <a:lnTo>
                    <a:pt x="1003889" y="67734"/>
                  </a:lnTo>
                  <a:lnTo>
                    <a:pt x="958871" y="90356"/>
                  </a:lnTo>
                  <a:lnTo>
                    <a:pt x="912588" y="116717"/>
                  </a:lnTo>
                  <a:lnTo>
                    <a:pt x="865473" y="147124"/>
                  </a:lnTo>
                  <a:lnTo>
                    <a:pt x="817961" y="181883"/>
                  </a:lnTo>
                  <a:lnTo>
                    <a:pt x="770487" y="221301"/>
                  </a:lnTo>
                  <a:lnTo>
                    <a:pt x="723486" y="265683"/>
                  </a:lnTo>
                  <a:lnTo>
                    <a:pt x="682487" y="309366"/>
                  </a:lnTo>
                  <a:lnTo>
                    <a:pt x="644750" y="354287"/>
                  </a:lnTo>
                  <a:lnTo>
                    <a:pt x="610142" y="400228"/>
                  </a:lnTo>
                  <a:lnTo>
                    <a:pt x="578533" y="446969"/>
                  </a:lnTo>
                  <a:lnTo>
                    <a:pt x="549793" y="494293"/>
                  </a:lnTo>
                  <a:lnTo>
                    <a:pt x="523790" y="541979"/>
                  </a:lnTo>
                  <a:lnTo>
                    <a:pt x="500393" y="589809"/>
                  </a:lnTo>
                  <a:lnTo>
                    <a:pt x="479473" y="637562"/>
                  </a:lnTo>
                  <a:lnTo>
                    <a:pt x="460897" y="685022"/>
                  </a:lnTo>
                  <a:lnTo>
                    <a:pt x="444536" y="731967"/>
                  </a:lnTo>
                  <a:lnTo>
                    <a:pt x="430258" y="778179"/>
                  </a:lnTo>
                  <a:lnTo>
                    <a:pt x="417933" y="823439"/>
                  </a:lnTo>
                  <a:lnTo>
                    <a:pt x="407430" y="867528"/>
                  </a:lnTo>
                  <a:lnTo>
                    <a:pt x="398618" y="910227"/>
                  </a:lnTo>
                  <a:lnTo>
                    <a:pt x="391366" y="951316"/>
                  </a:lnTo>
                  <a:lnTo>
                    <a:pt x="385544" y="990577"/>
                  </a:lnTo>
                  <a:lnTo>
                    <a:pt x="377665" y="1062735"/>
                  </a:lnTo>
                  <a:lnTo>
                    <a:pt x="373358" y="1128231"/>
                  </a:lnTo>
                  <a:lnTo>
                    <a:pt x="371515" y="1190017"/>
                  </a:lnTo>
                  <a:lnTo>
                    <a:pt x="371919" y="1248403"/>
                  </a:lnTo>
                  <a:lnTo>
                    <a:pt x="374353" y="1303701"/>
                  </a:lnTo>
                  <a:lnTo>
                    <a:pt x="378599" y="1356221"/>
                  </a:lnTo>
                  <a:lnTo>
                    <a:pt x="384440" y="1406275"/>
                  </a:lnTo>
                  <a:lnTo>
                    <a:pt x="391659" y="1454173"/>
                  </a:lnTo>
                  <a:lnTo>
                    <a:pt x="400039" y="1500227"/>
                  </a:lnTo>
                  <a:lnTo>
                    <a:pt x="409363" y="1544746"/>
                  </a:lnTo>
                  <a:lnTo>
                    <a:pt x="419413" y="1588042"/>
                  </a:lnTo>
                  <a:lnTo>
                    <a:pt x="429973" y="1630425"/>
                  </a:lnTo>
                  <a:lnTo>
                    <a:pt x="462534" y="1755212"/>
                  </a:lnTo>
                  <a:lnTo>
                    <a:pt x="472959" y="1797055"/>
                  </a:lnTo>
                  <a:lnTo>
                    <a:pt x="482806" y="1839540"/>
                  </a:lnTo>
                  <a:lnTo>
                    <a:pt x="491860" y="1882979"/>
                  </a:lnTo>
                  <a:lnTo>
                    <a:pt x="499903" y="1927681"/>
                  </a:lnTo>
                  <a:lnTo>
                    <a:pt x="506717" y="1973958"/>
                  </a:lnTo>
                  <a:lnTo>
                    <a:pt x="512086" y="2022120"/>
                  </a:lnTo>
                  <a:lnTo>
                    <a:pt x="515792" y="2072479"/>
                  </a:lnTo>
                  <a:lnTo>
                    <a:pt x="517619" y="2125344"/>
                  </a:lnTo>
                  <a:lnTo>
                    <a:pt x="517583" y="2196497"/>
                  </a:lnTo>
                  <a:lnTo>
                    <a:pt x="515355" y="2263682"/>
                  </a:lnTo>
                  <a:lnTo>
                    <a:pt x="511058" y="2327094"/>
                  </a:lnTo>
                  <a:lnTo>
                    <a:pt x="504816" y="2386926"/>
                  </a:lnTo>
                  <a:lnTo>
                    <a:pt x="496754" y="2443372"/>
                  </a:lnTo>
                  <a:lnTo>
                    <a:pt x="486997" y="2496627"/>
                  </a:lnTo>
                  <a:lnTo>
                    <a:pt x="475669" y="2546882"/>
                  </a:lnTo>
                  <a:lnTo>
                    <a:pt x="462894" y="2594333"/>
                  </a:lnTo>
                  <a:lnTo>
                    <a:pt x="448797" y="2639172"/>
                  </a:lnTo>
                  <a:lnTo>
                    <a:pt x="433502" y="2681594"/>
                  </a:lnTo>
                  <a:lnTo>
                    <a:pt x="417134" y="2721792"/>
                  </a:lnTo>
                  <a:lnTo>
                    <a:pt x="399816" y="2759960"/>
                  </a:lnTo>
                  <a:lnTo>
                    <a:pt x="381675" y="2796291"/>
                  </a:lnTo>
                  <a:lnTo>
                    <a:pt x="362833" y="2830980"/>
                  </a:lnTo>
                  <a:lnTo>
                    <a:pt x="343415" y="2864219"/>
                  </a:lnTo>
                  <a:lnTo>
                    <a:pt x="303350" y="2927124"/>
                  </a:lnTo>
                  <a:lnTo>
                    <a:pt x="262476" y="2986557"/>
                  </a:lnTo>
                  <a:lnTo>
                    <a:pt x="238546" y="3018847"/>
                  </a:lnTo>
                  <a:lnTo>
                    <a:pt x="213090" y="3050980"/>
                  </a:lnTo>
                  <a:lnTo>
                    <a:pt x="186684" y="3083684"/>
                  </a:lnTo>
                  <a:lnTo>
                    <a:pt x="159906" y="3117685"/>
                  </a:lnTo>
                  <a:lnTo>
                    <a:pt x="133332" y="3153708"/>
                  </a:lnTo>
                  <a:lnTo>
                    <a:pt x="107540" y="3192481"/>
                  </a:lnTo>
                  <a:lnTo>
                    <a:pt x="83105" y="3234729"/>
                  </a:lnTo>
                  <a:lnTo>
                    <a:pt x="60605" y="3281179"/>
                  </a:lnTo>
                  <a:lnTo>
                    <a:pt x="40616" y="3332558"/>
                  </a:lnTo>
                  <a:lnTo>
                    <a:pt x="23716" y="3389591"/>
                  </a:lnTo>
                  <a:lnTo>
                    <a:pt x="13038" y="3439926"/>
                  </a:lnTo>
                  <a:lnTo>
                    <a:pt x="5522" y="3490832"/>
                  </a:lnTo>
                  <a:lnTo>
                    <a:pt x="1173" y="3542127"/>
                  </a:lnTo>
                  <a:lnTo>
                    <a:pt x="0" y="3593628"/>
                  </a:lnTo>
                  <a:lnTo>
                    <a:pt x="2008" y="3645152"/>
                  </a:lnTo>
                  <a:lnTo>
                    <a:pt x="7206" y="3696515"/>
                  </a:lnTo>
                  <a:lnTo>
                    <a:pt x="1194783" y="3700294"/>
                  </a:lnTo>
                  <a:lnTo>
                    <a:pt x="11947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3432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3840" y="3577320"/>
              <a:ext cx="1278720" cy="327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10" name="object 10"/>
            <p:cNvSpPr/>
            <p:nvPr/>
          </p:nvSpPr>
          <p:spPr>
            <a:xfrm>
              <a:off x="8055404" y="3686789"/>
              <a:ext cx="1084341" cy="3170131"/>
            </a:xfrm>
            <a:custGeom>
              <a:avLst/>
              <a:gdLst/>
              <a:ahLst/>
              <a:cxnLst/>
              <a:rect l="l" t="t" r="r" b="b"/>
              <a:pathLst>
                <a:path w="1085215" h="3167379">
                  <a:moveTo>
                    <a:pt x="1084780" y="0"/>
                  </a:moveTo>
                  <a:lnTo>
                    <a:pt x="1076015" y="52158"/>
                  </a:lnTo>
                  <a:lnTo>
                    <a:pt x="1066428" y="104115"/>
                  </a:lnTo>
                  <a:lnTo>
                    <a:pt x="1056021" y="155858"/>
                  </a:lnTo>
                  <a:lnTo>
                    <a:pt x="1044798" y="207374"/>
                  </a:lnTo>
                  <a:lnTo>
                    <a:pt x="1032760" y="258650"/>
                  </a:lnTo>
                  <a:lnTo>
                    <a:pt x="1019911" y="309675"/>
                  </a:lnTo>
                  <a:lnTo>
                    <a:pt x="1006254" y="360435"/>
                  </a:lnTo>
                  <a:lnTo>
                    <a:pt x="991791" y="410919"/>
                  </a:lnTo>
                  <a:lnTo>
                    <a:pt x="976525" y="461113"/>
                  </a:lnTo>
                  <a:lnTo>
                    <a:pt x="960459" y="511006"/>
                  </a:lnTo>
                  <a:lnTo>
                    <a:pt x="943596" y="560584"/>
                  </a:lnTo>
                  <a:lnTo>
                    <a:pt x="925938" y="609836"/>
                  </a:lnTo>
                  <a:lnTo>
                    <a:pt x="907488" y="658749"/>
                  </a:lnTo>
                  <a:lnTo>
                    <a:pt x="884142" y="717409"/>
                  </a:lnTo>
                  <a:lnTo>
                    <a:pt x="860434" y="773692"/>
                  </a:lnTo>
                  <a:lnTo>
                    <a:pt x="836458" y="827667"/>
                  </a:lnTo>
                  <a:lnTo>
                    <a:pt x="812311" y="879403"/>
                  </a:lnTo>
                  <a:lnTo>
                    <a:pt x="788089" y="928967"/>
                  </a:lnTo>
                  <a:lnTo>
                    <a:pt x="763887" y="976429"/>
                  </a:lnTo>
                  <a:lnTo>
                    <a:pt x="739800" y="1021857"/>
                  </a:lnTo>
                  <a:lnTo>
                    <a:pt x="715926" y="1065320"/>
                  </a:lnTo>
                  <a:lnTo>
                    <a:pt x="692359" y="1106887"/>
                  </a:lnTo>
                  <a:lnTo>
                    <a:pt x="669196" y="1146625"/>
                  </a:lnTo>
                  <a:lnTo>
                    <a:pt x="646533" y="1184603"/>
                  </a:lnTo>
                  <a:lnTo>
                    <a:pt x="624464" y="1220891"/>
                  </a:lnTo>
                  <a:lnTo>
                    <a:pt x="582495" y="1288669"/>
                  </a:lnTo>
                  <a:lnTo>
                    <a:pt x="539014" y="1357123"/>
                  </a:lnTo>
                  <a:lnTo>
                    <a:pt x="498381" y="1418594"/>
                  </a:lnTo>
                  <a:lnTo>
                    <a:pt x="460437" y="1473747"/>
                  </a:lnTo>
                  <a:lnTo>
                    <a:pt x="425020" y="1523252"/>
                  </a:lnTo>
                  <a:lnTo>
                    <a:pt x="391971" y="1567774"/>
                  </a:lnTo>
                  <a:lnTo>
                    <a:pt x="361130" y="1607981"/>
                  </a:lnTo>
                  <a:lnTo>
                    <a:pt x="332337" y="1644541"/>
                  </a:lnTo>
                  <a:lnTo>
                    <a:pt x="256647" y="1739010"/>
                  </a:lnTo>
                  <a:lnTo>
                    <a:pt x="234446" y="1767654"/>
                  </a:lnTo>
                  <a:lnTo>
                    <a:pt x="193630" y="1824678"/>
                  </a:lnTo>
                  <a:lnTo>
                    <a:pt x="156526" y="1885799"/>
                  </a:lnTo>
                  <a:lnTo>
                    <a:pt x="121856" y="1956357"/>
                  </a:lnTo>
                  <a:lnTo>
                    <a:pt x="105033" y="1996843"/>
                  </a:lnTo>
                  <a:lnTo>
                    <a:pt x="88338" y="2041690"/>
                  </a:lnTo>
                  <a:lnTo>
                    <a:pt x="69138" y="2098135"/>
                  </a:lnTo>
                  <a:lnTo>
                    <a:pt x="47047" y="2172814"/>
                  </a:lnTo>
                  <a:lnTo>
                    <a:pt x="36066" y="2216510"/>
                  </a:lnTo>
                  <a:lnTo>
                    <a:pt x="25739" y="2264189"/>
                  </a:lnTo>
                  <a:lnTo>
                    <a:pt x="16526" y="2315658"/>
                  </a:lnTo>
                  <a:lnTo>
                    <a:pt x="8886" y="2370725"/>
                  </a:lnTo>
                  <a:lnTo>
                    <a:pt x="3279" y="2429197"/>
                  </a:lnTo>
                  <a:lnTo>
                    <a:pt x="164" y="2490883"/>
                  </a:lnTo>
                  <a:lnTo>
                    <a:pt x="0" y="2555590"/>
                  </a:lnTo>
                  <a:lnTo>
                    <a:pt x="3245" y="2623127"/>
                  </a:lnTo>
                  <a:lnTo>
                    <a:pt x="10360" y="2693301"/>
                  </a:lnTo>
                  <a:lnTo>
                    <a:pt x="17881" y="2743260"/>
                  </a:lnTo>
                  <a:lnTo>
                    <a:pt x="27250" y="2792740"/>
                  </a:lnTo>
                  <a:lnTo>
                    <a:pt x="38446" y="2841680"/>
                  </a:lnTo>
                  <a:lnTo>
                    <a:pt x="51449" y="2890017"/>
                  </a:lnTo>
                  <a:lnTo>
                    <a:pt x="66240" y="2937690"/>
                  </a:lnTo>
                  <a:lnTo>
                    <a:pt x="82799" y="2984636"/>
                  </a:lnTo>
                  <a:lnTo>
                    <a:pt x="101106" y="3030794"/>
                  </a:lnTo>
                  <a:lnTo>
                    <a:pt x="121141" y="3076102"/>
                  </a:lnTo>
                  <a:lnTo>
                    <a:pt x="142884" y="3120498"/>
                  </a:lnTo>
                  <a:lnTo>
                    <a:pt x="166316" y="3163920"/>
                  </a:lnTo>
                  <a:lnTo>
                    <a:pt x="1084780" y="3166853"/>
                  </a:lnTo>
                  <a:lnTo>
                    <a:pt x="10847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3434" name="object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8960" y="2738520"/>
              <a:ext cx="1443240" cy="4117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12" name="object 12"/>
            <p:cNvSpPr/>
            <p:nvPr/>
          </p:nvSpPr>
          <p:spPr>
            <a:xfrm>
              <a:off x="7790273" y="2985137"/>
              <a:ext cx="1352647" cy="3871783"/>
            </a:xfrm>
            <a:custGeom>
              <a:avLst/>
              <a:gdLst/>
              <a:ahLst/>
              <a:cxnLst/>
              <a:rect l="l" t="t" r="r" b="b"/>
              <a:pathLst>
                <a:path w="1353820" h="3868420">
                  <a:moveTo>
                    <a:pt x="211545" y="3867831"/>
                  </a:moveTo>
                  <a:lnTo>
                    <a:pt x="188488" y="3825662"/>
                  </a:lnTo>
                  <a:lnTo>
                    <a:pt x="166689" y="3782753"/>
                  </a:lnTo>
                  <a:lnTo>
                    <a:pt x="146159" y="3739140"/>
                  </a:lnTo>
                  <a:lnTo>
                    <a:pt x="126911" y="3694858"/>
                  </a:lnTo>
                  <a:lnTo>
                    <a:pt x="108957" y="3649943"/>
                  </a:lnTo>
                  <a:lnTo>
                    <a:pt x="92311" y="3604430"/>
                  </a:lnTo>
                  <a:lnTo>
                    <a:pt x="76983" y="3558355"/>
                  </a:lnTo>
                  <a:lnTo>
                    <a:pt x="62988" y="3511753"/>
                  </a:lnTo>
                  <a:lnTo>
                    <a:pt x="50336" y="3464660"/>
                  </a:lnTo>
                  <a:lnTo>
                    <a:pt x="39042" y="3417111"/>
                  </a:lnTo>
                  <a:lnTo>
                    <a:pt x="29117" y="3369142"/>
                  </a:lnTo>
                  <a:lnTo>
                    <a:pt x="20574" y="3320789"/>
                  </a:lnTo>
                  <a:lnTo>
                    <a:pt x="13425" y="3272087"/>
                  </a:lnTo>
                  <a:lnTo>
                    <a:pt x="6088" y="3203869"/>
                  </a:lnTo>
                  <a:lnTo>
                    <a:pt x="1700" y="3137569"/>
                  </a:lnTo>
                  <a:lnTo>
                    <a:pt x="0" y="3073295"/>
                  </a:lnTo>
                  <a:lnTo>
                    <a:pt x="726" y="3011156"/>
                  </a:lnTo>
                  <a:lnTo>
                    <a:pt x="3619" y="2951261"/>
                  </a:lnTo>
                  <a:lnTo>
                    <a:pt x="8419" y="2893719"/>
                  </a:lnTo>
                  <a:lnTo>
                    <a:pt x="14863" y="2838639"/>
                  </a:lnTo>
                  <a:lnTo>
                    <a:pt x="22693" y="2786130"/>
                  </a:lnTo>
                  <a:lnTo>
                    <a:pt x="31647" y="2736301"/>
                  </a:lnTo>
                  <a:lnTo>
                    <a:pt x="41464" y="2689261"/>
                  </a:lnTo>
                  <a:lnTo>
                    <a:pt x="51885" y="2645118"/>
                  </a:lnTo>
                  <a:lnTo>
                    <a:pt x="62648" y="2603982"/>
                  </a:lnTo>
                  <a:lnTo>
                    <a:pt x="73494" y="2565961"/>
                  </a:lnTo>
                  <a:lnTo>
                    <a:pt x="94389" y="2499701"/>
                  </a:lnTo>
                  <a:lnTo>
                    <a:pt x="112485" y="2447209"/>
                  </a:lnTo>
                  <a:lnTo>
                    <a:pt x="129268" y="2401794"/>
                  </a:lnTo>
                  <a:lnTo>
                    <a:pt x="146126" y="2359947"/>
                  </a:lnTo>
                  <a:lnTo>
                    <a:pt x="163159" y="2321249"/>
                  </a:lnTo>
                  <a:lnTo>
                    <a:pt x="180468" y="2285281"/>
                  </a:lnTo>
                  <a:lnTo>
                    <a:pt x="216319" y="2219862"/>
                  </a:lnTo>
                  <a:lnTo>
                    <a:pt x="254485" y="2160335"/>
                  </a:lnTo>
                  <a:lnTo>
                    <a:pt x="295773" y="2103351"/>
                  </a:lnTo>
                  <a:lnTo>
                    <a:pt x="340989" y="2045556"/>
                  </a:lnTo>
                  <a:lnTo>
                    <a:pt x="365323" y="2015307"/>
                  </a:lnTo>
                  <a:lnTo>
                    <a:pt x="390942" y="1983599"/>
                  </a:lnTo>
                  <a:lnTo>
                    <a:pt x="417947" y="1950013"/>
                  </a:lnTo>
                  <a:lnTo>
                    <a:pt x="446438" y="1914129"/>
                  </a:lnTo>
                  <a:lnTo>
                    <a:pt x="476517" y="1875529"/>
                  </a:lnTo>
                  <a:lnTo>
                    <a:pt x="508284" y="1833793"/>
                  </a:lnTo>
                  <a:lnTo>
                    <a:pt x="541841" y="1788504"/>
                  </a:lnTo>
                  <a:lnTo>
                    <a:pt x="577287" y="1739240"/>
                  </a:lnTo>
                  <a:lnTo>
                    <a:pt x="614725" y="1685585"/>
                  </a:lnTo>
                  <a:lnTo>
                    <a:pt x="654254" y="1627118"/>
                  </a:lnTo>
                  <a:lnTo>
                    <a:pt x="695976" y="1563421"/>
                  </a:lnTo>
                  <a:lnTo>
                    <a:pt x="739992" y="1494074"/>
                  </a:lnTo>
                  <a:lnTo>
                    <a:pt x="760239" y="1461624"/>
                  </a:lnTo>
                  <a:lnTo>
                    <a:pt x="781106" y="1427999"/>
                  </a:lnTo>
                  <a:lnTo>
                    <a:pt x="802536" y="1393158"/>
                  </a:lnTo>
                  <a:lnTo>
                    <a:pt x="824471" y="1357060"/>
                  </a:lnTo>
                  <a:lnTo>
                    <a:pt x="846855" y="1319665"/>
                  </a:lnTo>
                  <a:lnTo>
                    <a:pt x="869630" y="1280931"/>
                  </a:lnTo>
                  <a:lnTo>
                    <a:pt x="892740" y="1240817"/>
                  </a:lnTo>
                  <a:lnTo>
                    <a:pt x="916126" y="1199282"/>
                  </a:lnTo>
                  <a:lnTo>
                    <a:pt x="939731" y="1156286"/>
                  </a:lnTo>
                  <a:lnTo>
                    <a:pt x="963499" y="1111787"/>
                  </a:lnTo>
                  <a:lnTo>
                    <a:pt x="987371" y="1065744"/>
                  </a:lnTo>
                  <a:lnTo>
                    <a:pt x="1011292" y="1018116"/>
                  </a:lnTo>
                  <a:lnTo>
                    <a:pt x="1035203" y="968862"/>
                  </a:lnTo>
                  <a:lnTo>
                    <a:pt x="1059048" y="917941"/>
                  </a:lnTo>
                  <a:lnTo>
                    <a:pt x="1082768" y="865313"/>
                  </a:lnTo>
                  <a:lnTo>
                    <a:pt x="1106308" y="810935"/>
                  </a:lnTo>
                  <a:lnTo>
                    <a:pt x="1129609" y="754767"/>
                  </a:lnTo>
                  <a:lnTo>
                    <a:pt x="1152615" y="696768"/>
                  </a:lnTo>
                  <a:lnTo>
                    <a:pt x="1170611" y="649441"/>
                  </a:lnTo>
                  <a:lnTo>
                    <a:pt x="1188023" y="601863"/>
                  </a:lnTo>
                  <a:lnTo>
                    <a:pt x="1204847" y="554039"/>
                  </a:lnTo>
                  <a:lnTo>
                    <a:pt x="1221084" y="505979"/>
                  </a:lnTo>
                  <a:lnTo>
                    <a:pt x="1236729" y="457688"/>
                  </a:lnTo>
                  <a:lnTo>
                    <a:pt x="1251781" y="409173"/>
                  </a:lnTo>
                  <a:lnTo>
                    <a:pt x="1266239" y="360442"/>
                  </a:lnTo>
                  <a:lnTo>
                    <a:pt x="1280100" y="311502"/>
                  </a:lnTo>
                  <a:lnTo>
                    <a:pt x="1293362" y="262359"/>
                  </a:lnTo>
                  <a:lnTo>
                    <a:pt x="1306023" y="213020"/>
                  </a:lnTo>
                  <a:lnTo>
                    <a:pt x="1318082" y="163493"/>
                  </a:lnTo>
                  <a:lnTo>
                    <a:pt x="1329535" y="113784"/>
                  </a:lnTo>
                  <a:lnTo>
                    <a:pt x="1340382" y="63900"/>
                  </a:lnTo>
                  <a:lnTo>
                    <a:pt x="1350619" y="13849"/>
                  </a:lnTo>
                  <a:lnTo>
                    <a:pt x="1353275" y="0"/>
                  </a:lnTo>
                </a:path>
              </a:pathLst>
            </a:custGeom>
            <a:noFill/>
            <a:ln w="18288">
              <a:solidFill>
                <a:srgbClr val="8080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3436" name="object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40" y="-7200"/>
              <a:ext cx="3198600" cy="183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14" name="object 14"/>
            <p:cNvSpPr/>
            <p:nvPr/>
          </p:nvSpPr>
          <p:spPr>
            <a:xfrm>
              <a:off x="1440" y="19787"/>
              <a:ext cx="3097434" cy="1714442"/>
            </a:xfrm>
            <a:custGeom>
              <a:avLst/>
              <a:gdLst/>
              <a:ahLst/>
              <a:cxnLst/>
              <a:rect l="l" t="t" r="r" b="b"/>
              <a:pathLst>
                <a:path w="3100070" h="1713230">
                  <a:moveTo>
                    <a:pt x="0" y="1449832"/>
                  </a:moveTo>
                  <a:lnTo>
                    <a:pt x="38633" y="1483582"/>
                  </a:lnTo>
                  <a:lnTo>
                    <a:pt x="78059" y="1515131"/>
                  </a:lnTo>
                  <a:lnTo>
                    <a:pt x="118233" y="1544456"/>
                  </a:lnTo>
                  <a:lnTo>
                    <a:pt x="159110" y="1571532"/>
                  </a:lnTo>
                  <a:lnTo>
                    <a:pt x="200643" y="1596339"/>
                  </a:lnTo>
                  <a:lnTo>
                    <a:pt x="242787" y="1618851"/>
                  </a:lnTo>
                  <a:lnTo>
                    <a:pt x="285498" y="1639048"/>
                  </a:lnTo>
                  <a:lnTo>
                    <a:pt x="328728" y="1656905"/>
                  </a:lnTo>
                  <a:lnTo>
                    <a:pt x="372433" y="1672400"/>
                  </a:lnTo>
                  <a:lnTo>
                    <a:pt x="416568" y="1685510"/>
                  </a:lnTo>
                  <a:lnTo>
                    <a:pt x="461086" y="1696212"/>
                  </a:lnTo>
                  <a:lnTo>
                    <a:pt x="525008" y="1706811"/>
                  </a:lnTo>
                  <a:lnTo>
                    <a:pt x="586714" y="1712108"/>
                  </a:lnTo>
                  <a:lnTo>
                    <a:pt x="646054" y="1712681"/>
                  </a:lnTo>
                  <a:lnTo>
                    <a:pt x="702877" y="1709111"/>
                  </a:lnTo>
                  <a:lnTo>
                    <a:pt x="757032" y="1701978"/>
                  </a:lnTo>
                  <a:lnTo>
                    <a:pt x="808368" y="1691859"/>
                  </a:lnTo>
                  <a:lnTo>
                    <a:pt x="856735" y="1679336"/>
                  </a:lnTo>
                  <a:lnTo>
                    <a:pt x="901982" y="1664988"/>
                  </a:lnTo>
                  <a:lnTo>
                    <a:pt x="943957" y="1649394"/>
                  </a:lnTo>
                  <a:lnTo>
                    <a:pt x="982510" y="1633134"/>
                  </a:lnTo>
                  <a:lnTo>
                    <a:pt x="1017491" y="1616787"/>
                  </a:lnTo>
                  <a:lnTo>
                    <a:pt x="1076131" y="1586151"/>
                  </a:lnTo>
                  <a:lnTo>
                    <a:pt x="1137703" y="1550258"/>
                  </a:lnTo>
                  <a:lnTo>
                    <a:pt x="1172664" y="1527371"/>
                  </a:lnTo>
                  <a:lnTo>
                    <a:pt x="1204793" y="1504197"/>
                  </a:lnTo>
                  <a:lnTo>
                    <a:pt x="1262240" y="1456340"/>
                  </a:lnTo>
                  <a:lnTo>
                    <a:pt x="1313412" y="1405382"/>
                  </a:lnTo>
                  <a:lnTo>
                    <a:pt x="1361677" y="1350021"/>
                  </a:lnTo>
                  <a:lnTo>
                    <a:pt x="1385773" y="1320282"/>
                  </a:lnTo>
                  <a:lnTo>
                    <a:pt x="1410404" y="1288954"/>
                  </a:lnTo>
                  <a:lnTo>
                    <a:pt x="1435994" y="1255874"/>
                  </a:lnTo>
                  <a:lnTo>
                    <a:pt x="1462962" y="1220878"/>
                  </a:lnTo>
                  <a:lnTo>
                    <a:pt x="1491729" y="1183804"/>
                  </a:lnTo>
                  <a:lnTo>
                    <a:pt x="1522717" y="1144490"/>
                  </a:lnTo>
                  <a:lnTo>
                    <a:pt x="1556347" y="1102772"/>
                  </a:lnTo>
                  <a:lnTo>
                    <a:pt x="1593040" y="1058486"/>
                  </a:lnTo>
                  <a:lnTo>
                    <a:pt x="1633216" y="1011472"/>
                  </a:lnTo>
                  <a:lnTo>
                    <a:pt x="1677298" y="961565"/>
                  </a:lnTo>
                  <a:lnTo>
                    <a:pt x="1725705" y="908603"/>
                  </a:lnTo>
                  <a:lnTo>
                    <a:pt x="1778859" y="852422"/>
                  </a:lnTo>
                  <a:lnTo>
                    <a:pt x="1837182" y="792861"/>
                  </a:lnTo>
                  <a:lnTo>
                    <a:pt x="1865510" y="764484"/>
                  </a:lnTo>
                  <a:lnTo>
                    <a:pt x="1894993" y="735143"/>
                  </a:lnTo>
                  <a:lnTo>
                    <a:pt x="1925676" y="704939"/>
                  </a:lnTo>
                  <a:lnTo>
                    <a:pt x="1957605" y="673973"/>
                  </a:lnTo>
                  <a:lnTo>
                    <a:pt x="1990825" y="642346"/>
                  </a:lnTo>
                  <a:lnTo>
                    <a:pt x="2025379" y="610159"/>
                  </a:lnTo>
                  <a:lnTo>
                    <a:pt x="2061314" y="577514"/>
                  </a:lnTo>
                  <a:lnTo>
                    <a:pt x="2098674" y="544512"/>
                  </a:lnTo>
                  <a:lnTo>
                    <a:pt x="2137505" y="511254"/>
                  </a:lnTo>
                  <a:lnTo>
                    <a:pt x="2177852" y="477841"/>
                  </a:lnTo>
                  <a:lnTo>
                    <a:pt x="2219758" y="444374"/>
                  </a:lnTo>
                  <a:lnTo>
                    <a:pt x="2263270" y="410956"/>
                  </a:lnTo>
                  <a:lnTo>
                    <a:pt x="2308433" y="377686"/>
                  </a:lnTo>
                  <a:lnTo>
                    <a:pt x="2355291" y="344666"/>
                  </a:lnTo>
                  <a:lnTo>
                    <a:pt x="2403890" y="311997"/>
                  </a:lnTo>
                  <a:lnTo>
                    <a:pt x="2454275" y="279781"/>
                  </a:lnTo>
                  <a:lnTo>
                    <a:pt x="2498780" y="252695"/>
                  </a:lnTo>
                  <a:lnTo>
                    <a:pt x="2543571" y="226687"/>
                  </a:lnTo>
                  <a:lnTo>
                    <a:pt x="2588638" y="201759"/>
                  </a:lnTo>
                  <a:lnTo>
                    <a:pt x="2633972" y="177916"/>
                  </a:lnTo>
                  <a:lnTo>
                    <a:pt x="2679562" y="155162"/>
                  </a:lnTo>
                  <a:lnTo>
                    <a:pt x="2725399" y="133500"/>
                  </a:lnTo>
                  <a:lnTo>
                    <a:pt x="2771473" y="112934"/>
                  </a:lnTo>
                  <a:lnTo>
                    <a:pt x="2817774" y="93469"/>
                  </a:lnTo>
                  <a:lnTo>
                    <a:pt x="2864294" y="75108"/>
                  </a:lnTo>
                  <a:lnTo>
                    <a:pt x="2911021" y="57854"/>
                  </a:lnTo>
                  <a:lnTo>
                    <a:pt x="2957946" y="41713"/>
                  </a:lnTo>
                  <a:lnTo>
                    <a:pt x="3005061" y="26688"/>
                  </a:lnTo>
                  <a:lnTo>
                    <a:pt x="3052353" y="12782"/>
                  </a:lnTo>
                  <a:lnTo>
                    <a:pt x="3099816" y="0"/>
                  </a:lnTo>
                </a:path>
              </a:pathLst>
            </a:custGeom>
            <a:noFill/>
            <a:ln w="18288">
              <a:solidFill>
                <a:srgbClr val="F9525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3438" name="object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0" y="-7200"/>
              <a:ext cx="3515400" cy="165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16" name="object 16"/>
            <p:cNvSpPr/>
            <p:nvPr/>
          </p:nvSpPr>
          <p:spPr>
            <a:xfrm>
              <a:off x="1440" y="-850"/>
              <a:ext cx="3335576" cy="1482676"/>
            </a:xfrm>
            <a:custGeom>
              <a:avLst/>
              <a:gdLst/>
              <a:ahLst/>
              <a:cxnLst/>
              <a:rect l="l" t="t" r="r" b="b"/>
              <a:pathLst>
                <a:path w="3337560" h="1481455">
                  <a:moveTo>
                    <a:pt x="3337540" y="0"/>
                  </a:moveTo>
                  <a:lnTo>
                    <a:pt x="0" y="0"/>
                  </a:lnTo>
                  <a:lnTo>
                    <a:pt x="3090" y="1253871"/>
                  </a:lnTo>
                  <a:lnTo>
                    <a:pt x="44650" y="1283031"/>
                  </a:lnTo>
                  <a:lnTo>
                    <a:pt x="87062" y="1310298"/>
                  </a:lnTo>
                  <a:lnTo>
                    <a:pt x="130278" y="1335650"/>
                  </a:lnTo>
                  <a:lnTo>
                    <a:pt x="174248" y="1359065"/>
                  </a:lnTo>
                  <a:lnTo>
                    <a:pt x="218924" y="1380521"/>
                  </a:lnTo>
                  <a:lnTo>
                    <a:pt x="264258" y="1399994"/>
                  </a:lnTo>
                  <a:lnTo>
                    <a:pt x="310200" y="1417463"/>
                  </a:lnTo>
                  <a:lnTo>
                    <a:pt x="356702" y="1432906"/>
                  </a:lnTo>
                  <a:lnTo>
                    <a:pt x="403714" y="1446299"/>
                  </a:lnTo>
                  <a:lnTo>
                    <a:pt x="451189" y="1457621"/>
                  </a:lnTo>
                  <a:lnTo>
                    <a:pt x="499078" y="1466850"/>
                  </a:lnTo>
                  <a:lnTo>
                    <a:pt x="567840" y="1476034"/>
                  </a:lnTo>
                  <a:lnTo>
                    <a:pt x="634218" y="1480628"/>
                  </a:lnTo>
                  <a:lnTo>
                    <a:pt x="698051" y="1481132"/>
                  </a:lnTo>
                  <a:lnTo>
                    <a:pt x="759176" y="1478049"/>
                  </a:lnTo>
                  <a:lnTo>
                    <a:pt x="817430" y="1471880"/>
                  </a:lnTo>
                  <a:lnTo>
                    <a:pt x="872652" y="1463127"/>
                  </a:lnTo>
                  <a:lnTo>
                    <a:pt x="924680" y="1452292"/>
                  </a:lnTo>
                  <a:lnTo>
                    <a:pt x="973351" y="1439877"/>
                  </a:lnTo>
                  <a:lnTo>
                    <a:pt x="1018503" y="1426383"/>
                  </a:lnTo>
                  <a:lnTo>
                    <a:pt x="1059974" y="1412312"/>
                  </a:lnTo>
                  <a:lnTo>
                    <a:pt x="1097602" y="1398166"/>
                  </a:lnTo>
                  <a:lnTo>
                    <a:pt x="1160680" y="1371656"/>
                  </a:lnTo>
                  <a:lnTo>
                    <a:pt x="1226903" y="1340616"/>
                  </a:lnTo>
                  <a:lnTo>
                    <a:pt x="1264504" y="1320828"/>
                  </a:lnTo>
                  <a:lnTo>
                    <a:pt x="1299061" y="1300791"/>
                  </a:lnTo>
                  <a:lnTo>
                    <a:pt x="1360853" y="1259410"/>
                  </a:lnTo>
                  <a:lnTo>
                    <a:pt x="1415901" y="1215345"/>
                  </a:lnTo>
                  <a:lnTo>
                    <a:pt x="1467827" y="1167472"/>
                  </a:lnTo>
                  <a:lnTo>
                    <a:pt x="1520253" y="1114663"/>
                  </a:lnTo>
                  <a:lnTo>
                    <a:pt x="1607754" y="1023732"/>
                  </a:lnTo>
                  <a:lnTo>
                    <a:pt x="1641095" y="989734"/>
                  </a:lnTo>
                  <a:lnTo>
                    <a:pt x="1677277" y="953658"/>
                  </a:lnTo>
                  <a:lnTo>
                    <a:pt x="1716754" y="915363"/>
                  </a:lnTo>
                  <a:lnTo>
                    <a:pt x="1759979" y="874708"/>
                  </a:lnTo>
                  <a:lnTo>
                    <a:pt x="1807403" y="831552"/>
                  </a:lnTo>
                  <a:lnTo>
                    <a:pt x="1859480" y="785755"/>
                  </a:lnTo>
                  <a:lnTo>
                    <a:pt x="1916662" y="737175"/>
                  </a:lnTo>
                  <a:lnTo>
                    <a:pt x="1979402" y="685673"/>
                  </a:lnTo>
                  <a:lnTo>
                    <a:pt x="2041540" y="635789"/>
                  </a:lnTo>
                  <a:lnTo>
                    <a:pt x="2074528" y="609679"/>
                  </a:lnTo>
                  <a:lnTo>
                    <a:pt x="2108861" y="582906"/>
                  </a:lnTo>
                  <a:lnTo>
                    <a:pt x="2144586" y="555558"/>
                  </a:lnTo>
                  <a:lnTo>
                    <a:pt x="2181751" y="527724"/>
                  </a:lnTo>
                  <a:lnTo>
                    <a:pt x="2220405" y="499491"/>
                  </a:lnTo>
                  <a:lnTo>
                    <a:pt x="2260596" y="470947"/>
                  </a:lnTo>
                  <a:lnTo>
                    <a:pt x="2302372" y="442180"/>
                  </a:lnTo>
                  <a:lnTo>
                    <a:pt x="2345781" y="413277"/>
                  </a:lnTo>
                  <a:lnTo>
                    <a:pt x="2390872" y="384327"/>
                  </a:lnTo>
                  <a:lnTo>
                    <a:pt x="2437692" y="355417"/>
                  </a:lnTo>
                  <a:lnTo>
                    <a:pt x="2486290" y="326635"/>
                  </a:lnTo>
                  <a:lnTo>
                    <a:pt x="2536713" y="298068"/>
                  </a:lnTo>
                  <a:lnTo>
                    <a:pt x="2589011" y="269806"/>
                  </a:lnTo>
                  <a:lnTo>
                    <a:pt x="2643231" y="241935"/>
                  </a:lnTo>
                  <a:lnTo>
                    <a:pt x="2687895" y="220062"/>
                  </a:lnTo>
                  <a:lnTo>
                    <a:pt x="2732828" y="198999"/>
                  </a:lnTo>
                  <a:lnTo>
                    <a:pt x="2778021" y="178746"/>
                  </a:lnTo>
                  <a:lnTo>
                    <a:pt x="2823466" y="159308"/>
                  </a:lnTo>
                  <a:lnTo>
                    <a:pt x="2869155" y="140687"/>
                  </a:lnTo>
                  <a:lnTo>
                    <a:pt x="2915078" y="122886"/>
                  </a:lnTo>
                  <a:lnTo>
                    <a:pt x="2961228" y="105906"/>
                  </a:lnTo>
                  <a:lnTo>
                    <a:pt x="3007595" y="89752"/>
                  </a:lnTo>
                  <a:lnTo>
                    <a:pt x="3054172" y="74426"/>
                  </a:lnTo>
                  <a:lnTo>
                    <a:pt x="3100949" y="59929"/>
                  </a:lnTo>
                  <a:lnTo>
                    <a:pt x="3147918" y="46266"/>
                  </a:lnTo>
                  <a:lnTo>
                    <a:pt x="3195070" y="33439"/>
                  </a:lnTo>
                  <a:lnTo>
                    <a:pt x="3242397" y="21450"/>
                  </a:lnTo>
                  <a:lnTo>
                    <a:pt x="3289890" y="10303"/>
                  </a:lnTo>
                  <a:lnTo>
                    <a:pt x="3337540" y="0"/>
                  </a:lnTo>
                  <a:close/>
                </a:path>
              </a:pathLst>
            </a:cu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3440" name="object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60" y="-7200"/>
              <a:ext cx="913500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518" name="PlaceHolder 1"/>
          <p:cNvSpPr>
            <a:spLocks noGrp="1"/>
          </p:cNvSpPr>
          <p:nvPr>
            <p:ph type="title" idx="4294967295"/>
          </p:nvPr>
        </p:nvSpPr>
        <p:spPr>
          <a:xfrm>
            <a:off x="-504825" y="-184150"/>
            <a:ext cx="10448925" cy="1541463"/>
          </a:xfrm>
        </p:spPr>
        <p:txBody>
          <a:bodyPr tIns="397800" anchor="t"/>
          <a:lstStyle/>
          <a:p>
            <a:pPr algn="ctr" fontAlgn="auto">
              <a:lnSpc>
                <a:spcPct val="100000"/>
              </a:lnSpc>
              <a:spcBef>
                <a:spcPts val="111"/>
              </a:spcBef>
              <a:spcAft>
                <a:spcPts val="0"/>
              </a:spcAft>
              <a:defRPr/>
            </a:pPr>
            <a:r>
              <a:rPr lang="uk-UA" sz="2400" b="1" i="1" spc="-1" dirty="0" smtClean="0">
                <a:solidFill>
                  <a:srgbClr val="002BC0"/>
                </a:solidFill>
                <a:latin typeface="Verdana"/>
              </a:rPr>
              <a:t>Проєкт «КА</a:t>
            </a:r>
            <a:r>
              <a:rPr lang="en-US" sz="2400" b="1" i="1" spc="-1" dirty="0" smtClean="0">
                <a:solidFill>
                  <a:srgbClr val="002BC0"/>
                </a:solidFill>
                <a:latin typeface="Verdana"/>
              </a:rPr>
              <a:t>VYS</a:t>
            </a:r>
            <a:r>
              <a:rPr lang="uk-UA" sz="2400" b="1" i="1" spc="-1" dirty="0" smtClean="0">
                <a:solidFill>
                  <a:srgbClr val="002BC0"/>
                </a:solidFill>
                <a:latin typeface="Verdana"/>
              </a:rPr>
              <a:t>Я</a:t>
            </a:r>
            <a:r>
              <a:rPr lang="uk-UA" sz="2400" b="1" i="1" spc="-41" dirty="0" smtClean="0">
                <a:solidFill>
                  <a:srgbClr val="002BC0"/>
                </a:solidFill>
                <a:latin typeface="Verdana"/>
              </a:rPr>
              <a:t>»</a:t>
            </a:r>
            <a:r>
              <a:rPr lang="uk-UA" sz="2400" spc="-1" dirty="0"/>
              <a:t/>
            </a:r>
            <a:br>
              <a:rPr lang="uk-UA" sz="2400" spc="-1" dirty="0"/>
            </a:br>
            <a:r>
              <a:rPr lang="uk-UA" sz="800" b="1" i="1" spc="-1" dirty="0" smtClean="0">
                <a:solidFill>
                  <a:srgbClr val="B85C00"/>
                </a:solidFill>
                <a:latin typeface="Verdana"/>
              </a:rPr>
              <a:t/>
            </a:r>
            <a:br>
              <a:rPr lang="uk-UA" sz="800" b="1" i="1" spc="-1" dirty="0" smtClean="0">
                <a:solidFill>
                  <a:srgbClr val="B85C00"/>
                </a:solidFill>
                <a:latin typeface="Verdana"/>
              </a:rPr>
            </a:br>
            <a:r>
              <a:rPr lang="uk-UA" sz="2000" b="1" i="1" spc="-1" dirty="0" smtClean="0">
                <a:solidFill>
                  <a:srgbClr val="B85C00"/>
                </a:solidFill>
                <a:latin typeface="Verdana"/>
              </a:rPr>
              <a:t>(</a:t>
            </a:r>
            <a:r>
              <a:rPr lang="uk-UA" sz="2000" b="1" i="1" spc="-1" dirty="0">
                <a:solidFill>
                  <a:srgbClr val="B85C00"/>
                </a:solidFill>
                <a:latin typeface="Verdana"/>
              </a:rPr>
              <a:t>уч.</a:t>
            </a:r>
            <a:r>
              <a:rPr lang="uk-UA" sz="2000" b="1" i="1" spc="-75" dirty="0">
                <a:solidFill>
                  <a:srgbClr val="B85C00"/>
                </a:solidFill>
                <a:latin typeface="Verdana"/>
              </a:rPr>
              <a:t> </a:t>
            </a:r>
            <a:r>
              <a:rPr lang="uk-UA" sz="2000" b="1" i="1" spc="-75" dirty="0" err="1" smtClean="0">
                <a:solidFill>
                  <a:srgbClr val="B85C00"/>
                </a:solidFill>
                <a:latin typeface="Verdana"/>
              </a:rPr>
              <a:t>М.</a:t>
            </a:r>
            <a:r>
              <a:rPr lang="uk-UA" sz="2000" b="1" i="1" spc="-1" dirty="0" err="1" smtClean="0">
                <a:solidFill>
                  <a:srgbClr val="B85C00"/>
                </a:solidFill>
                <a:latin typeface="Verdana"/>
              </a:rPr>
              <a:t>Камінська</a:t>
            </a:r>
            <a:r>
              <a:rPr lang="uk-UA" sz="2000" b="1" i="1" spc="-12" dirty="0" smtClean="0">
                <a:solidFill>
                  <a:srgbClr val="B85C00"/>
                </a:solidFill>
                <a:latin typeface="Verdana"/>
              </a:rPr>
              <a:t>)</a:t>
            </a:r>
            <a:endParaRPr lang="uk-UA" sz="2000" spc="-1" dirty="0"/>
          </a:p>
        </p:txBody>
      </p:sp>
      <p:pic>
        <p:nvPicPr>
          <p:cNvPr id="103427" name="Рисунок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3713" y="1481138"/>
            <a:ext cx="6986587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49" name="object 22"/>
          <p:cNvGrpSpPr>
            <a:grpSpLocks/>
          </p:cNvGrpSpPr>
          <p:nvPr/>
        </p:nvGrpSpPr>
        <p:grpSpPr bwMode="auto">
          <a:xfrm>
            <a:off x="4763" y="0"/>
            <a:ext cx="9140825" cy="6864350"/>
            <a:chOff x="4320" y="0"/>
            <a:chExt cx="9141480" cy="6864120"/>
          </a:xfrm>
        </p:grpSpPr>
        <p:pic>
          <p:nvPicPr>
            <p:cNvPr id="104452" name="object 2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8760" y="3224520"/>
              <a:ext cx="1367280" cy="363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74" name="object 24"/>
            <p:cNvSpPr/>
            <p:nvPr/>
          </p:nvSpPr>
          <p:spPr>
            <a:xfrm>
              <a:off x="7716948" y="3338401"/>
              <a:ext cx="1197061" cy="3522544"/>
            </a:xfrm>
            <a:custGeom>
              <a:avLst/>
              <a:gdLst/>
              <a:ahLst/>
              <a:cxnLst/>
              <a:rect l="l" t="t" r="r" b="b"/>
              <a:pathLst>
                <a:path w="1198245" h="3520440">
                  <a:moveTo>
                    <a:pt x="1197831" y="0"/>
                  </a:moveTo>
                  <a:lnTo>
                    <a:pt x="1129889" y="18297"/>
                  </a:lnTo>
                  <a:lnTo>
                    <a:pt x="1091180" y="30901"/>
                  </a:lnTo>
                  <a:lnTo>
                    <a:pt x="1049895" y="46196"/>
                  </a:lnTo>
                  <a:lnTo>
                    <a:pt x="1006469" y="64472"/>
                  </a:lnTo>
                  <a:lnTo>
                    <a:pt x="961339" y="86019"/>
                  </a:lnTo>
                  <a:lnTo>
                    <a:pt x="914940" y="111128"/>
                  </a:lnTo>
                  <a:lnTo>
                    <a:pt x="867710" y="140088"/>
                  </a:lnTo>
                  <a:lnTo>
                    <a:pt x="820084" y="173191"/>
                  </a:lnTo>
                  <a:lnTo>
                    <a:pt x="772499" y="210726"/>
                  </a:lnTo>
                  <a:lnTo>
                    <a:pt x="725391" y="252984"/>
                  </a:lnTo>
                  <a:lnTo>
                    <a:pt x="681975" y="297086"/>
                  </a:lnTo>
                  <a:lnTo>
                    <a:pt x="642215" y="342493"/>
                  </a:lnTo>
                  <a:lnTo>
                    <a:pt x="605954" y="388959"/>
                  </a:lnTo>
                  <a:lnTo>
                    <a:pt x="573036" y="436236"/>
                  </a:lnTo>
                  <a:lnTo>
                    <a:pt x="543307" y="484076"/>
                  </a:lnTo>
                  <a:lnTo>
                    <a:pt x="516611" y="532232"/>
                  </a:lnTo>
                  <a:lnTo>
                    <a:pt x="492792" y="580457"/>
                  </a:lnTo>
                  <a:lnTo>
                    <a:pt x="471696" y="628504"/>
                  </a:lnTo>
                  <a:lnTo>
                    <a:pt x="453166" y="676124"/>
                  </a:lnTo>
                  <a:lnTo>
                    <a:pt x="437047" y="723071"/>
                  </a:lnTo>
                  <a:lnTo>
                    <a:pt x="423185" y="769097"/>
                  </a:lnTo>
                  <a:lnTo>
                    <a:pt x="411423" y="813955"/>
                  </a:lnTo>
                  <a:lnTo>
                    <a:pt x="401606" y="857397"/>
                  </a:lnTo>
                  <a:lnTo>
                    <a:pt x="393578" y="899176"/>
                  </a:lnTo>
                  <a:lnTo>
                    <a:pt x="387185" y="939045"/>
                  </a:lnTo>
                  <a:lnTo>
                    <a:pt x="378681" y="1012063"/>
                  </a:lnTo>
                  <a:lnTo>
                    <a:pt x="374217" y="1077327"/>
                  </a:lnTo>
                  <a:lnTo>
                    <a:pt x="372453" y="1138729"/>
                  </a:lnTo>
                  <a:lnTo>
                    <a:pt x="373138" y="1196607"/>
                  </a:lnTo>
                  <a:lnTo>
                    <a:pt x="376021" y="1251303"/>
                  </a:lnTo>
                  <a:lnTo>
                    <a:pt x="380853" y="1303156"/>
                  </a:lnTo>
                  <a:lnTo>
                    <a:pt x="387382" y="1352508"/>
                  </a:lnTo>
                  <a:lnTo>
                    <a:pt x="395360" y="1399699"/>
                  </a:lnTo>
                  <a:lnTo>
                    <a:pt x="404535" y="1445070"/>
                  </a:lnTo>
                  <a:lnTo>
                    <a:pt x="414657" y="1488960"/>
                  </a:lnTo>
                  <a:lnTo>
                    <a:pt x="425476" y="1531711"/>
                  </a:lnTo>
                  <a:lnTo>
                    <a:pt x="436741" y="1573662"/>
                  </a:lnTo>
                  <a:lnTo>
                    <a:pt x="448203" y="1615155"/>
                  </a:lnTo>
                  <a:lnTo>
                    <a:pt x="459610" y="1656529"/>
                  </a:lnTo>
                  <a:lnTo>
                    <a:pt x="470713" y="1698126"/>
                  </a:lnTo>
                  <a:lnTo>
                    <a:pt x="481262" y="1740285"/>
                  </a:lnTo>
                  <a:lnTo>
                    <a:pt x="491005" y="1783348"/>
                  </a:lnTo>
                  <a:lnTo>
                    <a:pt x="499694" y="1827654"/>
                  </a:lnTo>
                  <a:lnTo>
                    <a:pt x="507076" y="1873545"/>
                  </a:lnTo>
                  <a:lnTo>
                    <a:pt x="512903" y="1921360"/>
                  </a:lnTo>
                  <a:lnTo>
                    <a:pt x="516924" y="1971440"/>
                  </a:lnTo>
                  <a:lnTo>
                    <a:pt x="518889" y="2024126"/>
                  </a:lnTo>
                  <a:lnTo>
                    <a:pt x="518803" y="2095536"/>
                  </a:lnTo>
                  <a:lnTo>
                    <a:pt x="516272" y="2162749"/>
                  </a:lnTo>
                  <a:lnTo>
                    <a:pt x="511443" y="2225982"/>
                  </a:lnTo>
                  <a:lnTo>
                    <a:pt x="504462" y="2285450"/>
                  </a:lnTo>
                  <a:lnTo>
                    <a:pt x="495478" y="2341372"/>
                  </a:lnTo>
                  <a:lnTo>
                    <a:pt x="484636" y="2393965"/>
                  </a:lnTo>
                  <a:lnTo>
                    <a:pt x="472084" y="2443444"/>
                  </a:lnTo>
                  <a:lnTo>
                    <a:pt x="457968" y="2490027"/>
                  </a:lnTo>
                  <a:lnTo>
                    <a:pt x="442435" y="2533930"/>
                  </a:lnTo>
                  <a:lnTo>
                    <a:pt x="425632" y="2575372"/>
                  </a:lnTo>
                  <a:lnTo>
                    <a:pt x="407705" y="2614568"/>
                  </a:lnTo>
                  <a:lnTo>
                    <a:pt x="388803" y="2651736"/>
                  </a:lnTo>
                  <a:lnTo>
                    <a:pt x="369071" y="2687092"/>
                  </a:lnTo>
                  <a:lnTo>
                    <a:pt x="348657" y="2720854"/>
                  </a:lnTo>
                  <a:lnTo>
                    <a:pt x="327707" y="2753237"/>
                  </a:lnTo>
                  <a:lnTo>
                    <a:pt x="284787" y="2814739"/>
                  </a:lnTo>
                  <a:lnTo>
                    <a:pt x="236366" y="2878437"/>
                  </a:lnTo>
                  <a:lnTo>
                    <a:pt x="207802" y="2912495"/>
                  </a:lnTo>
                  <a:lnTo>
                    <a:pt x="178213" y="2947414"/>
                  </a:lnTo>
                  <a:lnTo>
                    <a:pt x="148396" y="2984142"/>
                  </a:lnTo>
                  <a:lnTo>
                    <a:pt x="119145" y="3023629"/>
                  </a:lnTo>
                  <a:lnTo>
                    <a:pt x="91256" y="3066823"/>
                  </a:lnTo>
                  <a:lnTo>
                    <a:pt x="65525" y="3114673"/>
                  </a:lnTo>
                  <a:lnTo>
                    <a:pt x="42746" y="3168128"/>
                  </a:lnTo>
                  <a:lnTo>
                    <a:pt x="23716" y="3228136"/>
                  </a:lnTo>
                  <a:lnTo>
                    <a:pt x="13038" y="3276073"/>
                  </a:lnTo>
                  <a:lnTo>
                    <a:pt x="5522" y="3324554"/>
                  </a:lnTo>
                  <a:lnTo>
                    <a:pt x="1173" y="3373405"/>
                  </a:lnTo>
                  <a:lnTo>
                    <a:pt x="0" y="3422452"/>
                  </a:lnTo>
                  <a:lnTo>
                    <a:pt x="2008" y="3471522"/>
                  </a:lnTo>
                  <a:lnTo>
                    <a:pt x="7206" y="3520439"/>
                  </a:lnTo>
                </a:path>
              </a:pathLst>
            </a:custGeom>
            <a:noFill/>
            <a:ln w="18288">
              <a:solidFill>
                <a:srgbClr val="FCD2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4454" name="object 2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56200" y="3044880"/>
              <a:ext cx="1388880" cy="381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76" name="object 26"/>
            <p:cNvSpPr/>
            <p:nvPr/>
          </p:nvSpPr>
          <p:spPr>
            <a:xfrm>
              <a:off x="7948739" y="3154257"/>
              <a:ext cx="1193886" cy="3703513"/>
            </a:xfrm>
            <a:custGeom>
              <a:avLst/>
              <a:gdLst/>
              <a:ahLst/>
              <a:cxnLst/>
              <a:rect l="l" t="t" r="r" b="b"/>
              <a:pathLst>
                <a:path w="1195070" h="3700779">
                  <a:moveTo>
                    <a:pt x="1194783" y="0"/>
                  </a:moveTo>
                  <a:lnTo>
                    <a:pt x="1127002" y="19244"/>
                  </a:lnTo>
                  <a:lnTo>
                    <a:pt x="1088389" y="32484"/>
                  </a:lnTo>
                  <a:lnTo>
                    <a:pt x="1047206" y="48546"/>
                  </a:lnTo>
                  <a:lnTo>
                    <a:pt x="1003889" y="67734"/>
                  </a:lnTo>
                  <a:lnTo>
                    <a:pt x="958871" y="90356"/>
                  </a:lnTo>
                  <a:lnTo>
                    <a:pt x="912588" y="116717"/>
                  </a:lnTo>
                  <a:lnTo>
                    <a:pt x="865473" y="147124"/>
                  </a:lnTo>
                  <a:lnTo>
                    <a:pt x="817961" y="181883"/>
                  </a:lnTo>
                  <a:lnTo>
                    <a:pt x="770487" y="221301"/>
                  </a:lnTo>
                  <a:lnTo>
                    <a:pt x="723486" y="265683"/>
                  </a:lnTo>
                  <a:lnTo>
                    <a:pt x="682487" y="309366"/>
                  </a:lnTo>
                  <a:lnTo>
                    <a:pt x="644750" y="354287"/>
                  </a:lnTo>
                  <a:lnTo>
                    <a:pt x="610142" y="400228"/>
                  </a:lnTo>
                  <a:lnTo>
                    <a:pt x="578533" y="446969"/>
                  </a:lnTo>
                  <a:lnTo>
                    <a:pt x="549793" y="494293"/>
                  </a:lnTo>
                  <a:lnTo>
                    <a:pt x="523790" y="541979"/>
                  </a:lnTo>
                  <a:lnTo>
                    <a:pt x="500393" y="589809"/>
                  </a:lnTo>
                  <a:lnTo>
                    <a:pt x="479473" y="637562"/>
                  </a:lnTo>
                  <a:lnTo>
                    <a:pt x="460897" y="685022"/>
                  </a:lnTo>
                  <a:lnTo>
                    <a:pt x="444536" y="731967"/>
                  </a:lnTo>
                  <a:lnTo>
                    <a:pt x="430258" y="778179"/>
                  </a:lnTo>
                  <a:lnTo>
                    <a:pt x="417933" y="823439"/>
                  </a:lnTo>
                  <a:lnTo>
                    <a:pt x="407430" y="867528"/>
                  </a:lnTo>
                  <a:lnTo>
                    <a:pt x="398618" y="910227"/>
                  </a:lnTo>
                  <a:lnTo>
                    <a:pt x="391366" y="951316"/>
                  </a:lnTo>
                  <a:lnTo>
                    <a:pt x="385544" y="990577"/>
                  </a:lnTo>
                  <a:lnTo>
                    <a:pt x="377665" y="1062735"/>
                  </a:lnTo>
                  <a:lnTo>
                    <a:pt x="373358" y="1128231"/>
                  </a:lnTo>
                  <a:lnTo>
                    <a:pt x="371515" y="1190017"/>
                  </a:lnTo>
                  <a:lnTo>
                    <a:pt x="371919" y="1248403"/>
                  </a:lnTo>
                  <a:lnTo>
                    <a:pt x="374353" y="1303701"/>
                  </a:lnTo>
                  <a:lnTo>
                    <a:pt x="378599" y="1356221"/>
                  </a:lnTo>
                  <a:lnTo>
                    <a:pt x="384440" y="1406275"/>
                  </a:lnTo>
                  <a:lnTo>
                    <a:pt x="391659" y="1454173"/>
                  </a:lnTo>
                  <a:lnTo>
                    <a:pt x="400039" y="1500227"/>
                  </a:lnTo>
                  <a:lnTo>
                    <a:pt x="409363" y="1544746"/>
                  </a:lnTo>
                  <a:lnTo>
                    <a:pt x="419413" y="1588042"/>
                  </a:lnTo>
                  <a:lnTo>
                    <a:pt x="429973" y="1630425"/>
                  </a:lnTo>
                  <a:lnTo>
                    <a:pt x="462534" y="1755212"/>
                  </a:lnTo>
                  <a:lnTo>
                    <a:pt x="472959" y="1797055"/>
                  </a:lnTo>
                  <a:lnTo>
                    <a:pt x="482806" y="1839540"/>
                  </a:lnTo>
                  <a:lnTo>
                    <a:pt x="491860" y="1882979"/>
                  </a:lnTo>
                  <a:lnTo>
                    <a:pt x="499903" y="1927681"/>
                  </a:lnTo>
                  <a:lnTo>
                    <a:pt x="506717" y="1973958"/>
                  </a:lnTo>
                  <a:lnTo>
                    <a:pt x="512086" y="2022120"/>
                  </a:lnTo>
                  <a:lnTo>
                    <a:pt x="515792" y="2072479"/>
                  </a:lnTo>
                  <a:lnTo>
                    <a:pt x="517619" y="2125344"/>
                  </a:lnTo>
                  <a:lnTo>
                    <a:pt x="517583" y="2196497"/>
                  </a:lnTo>
                  <a:lnTo>
                    <a:pt x="515355" y="2263682"/>
                  </a:lnTo>
                  <a:lnTo>
                    <a:pt x="511058" y="2327094"/>
                  </a:lnTo>
                  <a:lnTo>
                    <a:pt x="504816" y="2386926"/>
                  </a:lnTo>
                  <a:lnTo>
                    <a:pt x="496754" y="2443372"/>
                  </a:lnTo>
                  <a:lnTo>
                    <a:pt x="486997" y="2496627"/>
                  </a:lnTo>
                  <a:lnTo>
                    <a:pt x="475669" y="2546882"/>
                  </a:lnTo>
                  <a:lnTo>
                    <a:pt x="462894" y="2594333"/>
                  </a:lnTo>
                  <a:lnTo>
                    <a:pt x="448797" y="2639172"/>
                  </a:lnTo>
                  <a:lnTo>
                    <a:pt x="433502" y="2681594"/>
                  </a:lnTo>
                  <a:lnTo>
                    <a:pt x="417134" y="2721792"/>
                  </a:lnTo>
                  <a:lnTo>
                    <a:pt x="399816" y="2759960"/>
                  </a:lnTo>
                  <a:lnTo>
                    <a:pt x="381675" y="2796291"/>
                  </a:lnTo>
                  <a:lnTo>
                    <a:pt x="362833" y="2830980"/>
                  </a:lnTo>
                  <a:lnTo>
                    <a:pt x="343415" y="2864219"/>
                  </a:lnTo>
                  <a:lnTo>
                    <a:pt x="303350" y="2927124"/>
                  </a:lnTo>
                  <a:lnTo>
                    <a:pt x="262476" y="2986557"/>
                  </a:lnTo>
                  <a:lnTo>
                    <a:pt x="238546" y="3018847"/>
                  </a:lnTo>
                  <a:lnTo>
                    <a:pt x="213090" y="3050980"/>
                  </a:lnTo>
                  <a:lnTo>
                    <a:pt x="186684" y="3083684"/>
                  </a:lnTo>
                  <a:lnTo>
                    <a:pt x="159906" y="3117685"/>
                  </a:lnTo>
                  <a:lnTo>
                    <a:pt x="133332" y="3153708"/>
                  </a:lnTo>
                  <a:lnTo>
                    <a:pt x="107540" y="3192481"/>
                  </a:lnTo>
                  <a:lnTo>
                    <a:pt x="83105" y="3234729"/>
                  </a:lnTo>
                  <a:lnTo>
                    <a:pt x="60605" y="3281179"/>
                  </a:lnTo>
                  <a:lnTo>
                    <a:pt x="40616" y="3332558"/>
                  </a:lnTo>
                  <a:lnTo>
                    <a:pt x="23716" y="3389591"/>
                  </a:lnTo>
                  <a:lnTo>
                    <a:pt x="13038" y="3439926"/>
                  </a:lnTo>
                  <a:lnTo>
                    <a:pt x="5522" y="3490832"/>
                  </a:lnTo>
                  <a:lnTo>
                    <a:pt x="1173" y="3542127"/>
                  </a:lnTo>
                  <a:lnTo>
                    <a:pt x="0" y="3593628"/>
                  </a:lnTo>
                  <a:lnTo>
                    <a:pt x="2008" y="3645152"/>
                  </a:lnTo>
                  <a:lnTo>
                    <a:pt x="7206" y="3696515"/>
                  </a:lnTo>
                  <a:lnTo>
                    <a:pt x="1194783" y="3700294"/>
                  </a:lnTo>
                  <a:lnTo>
                    <a:pt x="11947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4456" name="object 2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6720" y="3584520"/>
              <a:ext cx="1278720" cy="327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78" name="object 28"/>
            <p:cNvSpPr/>
            <p:nvPr/>
          </p:nvSpPr>
          <p:spPr>
            <a:xfrm>
              <a:off x="8058284" y="3693989"/>
              <a:ext cx="1084341" cy="3170131"/>
            </a:xfrm>
            <a:custGeom>
              <a:avLst/>
              <a:gdLst/>
              <a:ahLst/>
              <a:cxnLst/>
              <a:rect l="l" t="t" r="r" b="b"/>
              <a:pathLst>
                <a:path w="1085215" h="3167379">
                  <a:moveTo>
                    <a:pt x="1084780" y="0"/>
                  </a:moveTo>
                  <a:lnTo>
                    <a:pt x="1076015" y="52158"/>
                  </a:lnTo>
                  <a:lnTo>
                    <a:pt x="1066428" y="104115"/>
                  </a:lnTo>
                  <a:lnTo>
                    <a:pt x="1056021" y="155858"/>
                  </a:lnTo>
                  <a:lnTo>
                    <a:pt x="1044798" y="207374"/>
                  </a:lnTo>
                  <a:lnTo>
                    <a:pt x="1032760" y="258650"/>
                  </a:lnTo>
                  <a:lnTo>
                    <a:pt x="1019911" y="309675"/>
                  </a:lnTo>
                  <a:lnTo>
                    <a:pt x="1006254" y="360435"/>
                  </a:lnTo>
                  <a:lnTo>
                    <a:pt x="991791" y="410919"/>
                  </a:lnTo>
                  <a:lnTo>
                    <a:pt x="976525" y="461113"/>
                  </a:lnTo>
                  <a:lnTo>
                    <a:pt x="960459" y="511006"/>
                  </a:lnTo>
                  <a:lnTo>
                    <a:pt x="943596" y="560584"/>
                  </a:lnTo>
                  <a:lnTo>
                    <a:pt x="925938" y="609836"/>
                  </a:lnTo>
                  <a:lnTo>
                    <a:pt x="907488" y="658749"/>
                  </a:lnTo>
                  <a:lnTo>
                    <a:pt x="884142" y="717409"/>
                  </a:lnTo>
                  <a:lnTo>
                    <a:pt x="860434" y="773692"/>
                  </a:lnTo>
                  <a:lnTo>
                    <a:pt x="836458" y="827667"/>
                  </a:lnTo>
                  <a:lnTo>
                    <a:pt x="812311" y="879403"/>
                  </a:lnTo>
                  <a:lnTo>
                    <a:pt x="788089" y="928967"/>
                  </a:lnTo>
                  <a:lnTo>
                    <a:pt x="763887" y="976429"/>
                  </a:lnTo>
                  <a:lnTo>
                    <a:pt x="739800" y="1021857"/>
                  </a:lnTo>
                  <a:lnTo>
                    <a:pt x="715926" y="1065320"/>
                  </a:lnTo>
                  <a:lnTo>
                    <a:pt x="692359" y="1106887"/>
                  </a:lnTo>
                  <a:lnTo>
                    <a:pt x="669196" y="1146625"/>
                  </a:lnTo>
                  <a:lnTo>
                    <a:pt x="646533" y="1184603"/>
                  </a:lnTo>
                  <a:lnTo>
                    <a:pt x="624464" y="1220891"/>
                  </a:lnTo>
                  <a:lnTo>
                    <a:pt x="582495" y="1288669"/>
                  </a:lnTo>
                  <a:lnTo>
                    <a:pt x="539014" y="1357123"/>
                  </a:lnTo>
                  <a:lnTo>
                    <a:pt x="498381" y="1418594"/>
                  </a:lnTo>
                  <a:lnTo>
                    <a:pt x="460437" y="1473747"/>
                  </a:lnTo>
                  <a:lnTo>
                    <a:pt x="425020" y="1523252"/>
                  </a:lnTo>
                  <a:lnTo>
                    <a:pt x="391971" y="1567774"/>
                  </a:lnTo>
                  <a:lnTo>
                    <a:pt x="361130" y="1607981"/>
                  </a:lnTo>
                  <a:lnTo>
                    <a:pt x="332337" y="1644541"/>
                  </a:lnTo>
                  <a:lnTo>
                    <a:pt x="256647" y="1739010"/>
                  </a:lnTo>
                  <a:lnTo>
                    <a:pt x="234446" y="1767654"/>
                  </a:lnTo>
                  <a:lnTo>
                    <a:pt x="193630" y="1824678"/>
                  </a:lnTo>
                  <a:lnTo>
                    <a:pt x="156526" y="1885799"/>
                  </a:lnTo>
                  <a:lnTo>
                    <a:pt x="121856" y="1956357"/>
                  </a:lnTo>
                  <a:lnTo>
                    <a:pt x="105033" y="1996843"/>
                  </a:lnTo>
                  <a:lnTo>
                    <a:pt x="88338" y="2041690"/>
                  </a:lnTo>
                  <a:lnTo>
                    <a:pt x="69138" y="2098135"/>
                  </a:lnTo>
                  <a:lnTo>
                    <a:pt x="47047" y="2172814"/>
                  </a:lnTo>
                  <a:lnTo>
                    <a:pt x="36066" y="2216510"/>
                  </a:lnTo>
                  <a:lnTo>
                    <a:pt x="25739" y="2264189"/>
                  </a:lnTo>
                  <a:lnTo>
                    <a:pt x="16526" y="2315658"/>
                  </a:lnTo>
                  <a:lnTo>
                    <a:pt x="8886" y="2370725"/>
                  </a:lnTo>
                  <a:lnTo>
                    <a:pt x="3279" y="2429197"/>
                  </a:lnTo>
                  <a:lnTo>
                    <a:pt x="164" y="2490883"/>
                  </a:lnTo>
                  <a:lnTo>
                    <a:pt x="0" y="2555590"/>
                  </a:lnTo>
                  <a:lnTo>
                    <a:pt x="3245" y="2623127"/>
                  </a:lnTo>
                  <a:lnTo>
                    <a:pt x="10360" y="2693301"/>
                  </a:lnTo>
                  <a:lnTo>
                    <a:pt x="17881" y="2743260"/>
                  </a:lnTo>
                  <a:lnTo>
                    <a:pt x="27250" y="2792740"/>
                  </a:lnTo>
                  <a:lnTo>
                    <a:pt x="38446" y="2841680"/>
                  </a:lnTo>
                  <a:lnTo>
                    <a:pt x="51449" y="2890017"/>
                  </a:lnTo>
                  <a:lnTo>
                    <a:pt x="66240" y="2937690"/>
                  </a:lnTo>
                  <a:lnTo>
                    <a:pt x="82799" y="2984636"/>
                  </a:lnTo>
                  <a:lnTo>
                    <a:pt x="101106" y="3030794"/>
                  </a:lnTo>
                  <a:lnTo>
                    <a:pt x="121141" y="3076102"/>
                  </a:lnTo>
                  <a:lnTo>
                    <a:pt x="142884" y="3120498"/>
                  </a:lnTo>
                  <a:lnTo>
                    <a:pt x="166316" y="3163920"/>
                  </a:lnTo>
                  <a:lnTo>
                    <a:pt x="1084780" y="3166853"/>
                  </a:lnTo>
                  <a:lnTo>
                    <a:pt x="10847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4458" name="object 2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01840" y="2745720"/>
              <a:ext cx="1443240" cy="4117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80" name="object 30"/>
            <p:cNvSpPr/>
            <p:nvPr/>
          </p:nvSpPr>
          <p:spPr>
            <a:xfrm>
              <a:off x="7793153" y="2992338"/>
              <a:ext cx="1352647" cy="3871782"/>
            </a:xfrm>
            <a:custGeom>
              <a:avLst/>
              <a:gdLst/>
              <a:ahLst/>
              <a:cxnLst/>
              <a:rect l="l" t="t" r="r" b="b"/>
              <a:pathLst>
                <a:path w="1353820" h="3868420">
                  <a:moveTo>
                    <a:pt x="211545" y="3867831"/>
                  </a:moveTo>
                  <a:lnTo>
                    <a:pt x="188488" y="3825662"/>
                  </a:lnTo>
                  <a:lnTo>
                    <a:pt x="166689" y="3782753"/>
                  </a:lnTo>
                  <a:lnTo>
                    <a:pt x="146159" y="3739140"/>
                  </a:lnTo>
                  <a:lnTo>
                    <a:pt x="126911" y="3694858"/>
                  </a:lnTo>
                  <a:lnTo>
                    <a:pt x="108957" y="3649943"/>
                  </a:lnTo>
                  <a:lnTo>
                    <a:pt x="92311" y="3604430"/>
                  </a:lnTo>
                  <a:lnTo>
                    <a:pt x="76983" y="3558355"/>
                  </a:lnTo>
                  <a:lnTo>
                    <a:pt x="62988" y="3511753"/>
                  </a:lnTo>
                  <a:lnTo>
                    <a:pt x="50336" y="3464660"/>
                  </a:lnTo>
                  <a:lnTo>
                    <a:pt x="39042" y="3417111"/>
                  </a:lnTo>
                  <a:lnTo>
                    <a:pt x="29117" y="3369142"/>
                  </a:lnTo>
                  <a:lnTo>
                    <a:pt x="20574" y="3320789"/>
                  </a:lnTo>
                  <a:lnTo>
                    <a:pt x="13425" y="3272087"/>
                  </a:lnTo>
                  <a:lnTo>
                    <a:pt x="6088" y="3203869"/>
                  </a:lnTo>
                  <a:lnTo>
                    <a:pt x="1700" y="3137569"/>
                  </a:lnTo>
                  <a:lnTo>
                    <a:pt x="0" y="3073295"/>
                  </a:lnTo>
                  <a:lnTo>
                    <a:pt x="726" y="3011156"/>
                  </a:lnTo>
                  <a:lnTo>
                    <a:pt x="3619" y="2951261"/>
                  </a:lnTo>
                  <a:lnTo>
                    <a:pt x="8419" y="2893719"/>
                  </a:lnTo>
                  <a:lnTo>
                    <a:pt x="14863" y="2838639"/>
                  </a:lnTo>
                  <a:lnTo>
                    <a:pt x="22693" y="2786130"/>
                  </a:lnTo>
                  <a:lnTo>
                    <a:pt x="31647" y="2736301"/>
                  </a:lnTo>
                  <a:lnTo>
                    <a:pt x="41464" y="2689261"/>
                  </a:lnTo>
                  <a:lnTo>
                    <a:pt x="51885" y="2645118"/>
                  </a:lnTo>
                  <a:lnTo>
                    <a:pt x="62648" y="2603982"/>
                  </a:lnTo>
                  <a:lnTo>
                    <a:pt x="73494" y="2565961"/>
                  </a:lnTo>
                  <a:lnTo>
                    <a:pt x="94389" y="2499701"/>
                  </a:lnTo>
                  <a:lnTo>
                    <a:pt x="112485" y="2447209"/>
                  </a:lnTo>
                  <a:lnTo>
                    <a:pt x="129268" y="2401794"/>
                  </a:lnTo>
                  <a:lnTo>
                    <a:pt x="146126" y="2359947"/>
                  </a:lnTo>
                  <a:lnTo>
                    <a:pt x="163159" y="2321249"/>
                  </a:lnTo>
                  <a:lnTo>
                    <a:pt x="180468" y="2285281"/>
                  </a:lnTo>
                  <a:lnTo>
                    <a:pt x="216319" y="2219862"/>
                  </a:lnTo>
                  <a:lnTo>
                    <a:pt x="254485" y="2160335"/>
                  </a:lnTo>
                  <a:lnTo>
                    <a:pt x="295773" y="2103351"/>
                  </a:lnTo>
                  <a:lnTo>
                    <a:pt x="340989" y="2045556"/>
                  </a:lnTo>
                  <a:lnTo>
                    <a:pt x="365323" y="2015307"/>
                  </a:lnTo>
                  <a:lnTo>
                    <a:pt x="390942" y="1983599"/>
                  </a:lnTo>
                  <a:lnTo>
                    <a:pt x="417947" y="1950013"/>
                  </a:lnTo>
                  <a:lnTo>
                    <a:pt x="446438" y="1914129"/>
                  </a:lnTo>
                  <a:lnTo>
                    <a:pt x="476517" y="1875529"/>
                  </a:lnTo>
                  <a:lnTo>
                    <a:pt x="508284" y="1833793"/>
                  </a:lnTo>
                  <a:lnTo>
                    <a:pt x="541841" y="1788504"/>
                  </a:lnTo>
                  <a:lnTo>
                    <a:pt x="577287" y="1739240"/>
                  </a:lnTo>
                  <a:lnTo>
                    <a:pt x="614725" y="1685585"/>
                  </a:lnTo>
                  <a:lnTo>
                    <a:pt x="654254" y="1627118"/>
                  </a:lnTo>
                  <a:lnTo>
                    <a:pt x="695976" y="1563421"/>
                  </a:lnTo>
                  <a:lnTo>
                    <a:pt x="739992" y="1494074"/>
                  </a:lnTo>
                  <a:lnTo>
                    <a:pt x="760239" y="1461624"/>
                  </a:lnTo>
                  <a:lnTo>
                    <a:pt x="781106" y="1427999"/>
                  </a:lnTo>
                  <a:lnTo>
                    <a:pt x="802536" y="1393158"/>
                  </a:lnTo>
                  <a:lnTo>
                    <a:pt x="824471" y="1357060"/>
                  </a:lnTo>
                  <a:lnTo>
                    <a:pt x="846855" y="1319665"/>
                  </a:lnTo>
                  <a:lnTo>
                    <a:pt x="869630" y="1280931"/>
                  </a:lnTo>
                  <a:lnTo>
                    <a:pt x="892740" y="1240817"/>
                  </a:lnTo>
                  <a:lnTo>
                    <a:pt x="916126" y="1199282"/>
                  </a:lnTo>
                  <a:lnTo>
                    <a:pt x="939731" y="1156286"/>
                  </a:lnTo>
                  <a:lnTo>
                    <a:pt x="963499" y="1111787"/>
                  </a:lnTo>
                  <a:lnTo>
                    <a:pt x="987371" y="1065744"/>
                  </a:lnTo>
                  <a:lnTo>
                    <a:pt x="1011292" y="1018116"/>
                  </a:lnTo>
                  <a:lnTo>
                    <a:pt x="1035203" y="968862"/>
                  </a:lnTo>
                  <a:lnTo>
                    <a:pt x="1059048" y="917941"/>
                  </a:lnTo>
                  <a:lnTo>
                    <a:pt x="1082768" y="865313"/>
                  </a:lnTo>
                  <a:lnTo>
                    <a:pt x="1106308" y="810935"/>
                  </a:lnTo>
                  <a:lnTo>
                    <a:pt x="1129609" y="754767"/>
                  </a:lnTo>
                  <a:lnTo>
                    <a:pt x="1152615" y="696768"/>
                  </a:lnTo>
                  <a:lnTo>
                    <a:pt x="1170611" y="649441"/>
                  </a:lnTo>
                  <a:lnTo>
                    <a:pt x="1188023" y="601863"/>
                  </a:lnTo>
                  <a:lnTo>
                    <a:pt x="1204847" y="554039"/>
                  </a:lnTo>
                  <a:lnTo>
                    <a:pt x="1221084" y="505979"/>
                  </a:lnTo>
                  <a:lnTo>
                    <a:pt x="1236729" y="457688"/>
                  </a:lnTo>
                  <a:lnTo>
                    <a:pt x="1251781" y="409173"/>
                  </a:lnTo>
                  <a:lnTo>
                    <a:pt x="1266239" y="360442"/>
                  </a:lnTo>
                  <a:lnTo>
                    <a:pt x="1280100" y="311502"/>
                  </a:lnTo>
                  <a:lnTo>
                    <a:pt x="1293362" y="262359"/>
                  </a:lnTo>
                  <a:lnTo>
                    <a:pt x="1306023" y="213020"/>
                  </a:lnTo>
                  <a:lnTo>
                    <a:pt x="1318082" y="163493"/>
                  </a:lnTo>
                  <a:lnTo>
                    <a:pt x="1329535" y="113784"/>
                  </a:lnTo>
                  <a:lnTo>
                    <a:pt x="1340382" y="63900"/>
                  </a:lnTo>
                  <a:lnTo>
                    <a:pt x="1350619" y="13849"/>
                  </a:lnTo>
                  <a:lnTo>
                    <a:pt x="1353275" y="0"/>
                  </a:lnTo>
                </a:path>
              </a:pathLst>
            </a:custGeom>
            <a:noFill/>
            <a:ln w="18288">
              <a:solidFill>
                <a:srgbClr val="8080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4460" name="object 3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20" y="0"/>
              <a:ext cx="3198600" cy="183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82" name="object 34"/>
            <p:cNvSpPr/>
            <p:nvPr/>
          </p:nvSpPr>
          <p:spPr>
            <a:xfrm>
              <a:off x="4320" y="26987"/>
              <a:ext cx="3097434" cy="1714443"/>
            </a:xfrm>
            <a:custGeom>
              <a:avLst/>
              <a:gdLst/>
              <a:ahLst/>
              <a:cxnLst/>
              <a:rect l="l" t="t" r="r" b="b"/>
              <a:pathLst>
                <a:path w="3100070" h="1713230">
                  <a:moveTo>
                    <a:pt x="0" y="1449832"/>
                  </a:moveTo>
                  <a:lnTo>
                    <a:pt x="38633" y="1483582"/>
                  </a:lnTo>
                  <a:lnTo>
                    <a:pt x="78059" y="1515131"/>
                  </a:lnTo>
                  <a:lnTo>
                    <a:pt x="118233" y="1544456"/>
                  </a:lnTo>
                  <a:lnTo>
                    <a:pt x="159110" y="1571532"/>
                  </a:lnTo>
                  <a:lnTo>
                    <a:pt x="200643" y="1596339"/>
                  </a:lnTo>
                  <a:lnTo>
                    <a:pt x="242787" y="1618851"/>
                  </a:lnTo>
                  <a:lnTo>
                    <a:pt x="285498" y="1639048"/>
                  </a:lnTo>
                  <a:lnTo>
                    <a:pt x="328728" y="1656905"/>
                  </a:lnTo>
                  <a:lnTo>
                    <a:pt x="372433" y="1672400"/>
                  </a:lnTo>
                  <a:lnTo>
                    <a:pt x="416568" y="1685510"/>
                  </a:lnTo>
                  <a:lnTo>
                    <a:pt x="461086" y="1696212"/>
                  </a:lnTo>
                  <a:lnTo>
                    <a:pt x="525008" y="1706811"/>
                  </a:lnTo>
                  <a:lnTo>
                    <a:pt x="586714" y="1712108"/>
                  </a:lnTo>
                  <a:lnTo>
                    <a:pt x="646054" y="1712681"/>
                  </a:lnTo>
                  <a:lnTo>
                    <a:pt x="702877" y="1709111"/>
                  </a:lnTo>
                  <a:lnTo>
                    <a:pt x="757032" y="1701978"/>
                  </a:lnTo>
                  <a:lnTo>
                    <a:pt x="808368" y="1691859"/>
                  </a:lnTo>
                  <a:lnTo>
                    <a:pt x="856735" y="1679336"/>
                  </a:lnTo>
                  <a:lnTo>
                    <a:pt x="901982" y="1664988"/>
                  </a:lnTo>
                  <a:lnTo>
                    <a:pt x="943957" y="1649394"/>
                  </a:lnTo>
                  <a:lnTo>
                    <a:pt x="982510" y="1633134"/>
                  </a:lnTo>
                  <a:lnTo>
                    <a:pt x="1017491" y="1616787"/>
                  </a:lnTo>
                  <a:lnTo>
                    <a:pt x="1076131" y="1586151"/>
                  </a:lnTo>
                  <a:lnTo>
                    <a:pt x="1137703" y="1550258"/>
                  </a:lnTo>
                  <a:lnTo>
                    <a:pt x="1172664" y="1527371"/>
                  </a:lnTo>
                  <a:lnTo>
                    <a:pt x="1204793" y="1504197"/>
                  </a:lnTo>
                  <a:lnTo>
                    <a:pt x="1262240" y="1456340"/>
                  </a:lnTo>
                  <a:lnTo>
                    <a:pt x="1313412" y="1405382"/>
                  </a:lnTo>
                  <a:lnTo>
                    <a:pt x="1361677" y="1350021"/>
                  </a:lnTo>
                  <a:lnTo>
                    <a:pt x="1385773" y="1320282"/>
                  </a:lnTo>
                  <a:lnTo>
                    <a:pt x="1410404" y="1288954"/>
                  </a:lnTo>
                  <a:lnTo>
                    <a:pt x="1435994" y="1255874"/>
                  </a:lnTo>
                  <a:lnTo>
                    <a:pt x="1462962" y="1220878"/>
                  </a:lnTo>
                  <a:lnTo>
                    <a:pt x="1491729" y="1183804"/>
                  </a:lnTo>
                  <a:lnTo>
                    <a:pt x="1522717" y="1144490"/>
                  </a:lnTo>
                  <a:lnTo>
                    <a:pt x="1556347" y="1102772"/>
                  </a:lnTo>
                  <a:lnTo>
                    <a:pt x="1593040" y="1058486"/>
                  </a:lnTo>
                  <a:lnTo>
                    <a:pt x="1633216" y="1011472"/>
                  </a:lnTo>
                  <a:lnTo>
                    <a:pt x="1677298" y="961565"/>
                  </a:lnTo>
                  <a:lnTo>
                    <a:pt x="1725705" y="908603"/>
                  </a:lnTo>
                  <a:lnTo>
                    <a:pt x="1778859" y="852422"/>
                  </a:lnTo>
                  <a:lnTo>
                    <a:pt x="1837182" y="792861"/>
                  </a:lnTo>
                  <a:lnTo>
                    <a:pt x="1865510" y="764484"/>
                  </a:lnTo>
                  <a:lnTo>
                    <a:pt x="1894993" y="735143"/>
                  </a:lnTo>
                  <a:lnTo>
                    <a:pt x="1925676" y="704939"/>
                  </a:lnTo>
                  <a:lnTo>
                    <a:pt x="1957605" y="673973"/>
                  </a:lnTo>
                  <a:lnTo>
                    <a:pt x="1990825" y="642346"/>
                  </a:lnTo>
                  <a:lnTo>
                    <a:pt x="2025379" y="610159"/>
                  </a:lnTo>
                  <a:lnTo>
                    <a:pt x="2061314" y="577514"/>
                  </a:lnTo>
                  <a:lnTo>
                    <a:pt x="2098674" y="544512"/>
                  </a:lnTo>
                  <a:lnTo>
                    <a:pt x="2137505" y="511254"/>
                  </a:lnTo>
                  <a:lnTo>
                    <a:pt x="2177852" y="477841"/>
                  </a:lnTo>
                  <a:lnTo>
                    <a:pt x="2219758" y="444374"/>
                  </a:lnTo>
                  <a:lnTo>
                    <a:pt x="2263270" y="410956"/>
                  </a:lnTo>
                  <a:lnTo>
                    <a:pt x="2308433" y="377686"/>
                  </a:lnTo>
                  <a:lnTo>
                    <a:pt x="2355291" y="344666"/>
                  </a:lnTo>
                  <a:lnTo>
                    <a:pt x="2403890" y="311997"/>
                  </a:lnTo>
                  <a:lnTo>
                    <a:pt x="2454275" y="279781"/>
                  </a:lnTo>
                  <a:lnTo>
                    <a:pt x="2498780" y="252695"/>
                  </a:lnTo>
                  <a:lnTo>
                    <a:pt x="2543571" y="226687"/>
                  </a:lnTo>
                  <a:lnTo>
                    <a:pt x="2588638" y="201759"/>
                  </a:lnTo>
                  <a:lnTo>
                    <a:pt x="2633972" y="177916"/>
                  </a:lnTo>
                  <a:lnTo>
                    <a:pt x="2679562" y="155162"/>
                  </a:lnTo>
                  <a:lnTo>
                    <a:pt x="2725399" y="133500"/>
                  </a:lnTo>
                  <a:lnTo>
                    <a:pt x="2771473" y="112934"/>
                  </a:lnTo>
                  <a:lnTo>
                    <a:pt x="2817774" y="93469"/>
                  </a:lnTo>
                  <a:lnTo>
                    <a:pt x="2864294" y="75108"/>
                  </a:lnTo>
                  <a:lnTo>
                    <a:pt x="2911021" y="57854"/>
                  </a:lnTo>
                  <a:lnTo>
                    <a:pt x="2957946" y="41713"/>
                  </a:lnTo>
                  <a:lnTo>
                    <a:pt x="3005061" y="26688"/>
                  </a:lnTo>
                  <a:lnTo>
                    <a:pt x="3052353" y="12782"/>
                  </a:lnTo>
                  <a:lnTo>
                    <a:pt x="3099816" y="0"/>
                  </a:lnTo>
                </a:path>
              </a:pathLst>
            </a:custGeom>
            <a:noFill/>
            <a:ln w="18288">
              <a:solidFill>
                <a:srgbClr val="F9525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4462" name="object 3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20" y="0"/>
              <a:ext cx="3515400" cy="165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584" name="object 36"/>
            <p:cNvSpPr/>
            <p:nvPr/>
          </p:nvSpPr>
          <p:spPr>
            <a:xfrm>
              <a:off x="4320" y="6350"/>
              <a:ext cx="3335576" cy="1482675"/>
            </a:xfrm>
            <a:custGeom>
              <a:avLst/>
              <a:gdLst/>
              <a:ahLst/>
              <a:cxnLst/>
              <a:rect l="l" t="t" r="r" b="b"/>
              <a:pathLst>
                <a:path w="3337560" h="1481455">
                  <a:moveTo>
                    <a:pt x="3337540" y="0"/>
                  </a:moveTo>
                  <a:lnTo>
                    <a:pt x="0" y="0"/>
                  </a:lnTo>
                  <a:lnTo>
                    <a:pt x="3090" y="1253871"/>
                  </a:lnTo>
                  <a:lnTo>
                    <a:pt x="44650" y="1283031"/>
                  </a:lnTo>
                  <a:lnTo>
                    <a:pt x="87062" y="1310298"/>
                  </a:lnTo>
                  <a:lnTo>
                    <a:pt x="130278" y="1335650"/>
                  </a:lnTo>
                  <a:lnTo>
                    <a:pt x="174248" y="1359065"/>
                  </a:lnTo>
                  <a:lnTo>
                    <a:pt x="218924" y="1380521"/>
                  </a:lnTo>
                  <a:lnTo>
                    <a:pt x="264258" y="1399994"/>
                  </a:lnTo>
                  <a:lnTo>
                    <a:pt x="310200" y="1417463"/>
                  </a:lnTo>
                  <a:lnTo>
                    <a:pt x="356702" y="1432906"/>
                  </a:lnTo>
                  <a:lnTo>
                    <a:pt x="403714" y="1446299"/>
                  </a:lnTo>
                  <a:lnTo>
                    <a:pt x="451189" y="1457621"/>
                  </a:lnTo>
                  <a:lnTo>
                    <a:pt x="499078" y="1466850"/>
                  </a:lnTo>
                  <a:lnTo>
                    <a:pt x="567840" y="1476034"/>
                  </a:lnTo>
                  <a:lnTo>
                    <a:pt x="634218" y="1480628"/>
                  </a:lnTo>
                  <a:lnTo>
                    <a:pt x="698051" y="1481132"/>
                  </a:lnTo>
                  <a:lnTo>
                    <a:pt x="759176" y="1478049"/>
                  </a:lnTo>
                  <a:lnTo>
                    <a:pt x="817430" y="1471880"/>
                  </a:lnTo>
                  <a:lnTo>
                    <a:pt x="872652" y="1463127"/>
                  </a:lnTo>
                  <a:lnTo>
                    <a:pt x="924680" y="1452292"/>
                  </a:lnTo>
                  <a:lnTo>
                    <a:pt x="973351" y="1439877"/>
                  </a:lnTo>
                  <a:lnTo>
                    <a:pt x="1018503" y="1426383"/>
                  </a:lnTo>
                  <a:lnTo>
                    <a:pt x="1059974" y="1412312"/>
                  </a:lnTo>
                  <a:lnTo>
                    <a:pt x="1097602" y="1398166"/>
                  </a:lnTo>
                  <a:lnTo>
                    <a:pt x="1160680" y="1371656"/>
                  </a:lnTo>
                  <a:lnTo>
                    <a:pt x="1226903" y="1340616"/>
                  </a:lnTo>
                  <a:lnTo>
                    <a:pt x="1264504" y="1320828"/>
                  </a:lnTo>
                  <a:lnTo>
                    <a:pt x="1299061" y="1300791"/>
                  </a:lnTo>
                  <a:lnTo>
                    <a:pt x="1360853" y="1259410"/>
                  </a:lnTo>
                  <a:lnTo>
                    <a:pt x="1415901" y="1215345"/>
                  </a:lnTo>
                  <a:lnTo>
                    <a:pt x="1467827" y="1167472"/>
                  </a:lnTo>
                  <a:lnTo>
                    <a:pt x="1520253" y="1114663"/>
                  </a:lnTo>
                  <a:lnTo>
                    <a:pt x="1607754" y="1023732"/>
                  </a:lnTo>
                  <a:lnTo>
                    <a:pt x="1641095" y="989734"/>
                  </a:lnTo>
                  <a:lnTo>
                    <a:pt x="1677277" y="953658"/>
                  </a:lnTo>
                  <a:lnTo>
                    <a:pt x="1716754" y="915363"/>
                  </a:lnTo>
                  <a:lnTo>
                    <a:pt x="1759979" y="874708"/>
                  </a:lnTo>
                  <a:lnTo>
                    <a:pt x="1807403" y="831552"/>
                  </a:lnTo>
                  <a:lnTo>
                    <a:pt x="1859480" y="785755"/>
                  </a:lnTo>
                  <a:lnTo>
                    <a:pt x="1916662" y="737175"/>
                  </a:lnTo>
                  <a:lnTo>
                    <a:pt x="1979402" y="685673"/>
                  </a:lnTo>
                  <a:lnTo>
                    <a:pt x="2041540" y="635789"/>
                  </a:lnTo>
                  <a:lnTo>
                    <a:pt x="2074528" y="609679"/>
                  </a:lnTo>
                  <a:lnTo>
                    <a:pt x="2108861" y="582906"/>
                  </a:lnTo>
                  <a:lnTo>
                    <a:pt x="2144586" y="555558"/>
                  </a:lnTo>
                  <a:lnTo>
                    <a:pt x="2181751" y="527724"/>
                  </a:lnTo>
                  <a:lnTo>
                    <a:pt x="2220405" y="499491"/>
                  </a:lnTo>
                  <a:lnTo>
                    <a:pt x="2260596" y="470947"/>
                  </a:lnTo>
                  <a:lnTo>
                    <a:pt x="2302372" y="442180"/>
                  </a:lnTo>
                  <a:lnTo>
                    <a:pt x="2345781" y="413277"/>
                  </a:lnTo>
                  <a:lnTo>
                    <a:pt x="2390872" y="384327"/>
                  </a:lnTo>
                  <a:lnTo>
                    <a:pt x="2437692" y="355417"/>
                  </a:lnTo>
                  <a:lnTo>
                    <a:pt x="2486290" y="326635"/>
                  </a:lnTo>
                  <a:lnTo>
                    <a:pt x="2536713" y="298068"/>
                  </a:lnTo>
                  <a:lnTo>
                    <a:pt x="2589011" y="269806"/>
                  </a:lnTo>
                  <a:lnTo>
                    <a:pt x="2643231" y="241935"/>
                  </a:lnTo>
                  <a:lnTo>
                    <a:pt x="2687895" y="220062"/>
                  </a:lnTo>
                  <a:lnTo>
                    <a:pt x="2732828" y="198999"/>
                  </a:lnTo>
                  <a:lnTo>
                    <a:pt x="2778021" y="178746"/>
                  </a:lnTo>
                  <a:lnTo>
                    <a:pt x="2823466" y="159308"/>
                  </a:lnTo>
                  <a:lnTo>
                    <a:pt x="2869155" y="140687"/>
                  </a:lnTo>
                  <a:lnTo>
                    <a:pt x="2915078" y="122886"/>
                  </a:lnTo>
                  <a:lnTo>
                    <a:pt x="2961228" y="105906"/>
                  </a:lnTo>
                  <a:lnTo>
                    <a:pt x="3007595" y="89752"/>
                  </a:lnTo>
                  <a:lnTo>
                    <a:pt x="3054172" y="74426"/>
                  </a:lnTo>
                  <a:lnTo>
                    <a:pt x="3100949" y="59929"/>
                  </a:lnTo>
                  <a:lnTo>
                    <a:pt x="3147918" y="46266"/>
                  </a:lnTo>
                  <a:lnTo>
                    <a:pt x="3195070" y="33439"/>
                  </a:lnTo>
                  <a:lnTo>
                    <a:pt x="3242397" y="21450"/>
                  </a:lnTo>
                  <a:lnTo>
                    <a:pt x="3289890" y="10303"/>
                  </a:lnTo>
                  <a:lnTo>
                    <a:pt x="3337540" y="0"/>
                  </a:lnTo>
                  <a:close/>
                </a:path>
              </a:pathLst>
            </a:cu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4464" name="object 3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840" y="0"/>
              <a:ext cx="913500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586" name="object 39"/>
          <p:cNvSpPr/>
          <p:nvPr/>
        </p:nvSpPr>
        <p:spPr>
          <a:xfrm>
            <a:off x="4763" y="398463"/>
            <a:ext cx="9147175" cy="6921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 fontAlgn="auto">
              <a:lnSpc>
                <a:spcPts val="2874"/>
              </a:lnSpc>
              <a:spcBef>
                <a:spcPts val="99"/>
              </a:spcBef>
              <a:spcAft>
                <a:spcPts val="0"/>
              </a:spcAft>
              <a:defRPr/>
            </a:pPr>
            <a:r>
              <a:rPr lang="uk-UA" sz="2000" b="1" i="1" spc="-12" dirty="0">
                <a:solidFill>
                  <a:srgbClr val="002BC0"/>
                </a:solidFill>
                <a:latin typeface="Verdana"/>
              </a:rPr>
              <a:t>Проєкт “Хімічні реалії”</a:t>
            </a:r>
            <a:endParaRPr lang="uk-UA" sz="2000" spc="-1" dirty="0"/>
          </a:p>
          <a:p>
            <a:pPr algn="ctr" fontAlgn="auto">
              <a:lnSpc>
                <a:spcPts val="23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spc="-1" dirty="0">
                <a:solidFill>
                  <a:srgbClr val="B85C00"/>
                </a:solidFill>
                <a:latin typeface="Verdana"/>
              </a:rPr>
              <a:t>(уч.</a:t>
            </a:r>
            <a:r>
              <a:rPr lang="uk-UA" sz="2000" b="1" i="1" spc="-106" dirty="0">
                <a:solidFill>
                  <a:srgbClr val="B85C00"/>
                </a:solidFill>
                <a:latin typeface="Verdana"/>
              </a:rPr>
              <a:t> </a:t>
            </a:r>
            <a:r>
              <a:rPr lang="uk-UA" sz="2000" b="1" i="1" spc="-106" dirty="0">
                <a:solidFill>
                  <a:srgbClr val="B85C00"/>
                </a:solidFill>
                <a:latin typeface="Verdana"/>
              </a:rPr>
              <a:t>І.</a:t>
            </a:r>
            <a:r>
              <a:rPr lang="uk-UA" sz="2000" b="1" i="1" spc="-1" dirty="0">
                <a:solidFill>
                  <a:srgbClr val="B85C00"/>
                </a:solidFill>
                <a:latin typeface="Verdana"/>
              </a:rPr>
              <a:t>Єдинак, І.Чучвера</a:t>
            </a:r>
            <a:r>
              <a:rPr lang="uk-UA" sz="2000" b="1" i="1" spc="-21" dirty="0">
                <a:solidFill>
                  <a:srgbClr val="B85C00"/>
                </a:solidFill>
                <a:latin typeface="Verdana"/>
              </a:rPr>
              <a:t>)</a:t>
            </a:r>
            <a:endParaRPr lang="uk-UA" sz="2000" spc="-1" dirty="0"/>
          </a:p>
        </p:txBody>
      </p:sp>
      <p:pic>
        <p:nvPicPr>
          <p:cNvPr id="104451" name="Рисунок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5288" y="1495425"/>
            <a:ext cx="6935787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3" name="object 38"/>
          <p:cNvGrpSpPr>
            <a:grpSpLocks/>
          </p:cNvGrpSpPr>
          <p:nvPr/>
        </p:nvGrpSpPr>
        <p:grpSpPr bwMode="auto">
          <a:xfrm>
            <a:off x="-12700" y="-23813"/>
            <a:ext cx="9193213" cy="6881813"/>
            <a:chOff x="-13320" y="-24120"/>
            <a:chExt cx="9193320" cy="6882120"/>
          </a:xfrm>
        </p:grpSpPr>
        <p:pic>
          <p:nvPicPr>
            <p:cNvPr id="105477" name="object 4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54320" y="3208680"/>
              <a:ext cx="1375200" cy="364860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607" name="object 46"/>
            <p:cNvSpPr/>
            <p:nvPr/>
          </p:nvSpPr>
          <p:spPr>
            <a:xfrm>
              <a:off x="7743295" y="3322480"/>
              <a:ext cx="1203339" cy="3532345"/>
            </a:xfrm>
            <a:custGeom>
              <a:avLst/>
              <a:gdLst/>
              <a:ahLst/>
              <a:cxnLst/>
              <a:rect l="l" t="t" r="r" b="b"/>
              <a:pathLst>
                <a:path w="1198245" h="3520440">
                  <a:moveTo>
                    <a:pt x="1197831" y="0"/>
                  </a:moveTo>
                  <a:lnTo>
                    <a:pt x="1129889" y="18297"/>
                  </a:lnTo>
                  <a:lnTo>
                    <a:pt x="1091180" y="30901"/>
                  </a:lnTo>
                  <a:lnTo>
                    <a:pt x="1049895" y="46196"/>
                  </a:lnTo>
                  <a:lnTo>
                    <a:pt x="1006469" y="64472"/>
                  </a:lnTo>
                  <a:lnTo>
                    <a:pt x="961339" y="86019"/>
                  </a:lnTo>
                  <a:lnTo>
                    <a:pt x="914940" y="111128"/>
                  </a:lnTo>
                  <a:lnTo>
                    <a:pt x="867710" y="140088"/>
                  </a:lnTo>
                  <a:lnTo>
                    <a:pt x="820084" y="173191"/>
                  </a:lnTo>
                  <a:lnTo>
                    <a:pt x="772499" y="210726"/>
                  </a:lnTo>
                  <a:lnTo>
                    <a:pt x="725391" y="252984"/>
                  </a:lnTo>
                  <a:lnTo>
                    <a:pt x="681975" y="297086"/>
                  </a:lnTo>
                  <a:lnTo>
                    <a:pt x="642215" y="342493"/>
                  </a:lnTo>
                  <a:lnTo>
                    <a:pt x="605954" y="388959"/>
                  </a:lnTo>
                  <a:lnTo>
                    <a:pt x="573036" y="436236"/>
                  </a:lnTo>
                  <a:lnTo>
                    <a:pt x="543307" y="484076"/>
                  </a:lnTo>
                  <a:lnTo>
                    <a:pt x="516611" y="532232"/>
                  </a:lnTo>
                  <a:lnTo>
                    <a:pt x="492792" y="580457"/>
                  </a:lnTo>
                  <a:lnTo>
                    <a:pt x="471696" y="628504"/>
                  </a:lnTo>
                  <a:lnTo>
                    <a:pt x="453166" y="676124"/>
                  </a:lnTo>
                  <a:lnTo>
                    <a:pt x="437047" y="723071"/>
                  </a:lnTo>
                  <a:lnTo>
                    <a:pt x="423185" y="769097"/>
                  </a:lnTo>
                  <a:lnTo>
                    <a:pt x="411423" y="813955"/>
                  </a:lnTo>
                  <a:lnTo>
                    <a:pt x="401606" y="857397"/>
                  </a:lnTo>
                  <a:lnTo>
                    <a:pt x="393578" y="899176"/>
                  </a:lnTo>
                  <a:lnTo>
                    <a:pt x="387185" y="939045"/>
                  </a:lnTo>
                  <a:lnTo>
                    <a:pt x="378681" y="1012063"/>
                  </a:lnTo>
                  <a:lnTo>
                    <a:pt x="374217" y="1077327"/>
                  </a:lnTo>
                  <a:lnTo>
                    <a:pt x="372453" y="1138729"/>
                  </a:lnTo>
                  <a:lnTo>
                    <a:pt x="373138" y="1196607"/>
                  </a:lnTo>
                  <a:lnTo>
                    <a:pt x="376021" y="1251303"/>
                  </a:lnTo>
                  <a:lnTo>
                    <a:pt x="380853" y="1303156"/>
                  </a:lnTo>
                  <a:lnTo>
                    <a:pt x="387382" y="1352508"/>
                  </a:lnTo>
                  <a:lnTo>
                    <a:pt x="395360" y="1399699"/>
                  </a:lnTo>
                  <a:lnTo>
                    <a:pt x="404535" y="1445070"/>
                  </a:lnTo>
                  <a:lnTo>
                    <a:pt x="414657" y="1488960"/>
                  </a:lnTo>
                  <a:lnTo>
                    <a:pt x="425476" y="1531711"/>
                  </a:lnTo>
                  <a:lnTo>
                    <a:pt x="436741" y="1573662"/>
                  </a:lnTo>
                  <a:lnTo>
                    <a:pt x="448203" y="1615155"/>
                  </a:lnTo>
                  <a:lnTo>
                    <a:pt x="459610" y="1656529"/>
                  </a:lnTo>
                  <a:lnTo>
                    <a:pt x="470713" y="1698126"/>
                  </a:lnTo>
                  <a:lnTo>
                    <a:pt x="481262" y="1740285"/>
                  </a:lnTo>
                  <a:lnTo>
                    <a:pt x="491005" y="1783348"/>
                  </a:lnTo>
                  <a:lnTo>
                    <a:pt x="499694" y="1827654"/>
                  </a:lnTo>
                  <a:lnTo>
                    <a:pt x="507076" y="1873545"/>
                  </a:lnTo>
                  <a:lnTo>
                    <a:pt x="512903" y="1921360"/>
                  </a:lnTo>
                  <a:lnTo>
                    <a:pt x="516924" y="1971440"/>
                  </a:lnTo>
                  <a:lnTo>
                    <a:pt x="518889" y="2024126"/>
                  </a:lnTo>
                  <a:lnTo>
                    <a:pt x="518803" y="2095536"/>
                  </a:lnTo>
                  <a:lnTo>
                    <a:pt x="516272" y="2162749"/>
                  </a:lnTo>
                  <a:lnTo>
                    <a:pt x="511443" y="2225982"/>
                  </a:lnTo>
                  <a:lnTo>
                    <a:pt x="504462" y="2285450"/>
                  </a:lnTo>
                  <a:lnTo>
                    <a:pt x="495478" y="2341372"/>
                  </a:lnTo>
                  <a:lnTo>
                    <a:pt x="484636" y="2393965"/>
                  </a:lnTo>
                  <a:lnTo>
                    <a:pt x="472084" y="2443444"/>
                  </a:lnTo>
                  <a:lnTo>
                    <a:pt x="457968" y="2490027"/>
                  </a:lnTo>
                  <a:lnTo>
                    <a:pt x="442435" y="2533930"/>
                  </a:lnTo>
                  <a:lnTo>
                    <a:pt x="425632" y="2575372"/>
                  </a:lnTo>
                  <a:lnTo>
                    <a:pt x="407705" y="2614568"/>
                  </a:lnTo>
                  <a:lnTo>
                    <a:pt x="388803" y="2651736"/>
                  </a:lnTo>
                  <a:lnTo>
                    <a:pt x="369071" y="2687092"/>
                  </a:lnTo>
                  <a:lnTo>
                    <a:pt x="348657" y="2720854"/>
                  </a:lnTo>
                  <a:lnTo>
                    <a:pt x="327707" y="2753237"/>
                  </a:lnTo>
                  <a:lnTo>
                    <a:pt x="284787" y="2814739"/>
                  </a:lnTo>
                  <a:lnTo>
                    <a:pt x="236366" y="2878437"/>
                  </a:lnTo>
                  <a:lnTo>
                    <a:pt x="207802" y="2912495"/>
                  </a:lnTo>
                  <a:lnTo>
                    <a:pt x="178213" y="2947414"/>
                  </a:lnTo>
                  <a:lnTo>
                    <a:pt x="148396" y="2984142"/>
                  </a:lnTo>
                  <a:lnTo>
                    <a:pt x="119145" y="3023629"/>
                  </a:lnTo>
                  <a:lnTo>
                    <a:pt x="91256" y="3066823"/>
                  </a:lnTo>
                  <a:lnTo>
                    <a:pt x="65525" y="3114673"/>
                  </a:lnTo>
                  <a:lnTo>
                    <a:pt x="42746" y="3168128"/>
                  </a:lnTo>
                  <a:lnTo>
                    <a:pt x="23716" y="3228136"/>
                  </a:lnTo>
                  <a:lnTo>
                    <a:pt x="13038" y="3276073"/>
                  </a:lnTo>
                  <a:lnTo>
                    <a:pt x="5522" y="3324554"/>
                  </a:lnTo>
                  <a:lnTo>
                    <a:pt x="1173" y="3373405"/>
                  </a:lnTo>
                  <a:lnTo>
                    <a:pt x="0" y="3422452"/>
                  </a:lnTo>
                  <a:lnTo>
                    <a:pt x="2008" y="3471522"/>
                  </a:lnTo>
                  <a:lnTo>
                    <a:pt x="7206" y="3520439"/>
                  </a:lnTo>
                </a:path>
              </a:pathLst>
            </a:custGeom>
            <a:noFill/>
            <a:ln w="18288">
              <a:solidFill>
                <a:srgbClr val="FCD2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5479" name="object 4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82480" y="3028680"/>
              <a:ext cx="1396800" cy="382860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609" name="object 52"/>
            <p:cNvSpPr/>
            <p:nvPr/>
          </p:nvSpPr>
          <p:spPr>
            <a:xfrm>
              <a:off x="7975073" y="3138322"/>
              <a:ext cx="1201752" cy="3713328"/>
            </a:xfrm>
            <a:custGeom>
              <a:avLst/>
              <a:gdLst/>
              <a:ahLst/>
              <a:cxnLst/>
              <a:rect l="l" t="t" r="r" b="b"/>
              <a:pathLst>
                <a:path w="1195070" h="3700779">
                  <a:moveTo>
                    <a:pt x="1194783" y="0"/>
                  </a:moveTo>
                  <a:lnTo>
                    <a:pt x="1127002" y="19244"/>
                  </a:lnTo>
                  <a:lnTo>
                    <a:pt x="1088389" y="32484"/>
                  </a:lnTo>
                  <a:lnTo>
                    <a:pt x="1047206" y="48546"/>
                  </a:lnTo>
                  <a:lnTo>
                    <a:pt x="1003889" y="67734"/>
                  </a:lnTo>
                  <a:lnTo>
                    <a:pt x="958871" y="90356"/>
                  </a:lnTo>
                  <a:lnTo>
                    <a:pt x="912588" y="116717"/>
                  </a:lnTo>
                  <a:lnTo>
                    <a:pt x="865473" y="147124"/>
                  </a:lnTo>
                  <a:lnTo>
                    <a:pt x="817961" y="181883"/>
                  </a:lnTo>
                  <a:lnTo>
                    <a:pt x="770487" y="221301"/>
                  </a:lnTo>
                  <a:lnTo>
                    <a:pt x="723486" y="265683"/>
                  </a:lnTo>
                  <a:lnTo>
                    <a:pt x="682487" y="309366"/>
                  </a:lnTo>
                  <a:lnTo>
                    <a:pt x="644750" y="354287"/>
                  </a:lnTo>
                  <a:lnTo>
                    <a:pt x="610142" y="400228"/>
                  </a:lnTo>
                  <a:lnTo>
                    <a:pt x="578533" y="446969"/>
                  </a:lnTo>
                  <a:lnTo>
                    <a:pt x="549793" y="494293"/>
                  </a:lnTo>
                  <a:lnTo>
                    <a:pt x="523790" y="541979"/>
                  </a:lnTo>
                  <a:lnTo>
                    <a:pt x="500393" y="589809"/>
                  </a:lnTo>
                  <a:lnTo>
                    <a:pt x="479473" y="637562"/>
                  </a:lnTo>
                  <a:lnTo>
                    <a:pt x="460897" y="685022"/>
                  </a:lnTo>
                  <a:lnTo>
                    <a:pt x="444536" y="731967"/>
                  </a:lnTo>
                  <a:lnTo>
                    <a:pt x="430258" y="778179"/>
                  </a:lnTo>
                  <a:lnTo>
                    <a:pt x="417933" y="823439"/>
                  </a:lnTo>
                  <a:lnTo>
                    <a:pt x="407430" y="867528"/>
                  </a:lnTo>
                  <a:lnTo>
                    <a:pt x="398618" y="910227"/>
                  </a:lnTo>
                  <a:lnTo>
                    <a:pt x="391366" y="951316"/>
                  </a:lnTo>
                  <a:lnTo>
                    <a:pt x="385544" y="990577"/>
                  </a:lnTo>
                  <a:lnTo>
                    <a:pt x="377665" y="1062735"/>
                  </a:lnTo>
                  <a:lnTo>
                    <a:pt x="373358" y="1128231"/>
                  </a:lnTo>
                  <a:lnTo>
                    <a:pt x="371515" y="1190017"/>
                  </a:lnTo>
                  <a:lnTo>
                    <a:pt x="371919" y="1248403"/>
                  </a:lnTo>
                  <a:lnTo>
                    <a:pt x="374353" y="1303701"/>
                  </a:lnTo>
                  <a:lnTo>
                    <a:pt x="378599" y="1356221"/>
                  </a:lnTo>
                  <a:lnTo>
                    <a:pt x="384440" y="1406275"/>
                  </a:lnTo>
                  <a:lnTo>
                    <a:pt x="391659" y="1454173"/>
                  </a:lnTo>
                  <a:lnTo>
                    <a:pt x="400039" y="1500227"/>
                  </a:lnTo>
                  <a:lnTo>
                    <a:pt x="409363" y="1544746"/>
                  </a:lnTo>
                  <a:lnTo>
                    <a:pt x="419413" y="1588042"/>
                  </a:lnTo>
                  <a:lnTo>
                    <a:pt x="429973" y="1630425"/>
                  </a:lnTo>
                  <a:lnTo>
                    <a:pt x="462534" y="1755212"/>
                  </a:lnTo>
                  <a:lnTo>
                    <a:pt x="472959" y="1797055"/>
                  </a:lnTo>
                  <a:lnTo>
                    <a:pt x="482806" y="1839540"/>
                  </a:lnTo>
                  <a:lnTo>
                    <a:pt x="491860" y="1882979"/>
                  </a:lnTo>
                  <a:lnTo>
                    <a:pt x="499903" y="1927681"/>
                  </a:lnTo>
                  <a:lnTo>
                    <a:pt x="506717" y="1973958"/>
                  </a:lnTo>
                  <a:lnTo>
                    <a:pt x="512086" y="2022120"/>
                  </a:lnTo>
                  <a:lnTo>
                    <a:pt x="515792" y="2072479"/>
                  </a:lnTo>
                  <a:lnTo>
                    <a:pt x="517619" y="2125344"/>
                  </a:lnTo>
                  <a:lnTo>
                    <a:pt x="517583" y="2196497"/>
                  </a:lnTo>
                  <a:lnTo>
                    <a:pt x="515355" y="2263682"/>
                  </a:lnTo>
                  <a:lnTo>
                    <a:pt x="511058" y="2327094"/>
                  </a:lnTo>
                  <a:lnTo>
                    <a:pt x="504816" y="2386926"/>
                  </a:lnTo>
                  <a:lnTo>
                    <a:pt x="496754" y="2443372"/>
                  </a:lnTo>
                  <a:lnTo>
                    <a:pt x="486997" y="2496627"/>
                  </a:lnTo>
                  <a:lnTo>
                    <a:pt x="475669" y="2546882"/>
                  </a:lnTo>
                  <a:lnTo>
                    <a:pt x="462894" y="2594333"/>
                  </a:lnTo>
                  <a:lnTo>
                    <a:pt x="448797" y="2639172"/>
                  </a:lnTo>
                  <a:lnTo>
                    <a:pt x="433502" y="2681594"/>
                  </a:lnTo>
                  <a:lnTo>
                    <a:pt x="417134" y="2721792"/>
                  </a:lnTo>
                  <a:lnTo>
                    <a:pt x="399816" y="2759960"/>
                  </a:lnTo>
                  <a:lnTo>
                    <a:pt x="381675" y="2796291"/>
                  </a:lnTo>
                  <a:lnTo>
                    <a:pt x="362833" y="2830980"/>
                  </a:lnTo>
                  <a:lnTo>
                    <a:pt x="343415" y="2864219"/>
                  </a:lnTo>
                  <a:lnTo>
                    <a:pt x="303350" y="2927124"/>
                  </a:lnTo>
                  <a:lnTo>
                    <a:pt x="262476" y="2986557"/>
                  </a:lnTo>
                  <a:lnTo>
                    <a:pt x="238546" y="3018847"/>
                  </a:lnTo>
                  <a:lnTo>
                    <a:pt x="213090" y="3050980"/>
                  </a:lnTo>
                  <a:lnTo>
                    <a:pt x="186684" y="3083684"/>
                  </a:lnTo>
                  <a:lnTo>
                    <a:pt x="159906" y="3117685"/>
                  </a:lnTo>
                  <a:lnTo>
                    <a:pt x="133332" y="3153708"/>
                  </a:lnTo>
                  <a:lnTo>
                    <a:pt x="107540" y="3192481"/>
                  </a:lnTo>
                  <a:lnTo>
                    <a:pt x="83105" y="3234729"/>
                  </a:lnTo>
                  <a:lnTo>
                    <a:pt x="60605" y="3281179"/>
                  </a:lnTo>
                  <a:lnTo>
                    <a:pt x="40616" y="3332558"/>
                  </a:lnTo>
                  <a:lnTo>
                    <a:pt x="23716" y="3389591"/>
                  </a:lnTo>
                  <a:lnTo>
                    <a:pt x="13038" y="3439926"/>
                  </a:lnTo>
                  <a:lnTo>
                    <a:pt x="5522" y="3490832"/>
                  </a:lnTo>
                  <a:lnTo>
                    <a:pt x="1173" y="3542127"/>
                  </a:lnTo>
                  <a:lnTo>
                    <a:pt x="0" y="3593628"/>
                  </a:lnTo>
                  <a:lnTo>
                    <a:pt x="2008" y="3645152"/>
                  </a:lnTo>
                  <a:lnTo>
                    <a:pt x="7206" y="3696515"/>
                  </a:lnTo>
                  <a:lnTo>
                    <a:pt x="1194783" y="3700294"/>
                  </a:lnTo>
                  <a:lnTo>
                    <a:pt x="11947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5481" name="object 7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93720" y="3569760"/>
              <a:ext cx="1285920" cy="3287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611" name="object 75"/>
            <p:cNvSpPr/>
            <p:nvPr/>
          </p:nvSpPr>
          <p:spPr>
            <a:xfrm>
              <a:off x="8086199" y="3679683"/>
              <a:ext cx="1090626" cy="3178317"/>
            </a:xfrm>
            <a:custGeom>
              <a:avLst/>
              <a:gdLst/>
              <a:ahLst/>
              <a:cxnLst/>
              <a:rect l="l" t="t" r="r" b="b"/>
              <a:pathLst>
                <a:path w="1085215" h="3167379">
                  <a:moveTo>
                    <a:pt x="1084780" y="0"/>
                  </a:moveTo>
                  <a:lnTo>
                    <a:pt x="1076015" y="52158"/>
                  </a:lnTo>
                  <a:lnTo>
                    <a:pt x="1066428" y="104115"/>
                  </a:lnTo>
                  <a:lnTo>
                    <a:pt x="1056021" y="155858"/>
                  </a:lnTo>
                  <a:lnTo>
                    <a:pt x="1044798" y="207374"/>
                  </a:lnTo>
                  <a:lnTo>
                    <a:pt x="1032760" y="258650"/>
                  </a:lnTo>
                  <a:lnTo>
                    <a:pt x="1019911" y="309675"/>
                  </a:lnTo>
                  <a:lnTo>
                    <a:pt x="1006254" y="360435"/>
                  </a:lnTo>
                  <a:lnTo>
                    <a:pt x="991791" y="410919"/>
                  </a:lnTo>
                  <a:lnTo>
                    <a:pt x="976525" y="461113"/>
                  </a:lnTo>
                  <a:lnTo>
                    <a:pt x="960459" y="511006"/>
                  </a:lnTo>
                  <a:lnTo>
                    <a:pt x="943596" y="560584"/>
                  </a:lnTo>
                  <a:lnTo>
                    <a:pt x="925938" y="609836"/>
                  </a:lnTo>
                  <a:lnTo>
                    <a:pt x="907488" y="658749"/>
                  </a:lnTo>
                  <a:lnTo>
                    <a:pt x="884142" y="717409"/>
                  </a:lnTo>
                  <a:lnTo>
                    <a:pt x="860434" y="773692"/>
                  </a:lnTo>
                  <a:lnTo>
                    <a:pt x="836458" y="827667"/>
                  </a:lnTo>
                  <a:lnTo>
                    <a:pt x="812311" y="879403"/>
                  </a:lnTo>
                  <a:lnTo>
                    <a:pt x="788089" y="928967"/>
                  </a:lnTo>
                  <a:lnTo>
                    <a:pt x="763887" y="976429"/>
                  </a:lnTo>
                  <a:lnTo>
                    <a:pt x="739800" y="1021857"/>
                  </a:lnTo>
                  <a:lnTo>
                    <a:pt x="715926" y="1065320"/>
                  </a:lnTo>
                  <a:lnTo>
                    <a:pt x="692359" y="1106887"/>
                  </a:lnTo>
                  <a:lnTo>
                    <a:pt x="669196" y="1146625"/>
                  </a:lnTo>
                  <a:lnTo>
                    <a:pt x="646533" y="1184603"/>
                  </a:lnTo>
                  <a:lnTo>
                    <a:pt x="624464" y="1220891"/>
                  </a:lnTo>
                  <a:lnTo>
                    <a:pt x="582495" y="1288669"/>
                  </a:lnTo>
                  <a:lnTo>
                    <a:pt x="539014" y="1357123"/>
                  </a:lnTo>
                  <a:lnTo>
                    <a:pt x="498381" y="1418594"/>
                  </a:lnTo>
                  <a:lnTo>
                    <a:pt x="460437" y="1473747"/>
                  </a:lnTo>
                  <a:lnTo>
                    <a:pt x="425020" y="1523252"/>
                  </a:lnTo>
                  <a:lnTo>
                    <a:pt x="391971" y="1567774"/>
                  </a:lnTo>
                  <a:lnTo>
                    <a:pt x="361130" y="1607981"/>
                  </a:lnTo>
                  <a:lnTo>
                    <a:pt x="332337" y="1644541"/>
                  </a:lnTo>
                  <a:lnTo>
                    <a:pt x="256647" y="1739010"/>
                  </a:lnTo>
                  <a:lnTo>
                    <a:pt x="234446" y="1767654"/>
                  </a:lnTo>
                  <a:lnTo>
                    <a:pt x="193630" y="1824678"/>
                  </a:lnTo>
                  <a:lnTo>
                    <a:pt x="156526" y="1885799"/>
                  </a:lnTo>
                  <a:lnTo>
                    <a:pt x="121856" y="1956357"/>
                  </a:lnTo>
                  <a:lnTo>
                    <a:pt x="105033" y="1996843"/>
                  </a:lnTo>
                  <a:lnTo>
                    <a:pt x="88338" y="2041690"/>
                  </a:lnTo>
                  <a:lnTo>
                    <a:pt x="69138" y="2098135"/>
                  </a:lnTo>
                  <a:lnTo>
                    <a:pt x="47047" y="2172814"/>
                  </a:lnTo>
                  <a:lnTo>
                    <a:pt x="36066" y="2216510"/>
                  </a:lnTo>
                  <a:lnTo>
                    <a:pt x="25739" y="2264189"/>
                  </a:lnTo>
                  <a:lnTo>
                    <a:pt x="16526" y="2315658"/>
                  </a:lnTo>
                  <a:lnTo>
                    <a:pt x="8886" y="2370725"/>
                  </a:lnTo>
                  <a:lnTo>
                    <a:pt x="3279" y="2429197"/>
                  </a:lnTo>
                  <a:lnTo>
                    <a:pt x="164" y="2490883"/>
                  </a:lnTo>
                  <a:lnTo>
                    <a:pt x="0" y="2555590"/>
                  </a:lnTo>
                  <a:lnTo>
                    <a:pt x="3245" y="2623127"/>
                  </a:lnTo>
                  <a:lnTo>
                    <a:pt x="10360" y="2693301"/>
                  </a:lnTo>
                  <a:lnTo>
                    <a:pt x="17881" y="2743260"/>
                  </a:lnTo>
                  <a:lnTo>
                    <a:pt x="27250" y="2792740"/>
                  </a:lnTo>
                  <a:lnTo>
                    <a:pt x="38446" y="2841680"/>
                  </a:lnTo>
                  <a:lnTo>
                    <a:pt x="51449" y="2890017"/>
                  </a:lnTo>
                  <a:lnTo>
                    <a:pt x="66240" y="2937690"/>
                  </a:lnTo>
                  <a:lnTo>
                    <a:pt x="82799" y="2984636"/>
                  </a:lnTo>
                  <a:lnTo>
                    <a:pt x="101106" y="3030794"/>
                  </a:lnTo>
                  <a:lnTo>
                    <a:pt x="121141" y="3076102"/>
                  </a:lnTo>
                  <a:lnTo>
                    <a:pt x="142884" y="3120498"/>
                  </a:lnTo>
                  <a:lnTo>
                    <a:pt x="166316" y="3163920"/>
                  </a:lnTo>
                  <a:lnTo>
                    <a:pt x="1084780" y="3166853"/>
                  </a:lnTo>
                  <a:lnTo>
                    <a:pt x="10847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5483" name="object 7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727760" y="2728800"/>
              <a:ext cx="1451520" cy="41284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613" name="object 77"/>
            <p:cNvSpPr/>
            <p:nvPr/>
          </p:nvSpPr>
          <p:spPr>
            <a:xfrm>
              <a:off x="7819496" y="2976390"/>
              <a:ext cx="1360504" cy="3881610"/>
            </a:xfrm>
            <a:custGeom>
              <a:avLst/>
              <a:gdLst/>
              <a:ahLst/>
              <a:cxnLst/>
              <a:rect l="l" t="t" r="r" b="b"/>
              <a:pathLst>
                <a:path w="1353820" h="3868420">
                  <a:moveTo>
                    <a:pt x="211545" y="3867831"/>
                  </a:moveTo>
                  <a:lnTo>
                    <a:pt x="188488" y="3825662"/>
                  </a:lnTo>
                  <a:lnTo>
                    <a:pt x="166689" y="3782753"/>
                  </a:lnTo>
                  <a:lnTo>
                    <a:pt x="146159" y="3739140"/>
                  </a:lnTo>
                  <a:lnTo>
                    <a:pt x="126911" y="3694858"/>
                  </a:lnTo>
                  <a:lnTo>
                    <a:pt x="108957" y="3649943"/>
                  </a:lnTo>
                  <a:lnTo>
                    <a:pt x="92311" y="3604430"/>
                  </a:lnTo>
                  <a:lnTo>
                    <a:pt x="76983" y="3558355"/>
                  </a:lnTo>
                  <a:lnTo>
                    <a:pt x="62988" y="3511753"/>
                  </a:lnTo>
                  <a:lnTo>
                    <a:pt x="50336" y="3464660"/>
                  </a:lnTo>
                  <a:lnTo>
                    <a:pt x="39042" y="3417111"/>
                  </a:lnTo>
                  <a:lnTo>
                    <a:pt x="29117" y="3369142"/>
                  </a:lnTo>
                  <a:lnTo>
                    <a:pt x="20574" y="3320789"/>
                  </a:lnTo>
                  <a:lnTo>
                    <a:pt x="13425" y="3272087"/>
                  </a:lnTo>
                  <a:lnTo>
                    <a:pt x="6088" y="3203869"/>
                  </a:lnTo>
                  <a:lnTo>
                    <a:pt x="1700" y="3137569"/>
                  </a:lnTo>
                  <a:lnTo>
                    <a:pt x="0" y="3073295"/>
                  </a:lnTo>
                  <a:lnTo>
                    <a:pt x="726" y="3011156"/>
                  </a:lnTo>
                  <a:lnTo>
                    <a:pt x="3619" y="2951261"/>
                  </a:lnTo>
                  <a:lnTo>
                    <a:pt x="8419" y="2893719"/>
                  </a:lnTo>
                  <a:lnTo>
                    <a:pt x="14863" y="2838639"/>
                  </a:lnTo>
                  <a:lnTo>
                    <a:pt x="22693" y="2786130"/>
                  </a:lnTo>
                  <a:lnTo>
                    <a:pt x="31647" y="2736301"/>
                  </a:lnTo>
                  <a:lnTo>
                    <a:pt x="41464" y="2689261"/>
                  </a:lnTo>
                  <a:lnTo>
                    <a:pt x="51885" y="2645118"/>
                  </a:lnTo>
                  <a:lnTo>
                    <a:pt x="62648" y="2603982"/>
                  </a:lnTo>
                  <a:lnTo>
                    <a:pt x="73494" y="2565961"/>
                  </a:lnTo>
                  <a:lnTo>
                    <a:pt x="94389" y="2499701"/>
                  </a:lnTo>
                  <a:lnTo>
                    <a:pt x="112485" y="2447209"/>
                  </a:lnTo>
                  <a:lnTo>
                    <a:pt x="129268" y="2401794"/>
                  </a:lnTo>
                  <a:lnTo>
                    <a:pt x="146126" y="2359947"/>
                  </a:lnTo>
                  <a:lnTo>
                    <a:pt x="163159" y="2321249"/>
                  </a:lnTo>
                  <a:lnTo>
                    <a:pt x="180468" y="2285281"/>
                  </a:lnTo>
                  <a:lnTo>
                    <a:pt x="216319" y="2219862"/>
                  </a:lnTo>
                  <a:lnTo>
                    <a:pt x="254485" y="2160335"/>
                  </a:lnTo>
                  <a:lnTo>
                    <a:pt x="295773" y="2103351"/>
                  </a:lnTo>
                  <a:lnTo>
                    <a:pt x="340989" y="2045556"/>
                  </a:lnTo>
                  <a:lnTo>
                    <a:pt x="365323" y="2015307"/>
                  </a:lnTo>
                  <a:lnTo>
                    <a:pt x="390942" y="1983599"/>
                  </a:lnTo>
                  <a:lnTo>
                    <a:pt x="417947" y="1950013"/>
                  </a:lnTo>
                  <a:lnTo>
                    <a:pt x="446438" y="1914129"/>
                  </a:lnTo>
                  <a:lnTo>
                    <a:pt x="476517" y="1875529"/>
                  </a:lnTo>
                  <a:lnTo>
                    <a:pt x="508284" y="1833793"/>
                  </a:lnTo>
                  <a:lnTo>
                    <a:pt x="541841" y="1788504"/>
                  </a:lnTo>
                  <a:lnTo>
                    <a:pt x="577287" y="1739240"/>
                  </a:lnTo>
                  <a:lnTo>
                    <a:pt x="614725" y="1685585"/>
                  </a:lnTo>
                  <a:lnTo>
                    <a:pt x="654254" y="1627118"/>
                  </a:lnTo>
                  <a:lnTo>
                    <a:pt x="695976" y="1563421"/>
                  </a:lnTo>
                  <a:lnTo>
                    <a:pt x="739992" y="1494074"/>
                  </a:lnTo>
                  <a:lnTo>
                    <a:pt x="760239" y="1461624"/>
                  </a:lnTo>
                  <a:lnTo>
                    <a:pt x="781106" y="1427999"/>
                  </a:lnTo>
                  <a:lnTo>
                    <a:pt x="802536" y="1393158"/>
                  </a:lnTo>
                  <a:lnTo>
                    <a:pt x="824471" y="1357060"/>
                  </a:lnTo>
                  <a:lnTo>
                    <a:pt x="846855" y="1319665"/>
                  </a:lnTo>
                  <a:lnTo>
                    <a:pt x="869630" y="1280931"/>
                  </a:lnTo>
                  <a:lnTo>
                    <a:pt x="892740" y="1240817"/>
                  </a:lnTo>
                  <a:lnTo>
                    <a:pt x="916126" y="1199282"/>
                  </a:lnTo>
                  <a:lnTo>
                    <a:pt x="939731" y="1156286"/>
                  </a:lnTo>
                  <a:lnTo>
                    <a:pt x="963499" y="1111787"/>
                  </a:lnTo>
                  <a:lnTo>
                    <a:pt x="987371" y="1065744"/>
                  </a:lnTo>
                  <a:lnTo>
                    <a:pt x="1011292" y="1018116"/>
                  </a:lnTo>
                  <a:lnTo>
                    <a:pt x="1035203" y="968862"/>
                  </a:lnTo>
                  <a:lnTo>
                    <a:pt x="1059048" y="917941"/>
                  </a:lnTo>
                  <a:lnTo>
                    <a:pt x="1082768" y="865313"/>
                  </a:lnTo>
                  <a:lnTo>
                    <a:pt x="1106308" y="810935"/>
                  </a:lnTo>
                  <a:lnTo>
                    <a:pt x="1129609" y="754767"/>
                  </a:lnTo>
                  <a:lnTo>
                    <a:pt x="1152615" y="696768"/>
                  </a:lnTo>
                  <a:lnTo>
                    <a:pt x="1170611" y="649441"/>
                  </a:lnTo>
                  <a:lnTo>
                    <a:pt x="1188023" y="601863"/>
                  </a:lnTo>
                  <a:lnTo>
                    <a:pt x="1204847" y="554039"/>
                  </a:lnTo>
                  <a:lnTo>
                    <a:pt x="1221084" y="505979"/>
                  </a:lnTo>
                  <a:lnTo>
                    <a:pt x="1236729" y="457688"/>
                  </a:lnTo>
                  <a:lnTo>
                    <a:pt x="1251781" y="409173"/>
                  </a:lnTo>
                  <a:lnTo>
                    <a:pt x="1266239" y="360442"/>
                  </a:lnTo>
                  <a:lnTo>
                    <a:pt x="1280100" y="311502"/>
                  </a:lnTo>
                  <a:lnTo>
                    <a:pt x="1293362" y="262359"/>
                  </a:lnTo>
                  <a:lnTo>
                    <a:pt x="1306023" y="213020"/>
                  </a:lnTo>
                  <a:lnTo>
                    <a:pt x="1318082" y="163493"/>
                  </a:lnTo>
                  <a:lnTo>
                    <a:pt x="1329535" y="113784"/>
                  </a:lnTo>
                  <a:lnTo>
                    <a:pt x="1340382" y="63900"/>
                  </a:lnTo>
                  <a:lnTo>
                    <a:pt x="1350619" y="13849"/>
                  </a:lnTo>
                  <a:lnTo>
                    <a:pt x="1353275" y="0"/>
                  </a:lnTo>
                </a:path>
              </a:pathLst>
            </a:custGeom>
            <a:noFill/>
            <a:ln w="18288">
              <a:solidFill>
                <a:srgbClr val="8080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5485" name="object 7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-13320" y="-24120"/>
              <a:ext cx="3216600" cy="18403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615" name="object 79"/>
            <p:cNvSpPr/>
            <p:nvPr/>
          </p:nvSpPr>
          <p:spPr>
            <a:xfrm>
              <a:off x="-13320" y="2869"/>
              <a:ext cx="3114711" cy="1719340"/>
            </a:xfrm>
            <a:custGeom>
              <a:avLst/>
              <a:gdLst/>
              <a:ahLst/>
              <a:cxnLst/>
              <a:rect l="l" t="t" r="r" b="b"/>
              <a:pathLst>
                <a:path w="3100070" h="1713230">
                  <a:moveTo>
                    <a:pt x="0" y="1449832"/>
                  </a:moveTo>
                  <a:lnTo>
                    <a:pt x="38633" y="1483582"/>
                  </a:lnTo>
                  <a:lnTo>
                    <a:pt x="78059" y="1515131"/>
                  </a:lnTo>
                  <a:lnTo>
                    <a:pt x="118233" y="1544456"/>
                  </a:lnTo>
                  <a:lnTo>
                    <a:pt x="159110" y="1571532"/>
                  </a:lnTo>
                  <a:lnTo>
                    <a:pt x="200643" y="1596339"/>
                  </a:lnTo>
                  <a:lnTo>
                    <a:pt x="242787" y="1618851"/>
                  </a:lnTo>
                  <a:lnTo>
                    <a:pt x="285498" y="1639048"/>
                  </a:lnTo>
                  <a:lnTo>
                    <a:pt x="328728" y="1656905"/>
                  </a:lnTo>
                  <a:lnTo>
                    <a:pt x="372433" y="1672400"/>
                  </a:lnTo>
                  <a:lnTo>
                    <a:pt x="416568" y="1685510"/>
                  </a:lnTo>
                  <a:lnTo>
                    <a:pt x="461086" y="1696212"/>
                  </a:lnTo>
                  <a:lnTo>
                    <a:pt x="525008" y="1706811"/>
                  </a:lnTo>
                  <a:lnTo>
                    <a:pt x="586714" y="1712108"/>
                  </a:lnTo>
                  <a:lnTo>
                    <a:pt x="646054" y="1712681"/>
                  </a:lnTo>
                  <a:lnTo>
                    <a:pt x="702877" y="1709111"/>
                  </a:lnTo>
                  <a:lnTo>
                    <a:pt x="757032" y="1701978"/>
                  </a:lnTo>
                  <a:lnTo>
                    <a:pt x="808368" y="1691859"/>
                  </a:lnTo>
                  <a:lnTo>
                    <a:pt x="856735" y="1679336"/>
                  </a:lnTo>
                  <a:lnTo>
                    <a:pt x="901982" y="1664988"/>
                  </a:lnTo>
                  <a:lnTo>
                    <a:pt x="943957" y="1649394"/>
                  </a:lnTo>
                  <a:lnTo>
                    <a:pt x="982510" y="1633134"/>
                  </a:lnTo>
                  <a:lnTo>
                    <a:pt x="1017491" y="1616787"/>
                  </a:lnTo>
                  <a:lnTo>
                    <a:pt x="1076131" y="1586151"/>
                  </a:lnTo>
                  <a:lnTo>
                    <a:pt x="1137703" y="1550258"/>
                  </a:lnTo>
                  <a:lnTo>
                    <a:pt x="1172664" y="1527371"/>
                  </a:lnTo>
                  <a:lnTo>
                    <a:pt x="1204793" y="1504197"/>
                  </a:lnTo>
                  <a:lnTo>
                    <a:pt x="1262240" y="1456340"/>
                  </a:lnTo>
                  <a:lnTo>
                    <a:pt x="1313412" y="1405382"/>
                  </a:lnTo>
                  <a:lnTo>
                    <a:pt x="1361677" y="1350021"/>
                  </a:lnTo>
                  <a:lnTo>
                    <a:pt x="1385773" y="1320282"/>
                  </a:lnTo>
                  <a:lnTo>
                    <a:pt x="1410404" y="1288954"/>
                  </a:lnTo>
                  <a:lnTo>
                    <a:pt x="1435994" y="1255874"/>
                  </a:lnTo>
                  <a:lnTo>
                    <a:pt x="1462962" y="1220878"/>
                  </a:lnTo>
                  <a:lnTo>
                    <a:pt x="1491729" y="1183804"/>
                  </a:lnTo>
                  <a:lnTo>
                    <a:pt x="1522717" y="1144490"/>
                  </a:lnTo>
                  <a:lnTo>
                    <a:pt x="1556347" y="1102772"/>
                  </a:lnTo>
                  <a:lnTo>
                    <a:pt x="1593040" y="1058486"/>
                  </a:lnTo>
                  <a:lnTo>
                    <a:pt x="1633216" y="1011472"/>
                  </a:lnTo>
                  <a:lnTo>
                    <a:pt x="1677298" y="961565"/>
                  </a:lnTo>
                  <a:lnTo>
                    <a:pt x="1725705" y="908603"/>
                  </a:lnTo>
                  <a:lnTo>
                    <a:pt x="1778859" y="852422"/>
                  </a:lnTo>
                  <a:lnTo>
                    <a:pt x="1837182" y="792861"/>
                  </a:lnTo>
                  <a:lnTo>
                    <a:pt x="1865510" y="764484"/>
                  </a:lnTo>
                  <a:lnTo>
                    <a:pt x="1894993" y="735143"/>
                  </a:lnTo>
                  <a:lnTo>
                    <a:pt x="1925676" y="704939"/>
                  </a:lnTo>
                  <a:lnTo>
                    <a:pt x="1957605" y="673973"/>
                  </a:lnTo>
                  <a:lnTo>
                    <a:pt x="1990825" y="642346"/>
                  </a:lnTo>
                  <a:lnTo>
                    <a:pt x="2025379" y="610159"/>
                  </a:lnTo>
                  <a:lnTo>
                    <a:pt x="2061314" y="577514"/>
                  </a:lnTo>
                  <a:lnTo>
                    <a:pt x="2098674" y="544512"/>
                  </a:lnTo>
                  <a:lnTo>
                    <a:pt x="2137505" y="511254"/>
                  </a:lnTo>
                  <a:lnTo>
                    <a:pt x="2177852" y="477841"/>
                  </a:lnTo>
                  <a:lnTo>
                    <a:pt x="2219758" y="444374"/>
                  </a:lnTo>
                  <a:lnTo>
                    <a:pt x="2263270" y="410956"/>
                  </a:lnTo>
                  <a:lnTo>
                    <a:pt x="2308433" y="377686"/>
                  </a:lnTo>
                  <a:lnTo>
                    <a:pt x="2355291" y="344666"/>
                  </a:lnTo>
                  <a:lnTo>
                    <a:pt x="2403890" y="311997"/>
                  </a:lnTo>
                  <a:lnTo>
                    <a:pt x="2454275" y="279781"/>
                  </a:lnTo>
                  <a:lnTo>
                    <a:pt x="2498780" y="252695"/>
                  </a:lnTo>
                  <a:lnTo>
                    <a:pt x="2543571" y="226687"/>
                  </a:lnTo>
                  <a:lnTo>
                    <a:pt x="2588638" y="201759"/>
                  </a:lnTo>
                  <a:lnTo>
                    <a:pt x="2633972" y="177916"/>
                  </a:lnTo>
                  <a:lnTo>
                    <a:pt x="2679562" y="155162"/>
                  </a:lnTo>
                  <a:lnTo>
                    <a:pt x="2725399" y="133500"/>
                  </a:lnTo>
                  <a:lnTo>
                    <a:pt x="2771473" y="112934"/>
                  </a:lnTo>
                  <a:lnTo>
                    <a:pt x="2817774" y="93469"/>
                  </a:lnTo>
                  <a:lnTo>
                    <a:pt x="2864294" y="75108"/>
                  </a:lnTo>
                  <a:lnTo>
                    <a:pt x="2911021" y="57854"/>
                  </a:lnTo>
                  <a:lnTo>
                    <a:pt x="2957946" y="41713"/>
                  </a:lnTo>
                  <a:lnTo>
                    <a:pt x="3005061" y="26688"/>
                  </a:lnTo>
                  <a:lnTo>
                    <a:pt x="3052353" y="12782"/>
                  </a:lnTo>
                  <a:lnTo>
                    <a:pt x="3099816" y="0"/>
                  </a:lnTo>
                </a:path>
              </a:pathLst>
            </a:custGeom>
            <a:noFill/>
            <a:ln w="18288">
              <a:solidFill>
                <a:srgbClr val="F9525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5487" name="object 8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13320" y="-24120"/>
              <a:ext cx="3535200" cy="16628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617" name="object 84"/>
            <p:cNvSpPr/>
            <p:nvPr/>
          </p:nvSpPr>
          <p:spPr>
            <a:xfrm>
              <a:off x="-13320" y="-17770"/>
              <a:ext cx="3354427" cy="1485967"/>
            </a:xfrm>
            <a:custGeom>
              <a:avLst/>
              <a:gdLst/>
              <a:ahLst/>
              <a:cxnLst/>
              <a:rect l="l" t="t" r="r" b="b"/>
              <a:pathLst>
                <a:path w="3337560" h="1481455">
                  <a:moveTo>
                    <a:pt x="3337540" y="0"/>
                  </a:moveTo>
                  <a:lnTo>
                    <a:pt x="0" y="0"/>
                  </a:lnTo>
                  <a:lnTo>
                    <a:pt x="3090" y="1253871"/>
                  </a:lnTo>
                  <a:lnTo>
                    <a:pt x="44650" y="1283031"/>
                  </a:lnTo>
                  <a:lnTo>
                    <a:pt x="87062" y="1310298"/>
                  </a:lnTo>
                  <a:lnTo>
                    <a:pt x="130278" y="1335650"/>
                  </a:lnTo>
                  <a:lnTo>
                    <a:pt x="174248" y="1359065"/>
                  </a:lnTo>
                  <a:lnTo>
                    <a:pt x="218924" y="1380521"/>
                  </a:lnTo>
                  <a:lnTo>
                    <a:pt x="264258" y="1399994"/>
                  </a:lnTo>
                  <a:lnTo>
                    <a:pt x="310200" y="1417463"/>
                  </a:lnTo>
                  <a:lnTo>
                    <a:pt x="356702" y="1432906"/>
                  </a:lnTo>
                  <a:lnTo>
                    <a:pt x="403714" y="1446299"/>
                  </a:lnTo>
                  <a:lnTo>
                    <a:pt x="451189" y="1457621"/>
                  </a:lnTo>
                  <a:lnTo>
                    <a:pt x="499078" y="1466850"/>
                  </a:lnTo>
                  <a:lnTo>
                    <a:pt x="567840" y="1476034"/>
                  </a:lnTo>
                  <a:lnTo>
                    <a:pt x="634218" y="1480628"/>
                  </a:lnTo>
                  <a:lnTo>
                    <a:pt x="698051" y="1481132"/>
                  </a:lnTo>
                  <a:lnTo>
                    <a:pt x="759176" y="1478049"/>
                  </a:lnTo>
                  <a:lnTo>
                    <a:pt x="817430" y="1471880"/>
                  </a:lnTo>
                  <a:lnTo>
                    <a:pt x="872652" y="1463127"/>
                  </a:lnTo>
                  <a:lnTo>
                    <a:pt x="924680" y="1452292"/>
                  </a:lnTo>
                  <a:lnTo>
                    <a:pt x="973351" y="1439877"/>
                  </a:lnTo>
                  <a:lnTo>
                    <a:pt x="1018503" y="1426383"/>
                  </a:lnTo>
                  <a:lnTo>
                    <a:pt x="1059974" y="1412312"/>
                  </a:lnTo>
                  <a:lnTo>
                    <a:pt x="1097602" y="1398166"/>
                  </a:lnTo>
                  <a:lnTo>
                    <a:pt x="1160680" y="1371656"/>
                  </a:lnTo>
                  <a:lnTo>
                    <a:pt x="1226903" y="1340616"/>
                  </a:lnTo>
                  <a:lnTo>
                    <a:pt x="1264504" y="1320828"/>
                  </a:lnTo>
                  <a:lnTo>
                    <a:pt x="1299061" y="1300791"/>
                  </a:lnTo>
                  <a:lnTo>
                    <a:pt x="1360853" y="1259410"/>
                  </a:lnTo>
                  <a:lnTo>
                    <a:pt x="1415901" y="1215345"/>
                  </a:lnTo>
                  <a:lnTo>
                    <a:pt x="1467827" y="1167472"/>
                  </a:lnTo>
                  <a:lnTo>
                    <a:pt x="1520253" y="1114663"/>
                  </a:lnTo>
                  <a:lnTo>
                    <a:pt x="1607754" y="1023732"/>
                  </a:lnTo>
                  <a:lnTo>
                    <a:pt x="1641095" y="989734"/>
                  </a:lnTo>
                  <a:lnTo>
                    <a:pt x="1677277" y="953658"/>
                  </a:lnTo>
                  <a:lnTo>
                    <a:pt x="1716754" y="915363"/>
                  </a:lnTo>
                  <a:lnTo>
                    <a:pt x="1759979" y="874708"/>
                  </a:lnTo>
                  <a:lnTo>
                    <a:pt x="1807403" y="831552"/>
                  </a:lnTo>
                  <a:lnTo>
                    <a:pt x="1859480" y="785755"/>
                  </a:lnTo>
                  <a:lnTo>
                    <a:pt x="1916662" y="737175"/>
                  </a:lnTo>
                  <a:lnTo>
                    <a:pt x="1979402" y="685673"/>
                  </a:lnTo>
                  <a:lnTo>
                    <a:pt x="2041540" y="635789"/>
                  </a:lnTo>
                  <a:lnTo>
                    <a:pt x="2074528" y="609679"/>
                  </a:lnTo>
                  <a:lnTo>
                    <a:pt x="2108861" y="582906"/>
                  </a:lnTo>
                  <a:lnTo>
                    <a:pt x="2144586" y="555558"/>
                  </a:lnTo>
                  <a:lnTo>
                    <a:pt x="2181751" y="527724"/>
                  </a:lnTo>
                  <a:lnTo>
                    <a:pt x="2220405" y="499491"/>
                  </a:lnTo>
                  <a:lnTo>
                    <a:pt x="2260596" y="470947"/>
                  </a:lnTo>
                  <a:lnTo>
                    <a:pt x="2302372" y="442180"/>
                  </a:lnTo>
                  <a:lnTo>
                    <a:pt x="2345781" y="413277"/>
                  </a:lnTo>
                  <a:lnTo>
                    <a:pt x="2390872" y="384327"/>
                  </a:lnTo>
                  <a:lnTo>
                    <a:pt x="2437692" y="355417"/>
                  </a:lnTo>
                  <a:lnTo>
                    <a:pt x="2486290" y="326635"/>
                  </a:lnTo>
                  <a:lnTo>
                    <a:pt x="2536713" y="298068"/>
                  </a:lnTo>
                  <a:lnTo>
                    <a:pt x="2589011" y="269806"/>
                  </a:lnTo>
                  <a:lnTo>
                    <a:pt x="2643231" y="241935"/>
                  </a:lnTo>
                  <a:lnTo>
                    <a:pt x="2687895" y="220062"/>
                  </a:lnTo>
                  <a:lnTo>
                    <a:pt x="2732828" y="198999"/>
                  </a:lnTo>
                  <a:lnTo>
                    <a:pt x="2778021" y="178746"/>
                  </a:lnTo>
                  <a:lnTo>
                    <a:pt x="2823466" y="159308"/>
                  </a:lnTo>
                  <a:lnTo>
                    <a:pt x="2869155" y="140687"/>
                  </a:lnTo>
                  <a:lnTo>
                    <a:pt x="2915078" y="122886"/>
                  </a:lnTo>
                  <a:lnTo>
                    <a:pt x="2961228" y="105906"/>
                  </a:lnTo>
                  <a:lnTo>
                    <a:pt x="3007595" y="89752"/>
                  </a:lnTo>
                  <a:lnTo>
                    <a:pt x="3054172" y="74426"/>
                  </a:lnTo>
                  <a:lnTo>
                    <a:pt x="3100949" y="59929"/>
                  </a:lnTo>
                  <a:lnTo>
                    <a:pt x="3147918" y="46266"/>
                  </a:lnTo>
                  <a:lnTo>
                    <a:pt x="3195070" y="33439"/>
                  </a:lnTo>
                  <a:lnTo>
                    <a:pt x="3242397" y="21450"/>
                  </a:lnTo>
                  <a:lnTo>
                    <a:pt x="3289890" y="10303"/>
                  </a:lnTo>
                  <a:lnTo>
                    <a:pt x="3337540" y="0"/>
                  </a:lnTo>
                  <a:close/>
                </a:path>
              </a:pathLst>
            </a:cu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5489" name="object 8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-10800" y="-24120"/>
              <a:ext cx="9186840" cy="6875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619" name="object 87"/>
          <p:cNvSpPr/>
          <p:nvPr/>
        </p:nvSpPr>
        <p:spPr>
          <a:xfrm>
            <a:off x="352425" y="207963"/>
            <a:ext cx="8191500" cy="3175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 fontAlgn="auto">
              <a:spcBef>
                <a:spcPts val="1100"/>
              </a:spcBef>
              <a:spcAft>
                <a:spcPts val="0"/>
              </a:spcAft>
              <a:tabLst>
                <a:tab pos="357480" algn="l"/>
              </a:tabLst>
              <a:defRPr/>
            </a:pPr>
            <a:r>
              <a:rPr lang="uk-UA" sz="2000" b="1" i="1" spc="-1" dirty="0">
                <a:solidFill>
                  <a:srgbClr val="002BC0"/>
                </a:solidFill>
                <a:latin typeface="Verdana"/>
              </a:rPr>
              <a:t>Проєкт </a:t>
            </a:r>
            <a:r>
              <a:rPr lang="uk-UA" b="1" i="1" spc="-12" dirty="0">
                <a:solidFill>
                  <a:srgbClr val="0000BD"/>
                </a:solidFill>
                <a:latin typeface="Verdana"/>
                <a:ea typeface="Verdana"/>
              </a:rPr>
              <a:t>“Hour of Code”</a:t>
            </a:r>
            <a:endParaRPr lang="uk-UA" spc="-1" dirty="0"/>
          </a:p>
        </p:txBody>
      </p:sp>
      <p:sp>
        <p:nvSpPr>
          <p:cNvPr id="620" name="object 88"/>
          <p:cNvSpPr/>
          <p:nvPr/>
        </p:nvSpPr>
        <p:spPr>
          <a:xfrm>
            <a:off x="-236538" y="260350"/>
            <a:ext cx="9147176" cy="6826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 fontAlgn="auto">
              <a:lnSpc>
                <a:spcPts val="2874"/>
              </a:lnSpc>
              <a:spcBef>
                <a:spcPts val="99"/>
              </a:spcBef>
              <a:spcAft>
                <a:spcPts val="0"/>
              </a:spcAft>
              <a:defRPr/>
            </a:pPr>
            <a:endParaRPr lang="uk-UA" spc="-1"/>
          </a:p>
          <a:p>
            <a:pPr algn="ctr" fontAlgn="auto">
              <a:lnSpc>
                <a:spcPts val="239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spc="-1">
                <a:solidFill>
                  <a:srgbClr val="B85C00"/>
                </a:solidFill>
                <a:latin typeface="Verdana"/>
              </a:rPr>
              <a:t>(уч.</a:t>
            </a:r>
            <a:r>
              <a:rPr lang="uk-UA" sz="2000" b="1" i="1" spc="-106">
                <a:solidFill>
                  <a:srgbClr val="B85C00"/>
                </a:solidFill>
                <a:latin typeface="Verdana"/>
              </a:rPr>
              <a:t> </a:t>
            </a:r>
            <a:r>
              <a:rPr lang="uk-UA" sz="2000" b="1" i="1" spc="-1">
                <a:solidFill>
                  <a:srgbClr val="B85C00"/>
                </a:solidFill>
                <a:latin typeface="Verdana"/>
              </a:rPr>
              <a:t>Любчак І.О., Чаторийська Н.С.</a:t>
            </a:r>
            <a:r>
              <a:rPr lang="uk-UA" sz="2000" b="1" i="1" spc="-21">
                <a:solidFill>
                  <a:srgbClr val="B85C00"/>
                </a:solidFill>
                <a:latin typeface="Verdana"/>
              </a:rPr>
              <a:t>)</a:t>
            </a:r>
            <a:endParaRPr lang="uk-UA" sz="2000" spc="-1"/>
          </a:p>
        </p:txBody>
      </p:sp>
      <p:pic>
        <p:nvPicPr>
          <p:cNvPr id="105476" name="Рисунок 6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0663" y="1404938"/>
            <a:ext cx="7434262" cy="52546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7" name="object 20"/>
          <p:cNvGrpSpPr>
            <a:grpSpLocks/>
          </p:cNvGrpSpPr>
          <p:nvPr/>
        </p:nvGrpSpPr>
        <p:grpSpPr bwMode="auto">
          <a:xfrm>
            <a:off x="3175" y="0"/>
            <a:ext cx="9140825" cy="6858000"/>
            <a:chOff x="3960" y="0"/>
            <a:chExt cx="9140040" cy="6857280"/>
          </a:xfrm>
        </p:grpSpPr>
        <p:pic>
          <p:nvPicPr>
            <p:cNvPr id="106518" name="object 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6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940" name="object 5"/>
          <p:cNvSpPr/>
          <p:nvPr/>
        </p:nvSpPr>
        <p:spPr>
          <a:xfrm>
            <a:off x="7351713" y="6280150"/>
            <a:ext cx="190500" cy="165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6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lang="uk-UA" sz="1000" spc="-26">
                <a:solidFill>
                  <a:srgbClr val="000000"/>
                </a:solidFill>
                <a:latin typeface="Verdana"/>
              </a:rPr>
              <a:t>71</a:t>
            </a:r>
            <a:endParaRPr lang="uk-UA" sz="1000" spc="-1"/>
          </a:p>
        </p:txBody>
      </p:sp>
      <p:pic>
        <p:nvPicPr>
          <p:cNvPr id="106499" name="Місце для вмісту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6075" y="725488"/>
            <a:ext cx="23368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" name="Прямокутник 1"/>
          <p:cNvSpPr>
            <a:spLocks noChangeArrowheads="1"/>
          </p:cNvSpPr>
          <p:nvPr/>
        </p:nvSpPr>
        <p:spPr bwMode="auto">
          <a:xfrm>
            <a:off x="1058863" y="2376488"/>
            <a:ext cx="946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1-А клас</a:t>
            </a:r>
          </a:p>
        </p:txBody>
      </p:sp>
      <p:pic>
        <p:nvPicPr>
          <p:cNvPr id="106501" name="Місце для вмісту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6225" y="738188"/>
            <a:ext cx="2338388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" name="Picture 16" descr="#proпрофесії 1-В кла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7963" y="763588"/>
            <a:ext cx="2163762" cy="165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6075" y="2692400"/>
            <a:ext cx="23368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44813" y="2686050"/>
            <a:ext cx="21224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5" name="Объект 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40350" y="2690813"/>
            <a:ext cx="2058988" cy="16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6" name="Рисунок 1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6075" y="4622800"/>
            <a:ext cx="23368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7" name="Picture 5" descr="#proпрофесії 3-А клас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84488" y="4638675"/>
            <a:ext cx="2163762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8" name="Рисунок 16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51450" y="4608513"/>
            <a:ext cx="216376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9" name="Прямокутник 17"/>
          <p:cNvSpPr>
            <a:spLocks noChangeArrowheads="1"/>
          </p:cNvSpPr>
          <p:nvPr/>
        </p:nvSpPr>
        <p:spPr bwMode="auto">
          <a:xfrm>
            <a:off x="3490913" y="2390775"/>
            <a:ext cx="942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1-Б клас</a:t>
            </a:r>
          </a:p>
        </p:txBody>
      </p:sp>
      <p:sp>
        <p:nvSpPr>
          <p:cNvPr id="106510" name="Прямокутник 18"/>
          <p:cNvSpPr>
            <a:spLocks noChangeArrowheads="1"/>
          </p:cNvSpPr>
          <p:nvPr/>
        </p:nvSpPr>
        <p:spPr bwMode="auto">
          <a:xfrm>
            <a:off x="5942013" y="2416175"/>
            <a:ext cx="942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1-В клас</a:t>
            </a:r>
          </a:p>
        </p:txBody>
      </p:sp>
      <p:sp>
        <p:nvSpPr>
          <p:cNvPr id="106511" name="Прямокутник 19"/>
          <p:cNvSpPr>
            <a:spLocks noChangeArrowheads="1"/>
          </p:cNvSpPr>
          <p:nvPr/>
        </p:nvSpPr>
        <p:spPr bwMode="auto">
          <a:xfrm>
            <a:off x="1038225" y="4344988"/>
            <a:ext cx="9223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1-Г клас</a:t>
            </a:r>
          </a:p>
        </p:txBody>
      </p:sp>
      <p:sp>
        <p:nvSpPr>
          <p:cNvPr id="106512" name="Прямокутник 20"/>
          <p:cNvSpPr>
            <a:spLocks noChangeArrowheads="1"/>
          </p:cNvSpPr>
          <p:nvPr/>
        </p:nvSpPr>
        <p:spPr bwMode="auto">
          <a:xfrm>
            <a:off x="3487738" y="4332288"/>
            <a:ext cx="946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2-А клас</a:t>
            </a:r>
          </a:p>
        </p:txBody>
      </p:sp>
      <p:sp>
        <p:nvSpPr>
          <p:cNvPr id="106513" name="Прямокутник 21"/>
          <p:cNvSpPr>
            <a:spLocks noChangeArrowheads="1"/>
          </p:cNvSpPr>
          <p:nvPr/>
        </p:nvSpPr>
        <p:spPr bwMode="auto">
          <a:xfrm>
            <a:off x="5961063" y="4321175"/>
            <a:ext cx="942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2-Б клас</a:t>
            </a:r>
          </a:p>
        </p:txBody>
      </p:sp>
      <p:sp>
        <p:nvSpPr>
          <p:cNvPr id="106514" name="Прямокутник 22"/>
          <p:cNvSpPr>
            <a:spLocks noChangeArrowheads="1"/>
          </p:cNvSpPr>
          <p:nvPr/>
        </p:nvSpPr>
        <p:spPr bwMode="auto">
          <a:xfrm>
            <a:off x="1025525" y="6430963"/>
            <a:ext cx="942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2-В клас</a:t>
            </a:r>
          </a:p>
        </p:txBody>
      </p:sp>
      <p:sp>
        <p:nvSpPr>
          <p:cNvPr id="106515" name="Прямокутник 23"/>
          <p:cNvSpPr>
            <a:spLocks noChangeArrowheads="1"/>
          </p:cNvSpPr>
          <p:nvPr/>
        </p:nvSpPr>
        <p:spPr bwMode="auto">
          <a:xfrm>
            <a:off x="3533775" y="6430963"/>
            <a:ext cx="946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3-А клас</a:t>
            </a:r>
          </a:p>
        </p:txBody>
      </p:sp>
      <p:sp>
        <p:nvSpPr>
          <p:cNvPr id="106516" name="Прямокутник 24"/>
          <p:cNvSpPr>
            <a:spLocks noChangeArrowheads="1"/>
          </p:cNvSpPr>
          <p:nvPr/>
        </p:nvSpPr>
        <p:spPr bwMode="auto">
          <a:xfrm>
            <a:off x="5894388" y="6421438"/>
            <a:ext cx="9429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3-Б клас</a:t>
            </a:r>
          </a:p>
        </p:txBody>
      </p:sp>
      <p:sp>
        <p:nvSpPr>
          <p:cNvPr id="106517" name="Прямокутник 25"/>
          <p:cNvSpPr>
            <a:spLocks noChangeArrowheads="1"/>
          </p:cNvSpPr>
          <p:nvPr/>
        </p:nvSpPr>
        <p:spPr bwMode="auto">
          <a:xfrm>
            <a:off x="136525" y="152400"/>
            <a:ext cx="8816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Профорієнтаційний проєкт </a:t>
            </a:r>
            <a:r>
              <a:rPr lang="en-US" sz="24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#</a:t>
            </a:r>
            <a:r>
              <a:rPr lang="uk-UA" sz="24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пропрофесії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1" name="object 20"/>
          <p:cNvGrpSpPr>
            <a:grpSpLocks/>
          </p:cNvGrpSpPr>
          <p:nvPr/>
        </p:nvGrpSpPr>
        <p:grpSpPr bwMode="auto">
          <a:xfrm>
            <a:off x="3175" y="0"/>
            <a:ext cx="9140825" cy="6858000"/>
            <a:chOff x="3960" y="0"/>
            <a:chExt cx="9140040" cy="6857280"/>
          </a:xfrm>
        </p:grpSpPr>
        <p:pic>
          <p:nvPicPr>
            <p:cNvPr id="107542" name="object 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6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940" name="object 5"/>
          <p:cNvSpPr/>
          <p:nvPr/>
        </p:nvSpPr>
        <p:spPr>
          <a:xfrm>
            <a:off x="7351713" y="6280150"/>
            <a:ext cx="190500" cy="165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6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lang="uk-UA" sz="1000" spc="-26">
                <a:solidFill>
                  <a:srgbClr val="000000"/>
                </a:solidFill>
                <a:latin typeface="Verdana"/>
              </a:rPr>
              <a:t>71</a:t>
            </a:r>
            <a:endParaRPr lang="uk-UA" sz="1000" spc="-1"/>
          </a:p>
        </p:txBody>
      </p:sp>
      <p:sp>
        <p:nvSpPr>
          <p:cNvPr id="107523" name="Прямокутник 1"/>
          <p:cNvSpPr>
            <a:spLocks noChangeArrowheads="1"/>
          </p:cNvSpPr>
          <p:nvPr/>
        </p:nvSpPr>
        <p:spPr bwMode="auto">
          <a:xfrm>
            <a:off x="1058863" y="2376488"/>
            <a:ext cx="9429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3-</a:t>
            </a:r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В клас</a:t>
            </a:r>
          </a:p>
        </p:txBody>
      </p:sp>
      <p:sp>
        <p:nvSpPr>
          <p:cNvPr id="107524" name="Прямокутник 17"/>
          <p:cNvSpPr>
            <a:spLocks noChangeArrowheads="1"/>
          </p:cNvSpPr>
          <p:nvPr/>
        </p:nvSpPr>
        <p:spPr bwMode="auto">
          <a:xfrm>
            <a:off x="3490913" y="2390775"/>
            <a:ext cx="923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3-Г клас</a:t>
            </a:r>
          </a:p>
        </p:txBody>
      </p:sp>
      <p:sp>
        <p:nvSpPr>
          <p:cNvPr id="107525" name="Прямокутник 18"/>
          <p:cNvSpPr>
            <a:spLocks noChangeArrowheads="1"/>
          </p:cNvSpPr>
          <p:nvPr/>
        </p:nvSpPr>
        <p:spPr bwMode="auto">
          <a:xfrm>
            <a:off x="5942013" y="2416175"/>
            <a:ext cx="946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4-А клас</a:t>
            </a:r>
          </a:p>
        </p:txBody>
      </p:sp>
      <p:sp>
        <p:nvSpPr>
          <p:cNvPr id="107526" name="Прямокутник 19"/>
          <p:cNvSpPr>
            <a:spLocks noChangeArrowheads="1"/>
          </p:cNvSpPr>
          <p:nvPr/>
        </p:nvSpPr>
        <p:spPr bwMode="auto">
          <a:xfrm>
            <a:off x="1038225" y="4344988"/>
            <a:ext cx="9413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4-Б клас</a:t>
            </a:r>
          </a:p>
        </p:txBody>
      </p:sp>
      <p:sp>
        <p:nvSpPr>
          <p:cNvPr id="107527" name="Прямокутник 20"/>
          <p:cNvSpPr>
            <a:spLocks noChangeArrowheads="1"/>
          </p:cNvSpPr>
          <p:nvPr/>
        </p:nvSpPr>
        <p:spPr bwMode="auto">
          <a:xfrm>
            <a:off x="3487738" y="4332288"/>
            <a:ext cx="942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4-В клас</a:t>
            </a:r>
          </a:p>
        </p:txBody>
      </p:sp>
      <p:sp>
        <p:nvSpPr>
          <p:cNvPr id="107528" name="Прямокутник 21"/>
          <p:cNvSpPr>
            <a:spLocks noChangeArrowheads="1"/>
          </p:cNvSpPr>
          <p:nvPr/>
        </p:nvSpPr>
        <p:spPr bwMode="auto">
          <a:xfrm>
            <a:off x="5961063" y="4321175"/>
            <a:ext cx="923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4-Г клас</a:t>
            </a:r>
          </a:p>
        </p:txBody>
      </p:sp>
      <p:sp>
        <p:nvSpPr>
          <p:cNvPr id="107529" name="Прямокутник 22"/>
          <p:cNvSpPr>
            <a:spLocks noChangeArrowheads="1"/>
          </p:cNvSpPr>
          <p:nvPr/>
        </p:nvSpPr>
        <p:spPr bwMode="auto">
          <a:xfrm>
            <a:off x="1025525" y="6430963"/>
            <a:ext cx="946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5-А клас</a:t>
            </a:r>
          </a:p>
        </p:txBody>
      </p:sp>
      <p:sp>
        <p:nvSpPr>
          <p:cNvPr id="107530" name="Прямокутник 23"/>
          <p:cNvSpPr>
            <a:spLocks noChangeArrowheads="1"/>
          </p:cNvSpPr>
          <p:nvPr/>
        </p:nvSpPr>
        <p:spPr bwMode="auto">
          <a:xfrm>
            <a:off x="3533775" y="6430963"/>
            <a:ext cx="942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5-Б клас</a:t>
            </a:r>
          </a:p>
        </p:txBody>
      </p:sp>
      <p:sp>
        <p:nvSpPr>
          <p:cNvPr id="107531" name="Прямокутник 24"/>
          <p:cNvSpPr>
            <a:spLocks noChangeArrowheads="1"/>
          </p:cNvSpPr>
          <p:nvPr/>
        </p:nvSpPr>
        <p:spPr bwMode="auto">
          <a:xfrm>
            <a:off x="5894388" y="6421438"/>
            <a:ext cx="9429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5-В клас</a:t>
            </a:r>
          </a:p>
        </p:txBody>
      </p:sp>
      <p:sp>
        <p:nvSpPr>
          <p:cNvPr id="107532" name="Прямокутник 25"/>
          <p:cNvSpPr>
            <a:spLocks noChangeArrowheads="1"/>
          </p:cNvSpPr>
          <p:nvPr/>
        </p:nvSpPr>
        <p:spPr bwMode="auto">
          <a:xfrm>
            <a:off x="136525" y="152400"/>
            <a:ext cx="8816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Профорієнтаційний проєкт </a:t>
            </a:r>
            <a:r>
              <a:rPr lang="en-US" sz="24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#</a:t>
            </a:r>
            <a:r>
              <a:rPr lang="uk-UA" sz="24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пропрофесії  </a:t>
            </a:r>
          </a:p>
        </p:txBody>
      </p:sp>
      <p:pic>
        <p:nvPicPr>
          <p:cNvPr id="107533" name="Рисунок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735013"/>
            <a:ext cx="234473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4" name="Рисунок 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1625" y="735013"/>
            <a:ext cx="2225675" cy="168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5" name="Рисунок 2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6525" y="738188"/>
            <a:ext cx="2398713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6" name="Рисунок 2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438" y="2682875"/>
            <a:ext cx="23447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7" name="Рисунок 3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24163" y="2670175"/>
            <a:ext cx="235267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8" name="Рисунок 3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92725" y="2686050"/>
            <a:ext cx="232727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39" name="Рисунок 3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5438" y="4638675"/>
            <a:ext cx="2336800" cy="177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40" name="Місце для вмісту 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89238" y="4645025"/>
            <a:ext cx="2338387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41" name="Рисунок 3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30813" y="4667250"/>
            <a:ext cx="238601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5" name="object 20"/>
          <p:cNvGrpSpPr>
            <a:grpSpLocks/>
          </p:cNvGrpSpPr>
          <p:nvPr/>
        </p:nvGrpSpPr>
        <p:grpSpPr bwMode="auto">
          <a:xfrm>
            <a:off x="3175" y="0"/>
            <a:ext cx="9140825" cy="6858000"/>
            <a:chOff x="3960" y="0"/>
            <a:chExt cx="9140040" cy="6857280"/>
          </a:xfrm>
        </p:grpSpPr>
        <p:pic>
          <p:nvPicPr>
            <p:cNvPr id="108566" name="object 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6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940" name="object 5"/>
          <p:cNvSpPr/>
          <p:nvPr/>
        </p:nvSpPr>
        <p:spPr>
          <a:xfrm>
            <a:off x="7351713" y="6280150"/>
            <a:ext cx="190500" cy="165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6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lang="uk-UA" sz="1000" spc="-26">
                <a:solidFill>
                  <a:srgbClr val="000000"/>
                </a:solidFill>
                <a:latin typeface="Verdana"/>
              </a:rPr>
              <a:t>71</a:t>
            </a:r>
            <a:endParaRPr lang="uk-UA" sz="1000" spc="-1"/>
          </a:p>
        </p:txBody>
      </p:sp>
      <p:sp>
        <p:nvSpPr>
          <p:cNvPr id="108547" name="Прямокутник 1"/>
          <p:cNvSpPr>
            <a:spLocks noChangeArrowheads="1"/>
          </p:cNvSpPr>
          <p:nvPr/>
        </p:nvSpPr>
        <p:spPr bwMode="auto">
          <a:xfrm>
            <a:off x="1058863" y="2376488"/>
            <a:ext cx="923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5-Г клас</a:t>
            </a:r>
          </a:p>
        </p:txBody>
      </p:sp>
      <p:sp>
        <p:nvSpPr>
          <p:cNvPr id="108548" name="Прямокутник 17"/>
          <p:cNvSpPr>
            <a:spLocks noChangeArrowheads="1"/>
          </p:cNvSpPr>
          <p:nvPr/>
        </p:nvSpPr>
        <p:spPr bwMode="auto">
          <a:xfrm>
            <a:off x="3490913" y="2390775"/>
            <a:ext cx="9461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6-А клас</a:t>
            </a:r>
          </a:p>
        </p:txBody>
      </p:sp>
      <p:sp>
        <p:nvSpPr>
          <p:cNvPr id="108549" name="Прямокутник 18"/>
          <p:cNvSpPr>
            <a:spLocks noChangeArrowheads="1"/>
          </p:cNvSpPr>
          <p:nvPr/>
        </p:nvSpPr>
        <p:spPr bwMode="auto">
          <a:xfrm>
            <a:off x="5942013" y="2416175"/>
            <a:ext cx="942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6-Б клас</a:t>
            </a:r>
          </a:p>
        </p:txBody>
      </p:sp>
      <p:sp>
        <p:nvSpPr>
          <p:cNvPr id="108550" name="Прямокутник 19"/>
          <p:cNvSpPr>
            <a:spLocks noChangeArrowheads="1"/>
          </p:cNvSpPr>
          <p:nvPr/>
        </p:nvSpPr>
        <p:spPr bwMode="auto">
          <a:xfrm>
            <a:off x="1038225" y="4344988"/>
            <a:ext cx="9413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6-В клас</a:t>
            </a:r>
          </a:p>
        </p:txBody>
      </p:sp>
      <p:sp>
        <p:nvSpPr>
          <p:cNvPr id="108551" name="Прямокутник 20"/>
          <p:cNvSpPr>
            <a:spLocks noChangeArrowheads="1"/>
          </p:cNvSpPr>
          <p:nvPr/>
        </p:nvSpPr>
        <p:spPr bwMode="auto">
          <a:xfrm>
            <a:off x="3487738" y="4332288"/>
            <a:ext cx="9239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6-Г клас</a:t>
            </a:r>
          </a:p>
        </p:txBody>
      </p:sp>
      <p:sp>
        <p:nvSpPr>
          <p:cNvPr id="108552" name="Прямокутник 21"/>
          <p:cNvSpPr>
            <a:spLocks noChangeArrowheads="1"/>
          </p:cNvSpPr>
          <p:nvPr/>
        </p:nvSpPr>
        <p:spPr bwMode="auto">
          <a:xfrm>
            <a:off x="5961063" y="4321175"/>
            <a:ext cx="946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7-А клас</a:t>
            </a:r>
          </a:p>
        </p:txBody>
      </p:sp>
      <p:sp>
        <p:nvSpPr>
          <p:cNvPr id="108553" name="Прямокутник 22"/>
          <p:cNvSpPr>
            <a:spLocks noChangeArrowheads="1"/>
          </p:cNvSpPr>
          <p:nvPr/>
        </p:nvSpPr>
        <p:spPr bwMode="auto">
          <a:xfrm>
            <a:off x="1025525" y="6430963"/>
            <a:ext cx="942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7-Б клас</a:t>
            </a:r>
          </a:p>
        </p:txBody>
      </p:sp>
      <p:sp>
        <p:nvSpPr>
          <p:cNvPr id="108554" name="Прямокутник 23"/>
          <p:cNvSpPr>
            <a:spLocks noChangeArrowheads="1"/>
          </p:cNvSpPr>
          <p:nvPr/>
        </p:nvSpPr>
        <p:spPr bwMode="auto">
          <a:xfrm>
            <a:off x="3533775" y="6430963"/>
            <a:ext cx="942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7-В клас</a:t>
            </a:r>
          </a:p>
        </p:txBody>
      </p:sp>
      <p:sp>
        <p:nvSpPr>
          <p:cNvPr id="108555" name="Прямокутник 24"/>
          <p:cNvSpPr>
            <a:spLocks noChangeArrowheads="1"/>
          </p:cNvSpPr>
          <p:nvPr/>
        </p:nvSpPr>
        <p:spPr bwMode="auto">
          <a:xfrm>
            <a:off x="5894388" y="6421438"/>
            <a:ext cx="946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8-А клас</a:t>
            </a:r>
          </a:p>
        </p:txBody>
      </p:sp>
      <p:sp>
        <p:nvSpPr>
          <p:cNvPr id="108556" name="Прямокутник 25"/>
          <p:cNvSpPr>
            <a:spLocks noChangeArrowheads="1"/>
          </p:cNvSpPr>
          <p:nvPr/>
        </p:nvSpPr>
        <p:spPr bwMode="auto">
          <a:xfrm>
            <a:off x="136525" y="152400"/>
            <a:ext cx="8816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Профорієнтаційний проєкт </a:t>
            </a:r>
            <a:r>
              <a:rPr lang="en-US" sz="24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#</a:t>
            </a:r>
            <a:r>
              <a:rPr lang="uk-UA" sz="24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пропрофесії  </a:t>
            </a:r>
          </a:p>
        </p:txBody>
      </p:sp>
      <p:pic>
        <p:nvPicPr>
          <p:cNvPr id="108557" name="Рисунок 3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438" y="725488"/>
            <a:ext cx="22193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8" name="Рисунок 3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2238" y="723900"/>
            <a:ext cx="232727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9" name="Рисунок 3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9525" y="723900"/>
            <a:ext cx="233362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0" name="Рисунок 3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438" y="2682875"/>
            <a:ext cx="228282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1" name="Рисунок 3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6688" y="2673350"/>
            <a:ext cx="2382837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2" name="Рисунок 4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75" y="2674938"/>
            <a:ext cx="210820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3" name="Рисунок 4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6550" y="4579938"/>
            <a:ext cx="2271713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4" name="Рисунок 4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744788" y="4579938"/>
            <a:ext cx="2344737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65" name="Picture 4" descr="#proпрофесії 8-А клас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03825" y="4572000"/>
            <a:ext cx="2338388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69" name="object 20"/>
          <p:cNvGrpSpPr>
            <a:grpSpLocks/>
          </p:cNvGrpSpPr>
          <p:nvPr/>
        </p:nvGrpSpPr>
        <p:grpSpPr bwMode="auto">
          <a:xfrm>
            <a:off x="3175" y="0"/>
            <a:ext cx="9140825" cy="6858000"/>
            <a:chOff x="3960" y="0"/>
            <a:chExt cx="9140040" cy="6857280"/>
          </a:xfrm>
        </p:grpSpPr>
        <p:pic>
          <p:nvPicPr>
            <p:cNvPr id="109592" name="object 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96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940" name="object 5"/>
          <p:cNvSpPr/>
          <p:nvPr/>
        </p:nvSpPr>
        <p:spPr>
          <a:xfrm>
            <a:off x="7351713" y="6280150"/>
            <a:ext cx="190500" cy="165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60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lang="uk-UA" sz="1000" spc="-26">
                <a:solidFill>
                  <a:srgbClr val="000000"/>
                </a:solidFill>
                <a:latin typeface="Verdana"/>
              </a:rPr>
              <a:t>71</a:t>
            </a:r>
            <a:endParaRPr lang="uk-UA" sz="1000" spc="-1"/>
          </a:p>
        </p:txBody>
      </p:sp>
      <p:sp>
        <p:nvSpPr>
          <p:cNvPr id="109571" name="Прямокутник 1"/>
          <p:cNvSpPr>
            <a:spLocks noChangeArrowheads="1"/>
          </p:cNvSpPr>
          <p:nvPr/>
        </p:nvSpPr>
        <p:spPr bwMode="auto">
          <a:xfrm>
            <a:off x="1058863" y="2376488"/>
            <a:ext cx="9429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8-Б клас</a:t>
            </a:r>
          </a:p>
        </p:txBody>
      </p:sp>
      <p:sp>
        <p:nvSpPr>
          <p:cNvPr id="109572" name="Прямокутник 17"/>
          <p:cNvSpPr>
            <a:spLocks noChangeArrowheads="1"/>
          </p:cNvSpPr>
          <p:nvPr/>
        </p:nvSpPr>
        <p:spPr bwMode="auto">
          <a:xfrm>
            <a:off x="3490913" y="2390775"/>
            <a:ext cx="9239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8-Г клас</a:t>
            </a:r>
          </a:p>
        </p:txBody>
      </p:sp>
      <p:sp>
        <p:nvSpPr>
          <p:cNvPr id="109573" name="Прямокутник 18"/>
          <p:cNvSpPr>
            <a:spLocks noChangeArrowheads="1"/>
          </p:cNvSpPr>
          <p:nvPr/>
        </p:nvSpPr>
        <p:spPr bwMode="auto">
          <a:xfrm>
            <a:off x="5942013" y="2416175"/>
            <a:ext cx="946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9-А клас</a:t>
            </a:r>
          </a:p>
        </p:txBody>
      </p:sp>
      <p:sp>
        <p:nvSpPr>
          <p:cNvPr id="109574" name="Прямокутник 19"/>
          <p:cNvSpPr>
            <a:spLocks noChangeArrowheads="1"/>
          </p:cNvSpPr>
          <p:nvPr/>
        </p:nvSpPr>
        <p:spPr bwMode="auto">
          <a:xfrm>
            <a:off x="1038225" y="4344988"/>
            <a:ext cx="9413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9-Б клас</a:t>
            </a:r>
          </a:p>
        </p:txBody>
      </p:sp>
      <p:sp>
        <p:nvSpPr>
          <p:cNvPr id="109575" name="Прямокутник 20"/>
          <p:cNvSpPr>
            <a:spLocks noChangeArrowheads="1"/>
          </p:cNvSpPr>
          <p:nvPr/>
        </p:nvSpPr>
        <p:spPr bwMode="auto">
          <a:xfrm>
            <a:off x="3487738" y="4332288"/>
            <a:ext cx="942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9-В клас</a:t>
            </a:r>
          </a:p>
        </p:txBody>
      </p:sp>
      <p:sp>
        <p:nvSpPr>
          <p:cNvPr id="109576" name="Прямокутник 21"/>
          <p:cNvSpPr>
            <a:spLocks noChangeArrowheads="1"/>
          </p:cNvSpPr>
          <p:nvPr/>
        </p:nvSpPr>
        <p:spPr bwMode="auto">
          <a:xfrm>
            <a:off x="5961063" y="4321175"/>
            <a:ext cx="1055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10-А клас</a:t>
            </a:r>
          </a:p>
        </p:txBody>
      </p:sp>
      <p:sp>
        <p:nvSpPr>
          <p:cNvPr id="109577" name="Прямокутник 22"/>
          <p:cNvSpPr>
            <a:spLocks noChangeArrowheads="1"/>
          </p:cNvSpPr>
          <p:nvPr/>
        </p:nvSpPr>
        <p:spPr bwMode="auto">
          <a:xfrm>
            <a:off x="679450" y="6362700"/>
            <a:ext cx="10525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10-Б клас</a:t>
            </a:r>
          </a:p>
        </p:txBody>
      </p:sp>
      <p:sp>
        <p:nvSpPr>
          <p:cNvPr id="109578" name="Прямокутник 23"/>
          <p:cNvSpPr>
            <a:spLocks noChangeArrowheads="1"/>
          </p:cNvSpPr>
          <p:nvPr/>
        </p:nvSpPr>
        <p:spPr bwMode="auto">
          <a:xfrm>
            <a:off x="3113088" y="6362700"/>
            <a:ext cx="10525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10-В клас</a:t>
            </a:r>
          </a:p>
        </p:txBody>
      </p:sp>
      <p:sp>
        <p:nvSpPr>
          <p:cNvPr id="109579" name="Прямокутник 24"/>
          <p:cNvSpPr>
            <a:spLocks noChangeArrowheads="1"/>
          </p:cNvSpPr>
          <p:nvPr/>
        </p:nvSpPr>
        <p:spPr bwMode="auto">
          <a:xfrm>
            <a:off x="5414963" y="6392863"/>
            <a:ext cx="10556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11-А клас</a:t>
            </a:r>
          </a:p>
        </p:txBody>
      </p:sp>
      <p:sp>
        <p:nvSpPr>
          <p:cNvPr id="109580" name="Прямокутник 25"/>
          <p:cNvSpPr>
            <a:spLocks noChangeArrowheads="1"/>
          </p:cNvSpPr>
          <p:nvPr/>
        </p:nvSpPr>
        <p:spPr bwMode="auto">
          <a:xfrm>
            <a:off x="136525" y="152400"/>
            <a:ext cx="8816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Профорієнтаційний проєкт </a:t>
            </a:r>
            <a:r>
              <a:rPr lang="en-US" sz="24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#</a:t>
            </a:r>
            <a:r>
              <a:rPr lang="uk-UA" sz="24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пропрофесії  </a:t>
            </a:r>
          </a:p>
        </p:txBody>
      </p:sp>
      <p:pic>
        <p:nvPicPr>
          <p:cNvPr id="109581" name="Picture 4" descr="#proпрофесії 8-Б кла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250" y="723900"/>
            <a:ext cx="2338388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2" name="Рисунок 2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59075" y="720725"/>
            <a:ext cx="227965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3" name="Рисунок 2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51438" y="722313"/>
            <a:ext cx="237807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4" name="Рисунок 2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4788" y="2654300"/>
            <a:ext cx="2327275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5" name="Рисунок 3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4775" y="2665413"/>
            <a:ext cx="2357438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6" name="Рисунок 3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100" y="4572000"/>
            <a:ext cx="2360613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7" name="Рисунок 3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35225" y="4587875"/>
            <a:ext cx="23082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8" name="Рисунок 3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59325" y="4587875"/>
            <a:ext cx="219392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89" name="Рисунок 3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983413" y="4587875"/>
            <a:ext cx="2087562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90" name="Прямокутник 44"/>
          <p:cNvSpPr>
            <a:spLocks noChangeArrowheads="1"/>
          </p:cNvSpPr>
          <p:nvPr/>
        </p:nvSpPr>
        <p:spPr bwMode="auto">
          <a:xfrm>
            <a:off x="7500938" y="6348413"/>
            <a:ext cx="10509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200" b="1">
                <a:solidFill>
                  <a:srgbClr val="0000FF"/>
                </a:solidFill>
                <a:latin typeface="Verdana" pitchFamily="34" charset="0"/>
                <a:cs typeface="DejaVu Sans"/>
              </a:rPr>
              <a:t>11-Б клас</a:t>
            </a:r>
          </a:p>
        </p:txBody>
      </p:sp>
      <p:pic>
        <p:nvPicPr>
          <p:cNvPr id="109591" name="Рисунок 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01613" y="2644775"/>
            <a:ext cx="2379662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357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623" name="object 5"/>
          <p:cNvSpPr/>
          <p:nvPr/>
        </p:nvSpPr>
        <p:spPr>
          <a:xfrm>
            <a:off x="514350" y="1830388"/>
            <a:ext cx="7969250" cy="25860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>
            <a:spAutoFit/>
          </a:bodyPr>
          <a:lstStyle/>
          <a:p>
            <a:pPr marL="12240" algn="ctr" fontAlgn="auto">
              <a:spcBef>
                <a:spcPts val="111"/>
              </a:spcBef>
              <a:spcAft>
                <a:spcPts val="0"/>
              </a:spcAft>
              <a:defRPr/>
            </a:pPr>
            <a:r>
              <a:rPr lang="uk-UA" sz="2800" b="1" i="1" spc="-1">
                <a:solidFill>
                  <a:srgbClr val="000000"/>
                </a:solidFill>
                <a:latin typeface="Verdana"/>
              </a:rPr>
              <a:t>Наш</a:t>
            </a:r>
            <a:r>
              <a:rPr lang="uk-UA" sz="2800" b="1" i="1" spc="-32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800" b="1" i="1" spc="-1">
                <a:solidFill>
                  <a:srgbClr val="000000"/>
                </a:solidFill>
                <a:latin typeface="Verdana"/>
              </a:rPr>
              <a:t>час</a:t>
            </a:r>
            <a:r>
              <a:rPr lang="uk-UA" sz="2800" b="1" i="1" spc="-7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800" b="1" i="1" spc="-1">
                <a:solidFill>
                  <a:srgbClr val="000000"/>
                </a:solidFill>
                <a:latin typeface="Verdana"/>
              </a:rPr>
              <a:t>диктує</a:t>
            </a:r>
            <a:r>
              <a:rPr lang="uk-UA" sz="2800" b="1" i="1" spc="-75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800" b="1" i="1" spc="-1">
                <a:solidFill>
                  <a:srgbClr val="000000"/>
                </a:solidFill>
                <a:latin typeface="Verdana"/>
              </a:rPr>
              <a:t>потребу</a:t>
            </a:r>
            <a:r>
              <a:rPr lang="uk-UA" sz="2800" b="1" i="1" spc="-55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800" b="1" i="1" spc="-1">
                <a:solidFill>
                  <a:srgbClr val="000000"/>
                </a:solidFill>
                <a:latin typeface="Verdana"/>
              </a:rPr>
              <a:t>в </a:t>
            </a:r>
            <a:r>
              <a:rPr lang="uk-UA" sz="2800" b="1" i="1" spc="-12">
                <a:solidFill>
                  <a:srgbClr val="000000"/>
                </a:solidFill>
                <a:latin typeface="Verdana"/>
              </a:rPr>
              <a:t>формуванні </a:t>
            </a:r>
            <a:r>
              <a:rPr lang="uk-UA" sz="2800" b="1" i="1" spc="-1">
                <a:solidFill>
                  <a:srgbClr val="000000"/>
                </a:solidFill>
                <a:latin typeface="Verdana"/>
              </a:rPr>
              <a:t>громадянина</a:t>
            </a:r>
            <a:r>
              <a:rPr lang="uk-UA" sz="2800" b="1" i="1" spc="-6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800" b="1" i="1" spc="-1">
                <a:solidFill>
                  <a:srgbClr val="000000"/>
                </a:solidFill>
                <a:latin typeface="Verdana"/>
              </a:rPr>
              <a:t>з</a:t>
            </a:r>
            <a:r>
              <a:rPr lang="uk-UA" sz="2800" b="1" i="1" spc="-15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800" b="1" i="1" spc="-1">
                <a:solidFill>
                  <a:srgbClr val="000000"/>
                </a:solidFill>
                <a:latin typeface="Verdana"/>
              </a:rPr>
              <a:t>високим</a:t>
            </a:r>
            <a:r>
              <a:rPr lang="uk-UA" sz="2800" b="1" i="1" spc="-55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800" b="1" i="1" spc="-12">
                <a:solidFill>
                  <a:srgbClr val="000000"/>
                </a:solidFill>
                <a:latin typeface="Verdana"/>
              </a:rPr>
              <a:t>рівнем</a:t>
            </a:r>
            <a:endParaRPr lang="uk-UA" sz="2800" spc="-1"/>
          </a:p>
          <a:p>
            <a:pPr marL="872640" algn="ctr" fontAlgn="auto">
              <a:lnSpc>
                <a:spcPts val="3311"/>
              </a:lnSpc>
              <a:spcBef>
                <a:spcPts val="156"/>
              </a:spcBef>
              <a:spcAft>
                <a:spcPts val="0"/>
              </a:spcAft>
              <a:defRPr/>
            </a:pPr>
            <a:r>
              <a:rPr lang="uk-UA" sz="2800" b="1" i="1" spc="-1">
                <a:solidFill>
                  <a:srgbClr val="000000"/>
                </a:solidFill>
                <a:latin typeface="Verdana"/>
              </a:rPr>
              <a:t>правової</a:t>
            </a:r>
            <a:r>
              <a:rPr lang="uk-UA" sz="2800" b="1" i="1" spc="-15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800" b="1" i="1" spc="-1">
                <a:solidFill>
                  <a:srgbClr val="000000"/>
                </a:solidFill>
                <a:latin typeface="Verdana"/>
              </a:rPr>
              <a:t>культури</a:t>
            </a:r>
            <a:r>
              <a:rPr lang="uk-UA" sz="2800" b="1" i="1" spc="-86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800" b="1" i="1" spc="-1">
                <a:solidFill>
                  <a:srgbClr val="000000"/>
                </a:solidFill>
                <a:latin typeface="Verdana"/>
              </a:rPr>
              <a:t>і</a:t>
            </a:r>
            <a:r>
              <a:rPr lang="uk-UA" sz="2800" b="1" i="1" spc="-12">
                <a:solidFill>
                  <a:srgbClr val="000000"/>
                </a:solidFill>
                <a:latin typeface="Verdana"/>
              </a:rPr>
              <a:t> активною </a:t>
            </a:r>
            <a:r>
              <a:rPr lang="uk-UA" sz="2800" b="1" i="1" spc="-1">
                <a:solidFill>
                  <a:srgbClr val="000000"/>
                </a:solidFill>
                <a:latin typeface="Verdana"/>
              </a:rPr>
              <a:t>життєвою</a:t>
            </a:r>
            <a:r>
              <a:rPr lang="uk-UA" sz="2800" b="1" i="1" spc="-55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800" b="1" i="1" spc="-12">
                <a:solidFill>
                  <a:srgbClr val="000000"/>
                </a:solidFill>
                <a:latin typeface="Verdana"/>
              </a:rPr>
              <a:t>позицією.</a:t>
            </a:r>
            <a:endParaRPr lang="uk-UA" sz="2800" spc="-1"/>
          </a:p>
          <a:p>
            <a:pPr marL="872640" fontAlgn="auto">
              <a:spcBef>
                <a:spcPts val="40"/>
              </a:spcBef>
              <a:spcAft>
                <a:spcPts val="0"/>
              </a:spcAft>
              <a:defRPr/>
            </a:pPr>
            <a:endParaRPr lang="uk-UA" sz="2800" spc="-1"/>
          </a:p>
          <a:p>
            <a:pPr marL="720" algn="ctr" fontAlgn="auto">
              <a:spcBef>
                <a:spcPts val="6"/>
              </a:spcBef>
              <a:spcAft>
                <a:spcPts val="0"/>
              </a:spcAft>
              <a:defRPr/>
            </a:pPr>
            <a:r>
              <a:rPr lang="uk-UA" sz="2800" b="1" i="1" spc="-1">
                <a:solidFill>
                  <a:srgbClr val="002BC0"/>
                </a:solidFill>
                <a:latin typeface="Verdana"/>
              </a:rPr>
              <a:t>Проведено</a:t>
            </a:r>
            <a:r>
              <a:rPr lang="uk-UA" sz="2800" b="1" i="1" spc="-6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2800" b="1" i="1" spc="-12">
                <a:solidFill>
                  <a:srgbClr val="002BC0"/>
                </a:solidFill>
                <a:latin typeface="Verdana"/>
              </a:rPr>
              <a:t>зустрічі…</a:t>
            </a:r>
            <a:endParaRPr lang="uk-UA" sz="2800" spc="-1"/>
          </a:p>
        </p:txBody>
      </p:sp>
      <p:sp>
        <p:nvSpPr>
          <p:cNvPr id="624" name="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50263" y="6519863"/>
            <a:ext cx="282575" cy="3989387"/>
          </a:xfrm>
          <a:prstGeom prst="rect">
            <a:avLst/>
          </a:prstGeom>
          <a:ln w="0"/>
        </p:spPr>
        <p:txBody>
          <a:bodyPr lIns="0" tIns="13320" rIns="0" bIns="0"/>
          <a:lstStyle/>
          <a:p>
            <a:pPr marL="38160" fontAlgn="auto">
              <a:spcBef>
                <a:spcPts val="105"/>
              </a:spcBef>
              <a:spcAft>
                <a:spcPts val="0"/>
              </a:spcAft>
              <a:defRPr/>
            </a:pPr>
            <a:fld id="{1FC118F5-B2F5-48BF-9B81-6A3379F4F695}" type="slidenum">
              <a:rPr lang="uk-UA" sz="1200" spc="-26">
                <a:solidFill>
                  <a:srgbClr val="045C75"/>
                </a:solidFill>
                <a:latin typeface="Verdana"/>
                <a:cs typeface="+mn-cs"/>
              </a:rPr>
              <a:pPr marL="38160" fontAlgn="auto">
                <a:spcBef>
                  <a:spcPts val="105"/>
                </a:spcBef>
                <a:spcAft>
                  <a:spcPts val="0"/>
                </a:spcAft>
                <a:defRPr/>
              </a:pPr>
              <a:t>28</a:t>
            </a:fld>
            <a:endParaRPr lang="uk-UA" sz="1200" spc="-1"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1" name="object 4"/>
          <p:cNvGrpSpPr>
            <a:grpSpLocks/>
          </p:cNvGrpSpPr>
          <p:nvPr/>
        </p:nvGrpSpPr>
        <p:grpSpPr bwMode="auto">
          <a:xfrm>
            <a:off x="1588" y="0"/>
            <a:ext cx="9142412" cy="6864350"/>
            <a:chOff x="1800" y="0"/>
            <a:chExt cx="9141480" cy="6864120"/>
          </a:xfrm>
        </p:grpSpPr>
        <p:pic>
          <p:nvPicPr>
            <p:cNvPr id="112645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6240" y="3224520"/>
              <a:ext cx="1367280" cy="363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627" name="object 6"/>
            <p:cNvSpPr/>
            <p:nvPr/>
          </p:nvSpPr>
          <p:spPr>
            <a:xfrm>
              <a:off x="7714676" y="3338401"/>
              <a:ext cx="1196853" cy="3522544"/>
            </a:xfrm>
            <a:custGeom>
              <a:avLst/>
              <a:gdLst/>
              <a:ahLst/>
              <a:cxnLst/>
              <a:rect l="l" t="t" r="r" b="b"/>
              <a:pathLst>
                <a:path w="1198245" h="3520440">
                  <a:moveTo>
                    <a:pt x="1197831" y="0"/>
                  </a:moveTo>
                  <a:lnTo>
                    <a:pt x="1129889" y="18297"/>
                  </a:lnTo>
                  <a:lnTo>
                    <a:pt x="1091180" y="30901"/>
                  </a:lnTo>
                  <a:lnTo>
                    <a:pt x="1049895" y="46196"/>
                  </a:lnTo>
                  <a:lnTo>
                    <a:pt x="1006469" y="64472"/>
                  </a:lnTo>
                  <a:lnTo>
                    <a:pt x="961339" y="86019"/>
                  </a:lnTo>
                  <a:lnTo>
                    <a:pt x="914940" y="111128"/>
                  </a:lnTo>
                  <a:lnTo>
                    <a:pt x="867710" y="140088"/>
                  </a:lnTo>
                  <a:lnTo>
                    <a:pt x="820084" y="173191"/>
                  </a:lnTo>
                  <a:lnTo>
                    <a:pt x="772499" y="210726"/>
                  </a:lnTo>
                  <a:lnTo>
                    <a:pt x="725391" y="252984"/>
                  </a:lnTo>
                  <a:lnTo>
                    <a:pt x="681975" y="297086"/>
                  </a:lnTo>
                  <a:lnTo>
                    <a:pt x="642215" y="342493"/>
                  </a:lnTo>
                  <a:lnTo>
                    <a:pt x="605954" y="388959"/>
                  </a:lnTo>
                  <a:lnTo>
                    <a:pt x="573036" y="436236"/>
                  </a:lnTo>
                  <a:lnTo>
                    <a:pt x="543307" y="484076"/>
                  </a:lnTo>
                  <a:lnTo>
                    <a:pt x="516611" y="532232"/>
                  </a:lnTo>
                  <a:lnTo>
                    <a:pt x="492792" y="580457"/>
                  </a:lnTo>
                  <a:lnTo>
                    <a:pt x="471696" y="628504"/>
                  </a:lnTo>
                  <a:lnTo>
                    <a:pt x="453166" y="676124"/>
                  </a:lnTo>
                  <a:lnTo>
                    <a:pt x="437047" y="723071"/>
                  </a:lnTo>
                  <a:lnTo>
                    <a:pt x="423185" y="769097"/>
                  </a:lnTo>
                  <a:lnTo>
                    <a:pt x="411423" y="813955"/>
                  </a:lnTo>
                  <a:lnTo>
                    <a:pt x="401606" y="857397"/>
                  </a:lnTo>
                  <a:lnTo>
                    <a:pt x="393578" y="899176"/>
                  </a:lnTo>
                  <a:lnTo>
                    <a:pt x="387185" y="939045"/>
                  </a:lnTo>
                  <a:lnTo>
                    <a:pt x="378681" y="1012063"/>
                  </a:lnTo>
                  <a:lnTo>
                    <a:pt x="374217" y="1077327"/>
                  </a:lnTo>
                  <a:lnTo>
                    <a:pt x="372453" y="1138729"/>
                  </a:lnTo>
                  <a:lnTo>
                    <a:pt x="373138" y="1196607"/>
                  </a:lnTo>
                  <a:lnTo>
                    <a:pt x="376021" y="1251303"/>
                  </a:lnTo>
                  <a:lnTo>
                    <a:pt x="380853" y="1303156"/>
                  </a:lnTo>
                  <a:lnTo>
                    <a:pt x="387382" y="1352508"/>
                  </a:lnTo>
                  <a:lnTo>
                    <a:pt x="395360" y="1399699"/>
                  </a:lnTo>
                  <a:lnTo>
                    <a:pt x="404535" y="1445070"/>
                  </a:lnTo>
                  <a:lnTo>
                    <a:pt x="414657" y="1488960"/>
                  </a:lnTo>
                  <a:lnTo>
                    <a:pt x="425476" y="1531711"/>
                  </a:lnTo>
                  <a:lnTo>
                    <a:pt x="436741" y="1573662"/>
                  </a:lnTo>
                  <a:lnTo>
                    <a:pt x="448203" y="1615155"/>
                  </a:lnTo>
                  <a:lnTo>
                    <a:pt x="459610" y="1656529"/>
                  </a:lnTo>
                  <a:lnTo>
                    <a:pt x="470713" y="1698126"/>
                  </a:lnTo>
                  <a:lnTo>
                    <a:pt x="481262" y="1740285"/>
                  </a:lnTo>
                  <a:lnTo>
                    <a:pt x="491005" y="1783348"/>
                  </a:lnTo>
                  <a:lnTo>
                    <a:pt x="499694" y="1827654"/>
                  </a:lnTo>
                  <a:lnTo>
                    <a:pt x="507076" y="1873545"/>
                  </a:lnTo>
                  <a:lnTo>
                    <a:pt x="512903" y="1921360"/>
                  </a:lnTo>
                  <a:lnTo>
                    <a:pt x="516924" y="1971440"/>
                  </a:lnTo>
                  <a:lnTo>
                    <a:pt x="518889" y="2024126"/>
                  </a:lnTo>
                  <a:lnTo>
                    <a:pt x="518803" y="2095536"/>
                  </a:lnTo>
                  <a:lnTo>
                    <a:pt x="516272" y="2162749"/>
                  </a:lnTo>
                  <a:lnTo>
                    <a:pt x="511443" y="2225982"/>
                  </a:lnTo>
                  <a:lnTo>
                    <a:pt x="504462" y="2285450"/>
                  </a:lnTo>
                  <a:lnTo>
                    <a:pt x="495478" y="2341372"/>
                  </a:lnTo>
                  <a:lnTo>
                    <a:pt x="484636" y="2393965"/>
                  </a:lnTo>
                  <a:lnTo>
                    <a:pt x="472084" y="2443444"/>
                  </a:lnTo>
                  <a:lnTo>
                    <a:pt x="457968" y="2490027"/>
                  </a:lnTo>
                  <a:lnTo>
                    <a:pt x="442435" y="2533930"/>
                  </a:lnTo>
                  <a:lnTo>
                    <a:pt x="425632" y="2575372"/>
                  </a:lnTo>
                  <a:lnTo>
                    <a:pt x="407705" y="2614568"/>
                  </a:lnTo>
                  <a:lnTo>
                    <a:pt x="388803" y="2651736"/>
                  </a:lnTo>
                  <a:lnTo>
                    <a:pt x="369071" y="2687092"/>
                  </a:lnTo>
                  <a:lnTo>
                    <a:pt x="348657" y="2720854"/>
                  </a:lnTo>
                  <a:lnTo>
                    <a:pt x="327707" y="2753237"/>
                  </a:lnTo>
                  <a:lnTo>
                    <a:pt x="284787" y="2814739"/>
                  </a:lnTo>
                  <a:lnTo>
                    <a:pt x="236366" y="2878437"/>
                  </a:lnTo>
                  <a:lnTo>
                    <a:pt x="207802" y="2912495"/>
                  </a:lnTo>
                  <a:lnTo>
                    <a:pt x="178213" y="2947414"/>
                  </a:lnTo>
                  <a:lnTo>
                    <a:pt x="148396" y="2984142"/>
                  </a:lnTo>
                  <a:lnTo>
                    <a:pt x="119145" y="3023629"/>
                  </a:lnTo>
                  <a:lnTo>
                    <a:pt x="91256" y="3066823"/>
                  </a:lnTo>
                  <a:lnTo>
                    <a:pt x="65525" y="3114673"/>
                  </a:lnTo>
                  <a:lnTo>
                    <a:pt x="42746" y="3168128"/>
                  </a:lnTo>
                  <a:lnTo>
                    <a:pt x="23716" y="3228136"/>
                  </a:lnTo>
                  <a:lnTo>
                    <a:pt x="13038" y="3276073"/>
                  </a:lnTo>
                  <a:lnTo>
                    <a:pt x="5522" y="3324554"/>
                  </a:lnTo>
                  <a:lnTo>
                    <a:pt x="1173" y="3373405"/>
                  </a:lnTo>
                  <a:lnTo>
                    <a:pt x="0" y="3422452"/>
                  </a:lnTo>
                  <a:lnTo>
                    <a:pt x="2008" y="3471522"/>
                  </a:lnTo>
                  <a:lnTo>
                    <a:pt x="7206" y="3520439"/>
                  </a:lnTo>
                </a:path>
              </a:pathLst>
            </a:custGeom>
            <a:noFill/>
            <a:ln w="18288">
              <a:solidFill>
                <a:srgbClr val="FCD2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12647" name="object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53680" y="3044880"/>
              <a:ext cx="1388880" cy="381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629" name="object 8"/>
            <p:cNvSpPr/>
            <p:nvPr/>
          </p:nvSpPr>
          <p:spPr>
            <a:xfrm>
              <a:off x="7944840" y="3154257"/>
              <a:ext cx="1195265" cy="3703513"/>
            </a:xfrm>
            <a:custGeom>
              <a:avLst/>
              <a:gdLst/>
              <a:ahLst/>
              <a:cxnLst/>
              <a:rect l="l" t="t" r="r" b="b"/>
              <a:pathLst>
                <a:path w="1195070" h="3700779">
                  <a:moveTo>
                    <a:pt x="1194783" y="0"/>
                  </a:moveTo>
                  <a:lnTo>
                    <a:pt x="1127002" y="19244"/>
                  </a:lnTo>
                  <a:lnTo>
                    <a:pt x="1088389" y="32484"/>
                  </a:lnTo>
                  <a:lnTo>
                    <a:pt x="1047206" y="48546"/>
                  </a:lnTo>
                  <a:lnTo>
                    <a:pt x="1003889" y="67734"/>
                  </a:lnTo>
                  <a:lnTo>
                    <a:pt x="958871" y="90356"/>
                  </a:lnTo>
                  <a:lnTo>
                    <a:pt x="912588" y="116717"/>
                  </a:lnTo>
                  <a:lnTo>
                    <a:pt x="865473" y="147124"/>
                  </a:lnTo>
                  <a:lnTo>
                    <a:pt x="817961" y="181883"/>
                  </a:lnTo>
                  <a:lnTo>
                    <a:pt x="770487" y="221301"/>
                  </a:lnTo>
                  <a:lnTo>
                    <a:pt x="723486" y="265683"/>
                  </a:lnTo>
                  <a:lnTo>
                    <a:pt x="682487" y="309366"/>
                  </a:lnTo>
                  <a:lnTo>
                    <a:pt x="644750" y="354287"/>
                  </a:lnTo>
                  <a:lnTo>
                    <a:pt x="610142" y="400228"/>
                  </a:lnTo>
                  <a:lnTo>
                    <a:pt x="578533" y="446969"/>
                  </a:lnTo>
                  <a:lnTo>
                    <a:pt x="549793" y="494293"/>
                  </a:lnTo>
                  <a:lnTo>
                    <a:pt x="523790" y="541979"/>
                  </a:lnTo>
                  <a:lnTo>
                    <a:pt x="500393" y="589809"/>
                  </a:lnTo>
                  <a:lnTo>
                    <a:pt x="479473" y="637562"/>
                  </a:lnTo>
                  <a:lnTo>
                    <a:pt x="460897" y="685022"/>
                  </a:lnTo>
                  <a:lnTo>
                    <a:pt x="444536" y="731967"/>
                  </a:lnTo>
                  <a:lnTo>
                    <a:pt x="430258" y="778179"/>
                  </a:lnTo>
                  <a:lnTo>
                    <a:pt x="417933" y="823439"/>
                  </a:lnTo>
                  <a:lnTo>
                    <a:pt x="407430" y="867528"/>
                  </a:lnTo>
                  <a:lnTo>
                    <a:pt x="398618" y="910227"/>
                  </a:lnTo>
                  <a:lnTo>
                    <a:pt x="391366" y="951316"/>
                  </a:lnTo>
                  <a:lnTo>
                    <a:pt x="385544" y="990577"/>
                  </a:lnTo>
                  <a:lnTo>
                    <a:pt x="377665" y="1062735"/>
                  </a:lnTo>
                  <a:lnTo>
                    <a:pt x="373358" y="1128231"/>
                  </a:lnTo>
                  <a:lnTo>
                    <a:pt x="371515" y="1190017"/>
                  </a:lnTo>
                  <a:lnTo>
                    <a:pt x="371919" y="1248403"/>
                  </a:lnTo>
                  <a:lnTo>
                    <a:pt x="374353" y="1303701"/>
                  </a:lnTo>
                  <a:lnTo>
                    <a:pt x="378599" y="1356221"/>
                  </a:lnTo>
                  <a:lnTo>
                    <a:pt x="384440" y="1406275"/>
                  </a:lnTo>
                  <a:lnTo>
                    <a:pt x="391659" y="1454173"/>
                  </a:lnTo>
                  <a:lnTo>
                    <a:pt x="400039" y="1500227"/>
                  </a:lnTo>
                  <a:lnTo>
                    <a:pt x="409363" y="1544746"/>
                  </a:lnTo>
                  <a:lnTo>
                    <a:pt x="419413" y="1588042"/>
                  </a:lnTo>
                  <a:lnTo>
                    <a:pt x="429973" y="1630425"/>
                  </a:lnTo>
                  <a:lnTo>
                    <a:pt x="462534" y="1755212"/>
                  </a:lnTo>
                  <a:lnTo>
                    <a:pt x="472959" y="1797055"/>
                  </a:lnTo>
                  <a:lnTo>
                    <a:pt x="482806" y="1839540"/>
                  </a:lnTo>
                  <a:lnTo>
                    <a:pt x="491860" y="1882979"/>
                  </a:lnTo>
                  <a:lnTo>
                    <a:pt x="499903" y="1927681"/>
                  </a:lnTo>
                  <a:lnTo>
                    <a:pt x="506717" y="1973958"/>
                  </a:lnTo>
                  <a:lnTo>
                    <a:pt x="512086" y="2022120"/>
                  </a:lnTo>
                  <a:lnTo>
                    <a:pt x="515792" y="2072479"/>
                  </a:lnTo>
                  <a:lnTo>
                    <a:pt x="517619" y="2125344"/>
                  </a:lnTo>
                  <a:lnTo>
                    <a:pt x="517583" y="2196497"/>
                  </a:lnTo>
                  <a:lnTo>
                    <a:pt x="515355" y="2263682"/>
                  </a:lnTo>
                  <a:lnTo>
                    <a:pt x="511058" y="2327094"/>
                  </a:lnTo>
                  <a:lnTo>
                    <a:pt x="504816" y="2386926"/>
                  </a:lnTo>
                  <a:lnTo>
                    <a:pt x="496754" y="2443372"/>
                  </a:lnTo>
                  <a:lnTo>
                    <a:pt x="486997" y="2496627"/>
                  </a:lnTo>
                  <a:lnTo>
                    <a:pt x="475669" y="2546882"/>
                  </a:lnTo>
                  <a:lnTo>
                    <a:pt x="462894" y="2594333"/>
                  </a:lnTo>
                  <a:lnTo>
                    <a:pt x="448797" y="2639172"/>
                  </a:lnTo>
                  <a:lnTo>
                    <a:pt x="433502" y="2681594"/>
                  </a:lnTo>
                  <a:lnTo>
                    <a:pt x="417134" y="2721792"/>
                  </a:lnTo>
                  <a:lnTo>
                    <a:pt x="399816" y="2759960"/>
                  </a:lnTo>
                  <a:lnTo>
                    <a:pt x="381675" y="2796291"/>
                  </a:lnTo>
                  <a:lnTo>
                    <a:pt x="362833" y="2830980"/>
                  </a:lnTo>
                  <a:lnTo>
                    <a:pt x="343415" y="2864219"/>
                  </a:lnTo>
                  <a:lnTo>
                    <a:pt x="303350" y="2927124"/>
                  </a:lnTo>
                  <a:lnTo>
                    <a:pt x="262476" y="2986557"/>
                  </a:lnTo>
                  <a:lnTo>
                    <a:pt x="238546" y="3018847"/>
                  </a:lnTo>
                  <a:lnTo>
                    <a:pt x="213090" y="3050980"/>
                  </a:lnTo>
                  <a:lnTo>
                    <a:pt x="186684" y="3083684"/>
                  </a:lnTo>
                  <a:lnTo>
                    <a:pt x="159906" y="3117685"/>
                  </a:lnTo>
                  <a:lnTo>
                    <a:pt x="133332" y="3153708"/>
                  </a:lnTo>
                  <a:lnTo>
                    <a:pt x="107540" y="3192481"/>
                  </a:lnTo>
                  <a:lnTo>
                    <a:pt x="83105" y="3234729"/>
                  </a:lnTo>
                  <a:lnTo>
                    <a:pt x="60605" y="3281179"/>
                  </a:lnTo>
                  <a:lnTo>
                    <a:pt x="40616" y="3332558"/>
                  </a:lnTo>
                  <a:lnTo>
                    <a:pt x="23716" y="3389591"/>
                  </a:lnTo>
                  <a:lnTo>
                    <a:pt x="13038" y="3439926"/>
                  </a:lnTo>
                  <a:lnTo>
                    <a:pt x="5522" y="3490832"/>
                  </a:lnTo>
                  <a:lnTo>
                    <a:pt x="1173" y="3542127"/>
                  </a:lnTo>
                  <a:lnTo>
                    <a:pt x="0" y="3593628"/>
                  </a:lnTo>
                  <a:lnTo>
                    <a:pt x="2008" y="3645152"/>
                  </a:lnTo>
                  <a:lnTo>
                    <a:pt x="7206" y="3696515"/>
                  </a:lnTo>
                  <a:lnTo>
                    <a:pt x="1194783" y="3700294"/>
                  </a:lnTo>
                  <a:lnTo>
                    <a:pt x="11947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12649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4200" y="3584520"/>
              <a:ext cx="1278720" cy="327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631" name="object 10"/>
            <p:cNvSpPr/>
            <p:nvPr/>
          </p:nvSpPr>
          <p:spPr>
            <a:xfrm>
              <a:off x="8055954" y="3693989"/>
              <a:ext cx="1084151" cy="3170131"/>
            </a:xfrm>
            <a:custGeom>
              <a:avLst/>
              <a:gdLst/>
              <a:ahLst/>
              <a:cxnLst/>
              <a:rect l="l" t="t" r="r" b="b"/>
              <a:pathLst>
                <a:path w="1085215" h="3167379">
                  <a:moveTo>
                    <a:pt x="1084780" y="0"/>
                  </a:moveTo>
                  <a:lnTo>
                    <a:pt x="1076015" y="52158"/>
                  </a:lnTo>
                  <a:lnTo>
                    <a:pt x="1066428" y="104115"/>
                  </a:lnTo>
                  <a:lnTo>
                    <a:pt x="1056021" y="155858"/>
                  </a:lnTo>
                  <a:lnTo>
                    <a:pt x="1044798" y="207374"/>
                  </a:lnTo>
                  <a:lnTo>
                    <a:pt x="1032760" y="258650"/>
                  </a:lnTo>
                  <a:lnTo>
                    <a:pt x="1019911" y="309675"/>
                  </a:lnTo>
                  <a:lnTo>
                    <a:pt x="1006254" y="360435"/>
                  </a:lnTo>
                  <a:lnTo>
                    <a:pt x="991791" y="410919"/>
                  </a:lnTo>
                  <a:lnTo>
                    <a:pt x="976525" y="461113"/>
                  </a:lnTo>
                  <a:lnTo>
                    <a:pt x="960459" y="511006"/>
                  </a:lnTo>
                  <a:lnTo>
                    <a:pt x="943596" y="560584"/>
                  </a:lnTo>
                  <a:lnTo>
                    <a:pt x="925938" y="609836"/>
                  </a:lnTo>
                  <a:lnTo>
                    <a:pt x="907488" y="658749"/>
                  </a:lnTo>
                  <a:lnTo>
                    <a:pt x="884142" y="717409"/>
                  </a:lnTo>
                  <a:lnTo>
                    <a:pt x="860434" y="773692"/>
                  </a:lnTo>
                  <a:lnTo>
                    <a:pt x="836458" y="827667"/>
                  </a:lnTo>
                  <a:lnTo>
                    <a:pt x="812311" y="879403"/>
                  </a:lnTo>
                  <a:lnTo>
                    <a:pt x="788089" y="928967"/>
                  </a:lnTo>
                  <a:lnTo>
                    <a:pt x="763887" y="976429"/>
                  </a:lnTo>
                  <a:lnTo>
                    <a:pt x="739800" y="1021857"/>
                  </a:lnTo>
                  <a:lnTo>
                    <a:pt x="715926" y="1065320"/>
                  </a:lnTo>
                  <a:lnTo>
                    <a:pt x="692359" y="1106887"/>
                  </a:lnTo>
                  <a:lnTo>
                    <a:pt x="669196" y="1146625"/>
                  </a:lnTo>
                  <a:lnTo>
                    <a:pt x="646533" y="1184603"/>
                  </a:lnTo>
                  <a:lnTo>
                    <a:pt x="624464" y="1220891"/>
                  </a:lnTo>
                  <a:lnTo>
                    <a:pt x="582495" y="1288669"/>
                  </a:lnTo>
                  <a:lnTo>
                    <a:pt x="539014" y="1357123"/>
                  </a:lnTo>
                  <a:lnTo>
                    <a:pt x="498381" y="1418594"/>
                  </a:lnTo>
                  <a:lnTo>
                    <a:pt x="460437" y="1473747"/>
                  </a:lnTo>
                  <a:lnTo>
                    <a:pt x="425020" y="1523252"/>
                  </a:lnTo>
                  <a:lnTo>
                    <a:pt x="391971" y="1567774"/>
                  </a:lnTo>
                  <a:lnTo>
                    <a:pt x="361130" y="1607981"/>
                  </a:lnTo>
                  <a:lnTo>
                    <a:pt x="332337" y="1644541"/>
                  </a:lnTo>
                  <a:lnTo>
                    <a:pt x="256647" y="1739010"/>
                  </a:lnTo>
                  <a:lnTo>
                    <a:pt x="234446" y="1767654"/>
                  </a:lnTo>
                  <a:lnTo>
                    <a:pt x="193630" y="1824678"/>
                  </a:lnTo>
                  <a:lnTo>
                    <a:pt x="156526" y="1885799"/>
                  </a:lnTo>
                  <a:lnTo>
                    <a:pt x="121856" y="1956357"/>
                  </a:lnTo>
                  <a:lnTo>
                    <a:pt x="105033" y="1996843"/>
                  </a:lnTo>
                  <a:lnTo>
                    <a:pt x="88338" y="2041690"/>
                  </a:lnTo>
                  <a:lnTo>
                    <a:pt x="69138" y="2098135"/>
                  </a:lnTo>
                  <a:lnTo>
                    <a:pt x="47047" y="2172814"/>
                  </a:lnTo>
                  <a:lnTo>
                    <a:pt x="36066" y="2216510"/>
                  </a:lnTo>
                  <a:lnTo>
                    <a:pt x="25739" y="2264189"/>
                  </a:lnTo>
                  <a:lnTo>
                    <a:pt x="16526" y="2315658"/>
                  </a:lnTo>
                  <a:lnTo>
                    <a:pt x="8886" y="2370725"/>
                  </a:lnTo>
                  <a:lnTo>
                    <a:pt x="3279" y="2429197"/>
                  </a:lnTo>
                  <a:lnTo>
                    <a:pt x="164" y="2490883"/>
                  </a:lnTo>
                  <a:lnTo>
                    <a:pt x="0" y="2555590"/>
                  </a:lnTo>
                  <a:lnTo>
                    <a:pt x="3245" y="2623127"/>
                  </a:lnTo>
                  <a:lnTo>
                    <a:pt x="10360" y="2693301"/>
                  </a:lnTo>
                  <a:lnTo>
                    <a:pt x="17881" y="2743260"/>
                  </a:lnTo>
                  <a:lnTo>
                    <a:pt x="27250" y="2792740"/>
                  </a:lnTo>
                  <a:lnTo>
                    <a:pt x="38446" y="2841680"/>
                  </a:lnTo>
                  <a:lnTo>
                    <a:pt x="51449" y="2890017"/>
                  </a:lnTo>
                  <a:lnTo>
                    <a:pt x="66240" y="2937690"/>
                  </a:lnTo>
                  <a:lnTo>
                    <a:pt x="82799" y="2984636"/>
                  </a:lnTo>
                  <a:lnTo>
                    <a:pt x="101106" y="3030794"/>
                  </a:lnTo>
                  <a:lnTo>
                    <a:pt x="121141" y="3076102"/>
                  </a:lnTo>
                  <a:lnTo>
                    <a:pt x="142884" y="3120498"/>
                  </a:lnTo>
                  <a:lnTo>
                    <a:pt x="166316" y="3163920"/>
                  </a:lnTo>
                  <a:lnTo>
                    <a:pt x="1084780" y="3166853"/>
                  </a:lnTo>
                  <a:lnTo>
                    <a:pt x="10847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12651" name="object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9320" y="2745720"/>
              <a:ext cx="1443240" cy="4117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633" name="object 12"/>
            <p:cNvSpPr/>
            <p:nvPr/>
          </p:nvSpPr>
          <p:spPr>
            <a:xfrm>
              <a:off x="7790868" y="2992338"/>
              <a:ext cx="1352412" cy="3871782"/>
            </a:xfrm>
            <a:custGeom>
              <a:avLst/>
              <a:gdLst/>
              <a:ahLst/>
              <a:cxnLst/>
              <a:rect l="l" t="t" r="r" b="b"/>
              <a:pathLst>
                <a:path w="1353820" h="3868420">
                  <a:moveTo>
                    <a:pt x="211545" y="3867831"/>
                  </a:moveTo>
                  <a:lnTo>
                    <a:pt x="188488" y="3825662"/>
                  </a:lnTo>
                  <a:lnTo>
                    <a:pt x="166689" y="3782753"/>
                  </a:lnTo>
                  <a:lnTo>
                    <a:pt x="146159" y="3739140"/>
                  </a:lnTo>
                  <a:lnTo>
                    <a:pt x="126911" y="3694858"/>
                  </a:lnTo>
                  <a:lnTo>
                    <a:pt x="108957" y="3649943"/>
                  </a:lnTo>
                  <a:lnTo>
                    <a:pt x="92311" y="3604430"/>
                  </a:lnTo>
                  <a:lnTo>
                    <a:pt x="76983" y="3558355"/>
                  </a:lnTo>
                  <a:lnTo>
                    <a:pt x="62988" y="3511753"/>
                  </a:lnTo>
                  <a:lnTo>
                    <a:pt x="50336" y="3464660"/>
                  </a:lnTo>
                  <a:lnTo>
                    <a:pt x="39042" y="3417111"/>
                  </a:lnTo>
                  <a:lnTo>
                    <a:pt x="29117" y="3369142"/>
                  </a:lnTo>
                  <a:lnTo>
                    <a:pt x="20574" y="3320789"/>
                  </a:lnTo>
                  <a:lnTo>
                    <a:pt x="13425" y="3272087"/>
                  </a:lnTo>
                  <a:lnTo>
                    <a:pt x="6088" y="3203869"/>
                  </a:lnTo>
                  <a:lnTo>
                    <a:pt x="1700" y="3137569"/>
                  </a:lnTo>
                  <a:lnTo>
                    <a:pt x="0" y="3073295"/>
                  </a:lnTo>
                  <a:lnTo>
                    <a:pt x="726" y="3011156"/>
                  </a:lnTo>
                  <a:lnTo>
                    <a:pt x="3619" y="2951261"/>
                  </a:lnTo>
                  <a:lnTo>
                    <a:pt x="8419" y="2893719"/>
                  </a:lnTo>
                  <a:lnTo>
                    <a:pt x="14863" y="2838639"/>
                  </a:lnTo>
                  <a:lnTo>
                    <a:pt x="22693" y="2786130"/>
                  </a:lnTo>
                  <a:lnTo>
                    <a:pt x="31647" y="2736301"/>
                  </a:lnTo>
                  <a:lnTo>
                    <a:pt x="41464" y="2689261"/>
                  </a:lnTo>
                  <a:lnTo>
                    <a:pt x="51885" y="2645118"/>
                  </a:lnTo>
                  <a:lnTo>
                    <a:pt x="62648" y="2603982"/>
                  </a:lnTo>
                  <a:lnTo>
                    <a:pt x="73494" y="2565961"/>
                  </a:lnTo>
                  <a:lnTo>
                    <a:pt x="94389" y="2499701"/>
                  </a:lnTo>
                  <a:lnTo>
                    <a:pt x="112485" y="2447209"/>
                  </a:lnTo>
                  <a:lnTo>
                    <a:pt x="129268" y="2401794"/>
                  </a:lnTo>
                  <a:lnTo>
                    <a:pt x="146126" y="2359947"/>
                  </a:lnTo>
                  <a:lnTo>
                    <a:pt x="163159" y="2321249"/>
                  </a:lnTo>
                  <a:lnTo>
                    <a:pt x="180468" y="2285281"/>
                  </a:lnTo>
                  <a:lnTo>
                    <a:pt x="216319" y="2219862"/>
                  </a:lnTo>
                  <a:lnTo>
                    <a:pt x="254485" y="2160335"/>
                  </a:lnTo>
                  <a:lnTo>
                    <a:pt x="295773" y="2103351"/>
                  </a:lnTo>
                  <a:lnTo>
                    <a:pt x="340989" y="2045556"/>
                  </a:lnTo>
                  <a:lnTo>
                    <a:pt x="365323" y="2015307"/>
                  </a:lnTo>
                  <a:lnTo>
                    <a:pt x="390942" y="1983599"/>
                  </a:lnTo>
                  <a:lnTo>
                    <a:pt x="417947" y="1950013"/>
                  </a:lnTo>
                  <a:lnTo>
                    <a:pt x="446438" y="1914129"/>
                  </a:lnTo>
                  <a:lnTo>
                    <a:pt x="476517" y="1875529"/>
                  </a:lnTo>
                  <a:lnTo>
                    <a:pt x="508284" y="1833793"/>
                  </a:lnTo>
                  <a:lnTo>
                    <a:pt x="541841" y="1788504"/>
                  </a:lnTo>
                  <a:lnTo>
                    <a:pt x="577287" y="1739240"/>
                  </a:lnTo>
                  <a:lnTo>
                    <a:pt x="614725" y="1685585"/>
                  </a:lnTo>
                  <a:lnTo>
                    <a:pt x="654254" y="1627118"/>
                  </a:lnTo>
                  <a:lnTo>
                    <a:pt x="695976" y="1563421"/>
                  </a:lnTo>
                  <a:lnTo>
                    <a:pt x="739992" y="1494074"/>
                  </a:lnTo>
                  <a:lnTo>
                    <a:pt x="760239" y="1461624"/>
                  </a:lnTo>
                  <a:lnTo>
                    <a:pt x="781106" y="1427999"/>
                  </a:lnTo>
                  <a:lnTo>
                    <a:pt x="802536" y="1393158"/>
                  </a:lnTo>
                  <a:lnTo>
                    <a:pt x="824471" y="1357060"/>
                  </a:lnTo>
                  <a:lnTo>
                    <a:pt x="846855" y="1319665"/>
                  </a:lnTo>
                  <a:lnTo>
                    <a:pt x="869630" y="1280931"/>
                  </a:lnTo>
                  <a:lnTo>
                    <a:pt x="892740" y="1240817"/>
                  </a:lnTo>
                  <a:lnTo>
                    <a:pt x="916126" y="1199282"/>
                  </a:lnTo>
                  <a:lnTo>
                    <a:pt x="939731" y="1156286"/>
                  </a:lnTo>
                  <a:lnTo>
                    <a:pt x="963499" y="1111787"/>
                  </a:lnTo>
                  <a:lnTo>
                    <a:pt x="987371" y="1065744"/>
                  </a:lnTo>
                  <a:lnTo>
                    <a:pt x="1011292" y="1018116"/>
                  </a:lnTo>
                  <a:lnTo>
                    <a:pt x="1035203" y="968862"/>
                  </a:lnTo>
                  <a:lnTo>
                    <a:pt x="1059048" y="917941"/>
                  </a:lnTo>
                  <a:lnTo>
                    <a:pt x="1082768" y="865313"/>
                  </a:lnTo>
                  <a:lnTo>
                    <a:pt x="1106308" y="810935"/>
                  </a:lnTo>
                  <a:lnTo>
                    <a:pt x="1129609" y="754767"/>
                  </a:lnTo>
                  <a:lnTo>
                    <a:pt x="1152615" y="696768"/>
                  </a:lnTo>
                  <a:lnTo>
                    <a:pt x="1170611" y="649441"/>
                  </a:lnTo>
                  <a:lnTo>
                    <a:pt x="1188023" y="601863"/>
                  </a:lnTo>
                  <a:lnTo>
                    <a:pt x="1204847" y="554039"/>
                  </a:lnTo>
                  <a:lnTo>
                    <a:pt x="1221084" y="505979"/>
                  </a:lnTo>
                  <a:lnTo>
                    <a:pt x="1236729" y="457688"/>
                  </a:lnTo>
                  <a:lnTo>
                    <a:pt x="1251781" y="409173"/>
                  </a:lnTo>
                  <a:lnTo>
                    <a:pt x="1266239" y="360442"/>
                  </a:lnTo>
                  <a:lnTo>
                    <a:pt x="1280100" y="311502"/>
                  </a:lnTo>
                  <a:lnTo>
                    <a:pt x="1293362" y="262359"/>
                  </a:lnTo>
                  <a:lnTo>
                    <a:pt x="1306023" y="213020"/>
                  </a:lnTo>
                  <a:lnTo>
                    <a:pt x="1318082" y="163493"/>
                  </a:lnTo>
                  <a:lnTo>
                    <a:pt x="1329535" y="113784"/>
                  </a:lnTo>
                  <a:lnTo>
                    <a:pt x="1340382" y="63900"/>
                  </a:lnTo>
                  <a:lnTo>
                    <a:pt x="1350619" y="13849"/>
                  </a:lnTo>
                  <a:lnTo>
                    <a:pt x="1353275" y="0"/>
                  </a:lnTo>
                </a:path>
              </a:pathLst>
            </a:custGeom>
            <a:noFill/>
            <a:ln w="18288">
              <a:solidFill>
                <a:srgbClr val="8080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12653" name="object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00" y="0"/>
              <a:ext cx="3198600" cy="183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635" name="object 14"/>
            <p:cNvSpPr/>
            <p:nvPr/>
          </p:nvSpPr>
          <p:spPr>
            <a:xfrm>
              <a:off x="1800" y="26987"/>
              <a:ext cx="3098484" cy="1714443"/>
            </a:xfrm>
            <a:custGeom>
              <a:avLst/>
              <a:gdLst/>
              <a:ahLst/>
              <a:cxnLst/>
              <a:rect l="l" t="t" r="r" b="b"/>
              <a:pathLst>
                <a:path w="3100070" h="1713230">
                  <a:moveTo>
                    <a:pt x="0" y="1449832"/>
                  </a:moveTo>
                  <a:lnTo>
                    <a:pt x="38633" y="1483582"/>
                  </a:lnTo>
                  <a:lnTo>
                    <a:pt x="78059" y="1515131"/>
                  </a:lnTo>
                  <a:lnTo>
                    <a:pt x="118233" y="1544456"/>
                  </a:lnTo>
                  <a:lnTo>
                    <a:pt x="159110" y="1571532"/>
                  </a:lnTo>
                  <a:lnTo>
                    <a:pt x="200643" y="1596339"/>
                  </a:lnTo>
                  <a:lnTo>
                    <a:pt x="242787" y="1618851"/>
                  </a:lnTo>
                  <a:lnTo>
                    <a:pt x="285498" y="1639048"/>
                  </a:lnTo>
                  <a:lnTo>
                    <a:pt x="328728" y="1656905"/>
                  </a:lnTo>
                  <a:lnTo>
                    <a:pt x="372433" y="1672400"/>
                  </a:lnTo>
                  <a:lnTo>
                    <a:pt x="416568" y="1685510"/>
                  </a:lnTo>
                  <a:lnTo>
                    <a:pt x="461086" y="1696212"/>
                  </a:lnTo>
                  <a:lnTo>
                    <a:pt x="525008" y="1706811"/>
                  </a:lnTo>
                  <a:lnTo>
                    <a:pt x="586714" y="1712108"/>
                  </a:lnTo>
                  <a:lnTo>
                    <a:pt x="646054" y="1712681"/>
                  </a:lnTo>
                  <a:lnTo>
                    <a:pt x="702877" y="1709111"/>
                  </a:lnTo>
                  <a:lnTo>
                    <a:pt x="757032" y="1701978"/>
                  </a:lnTo>
                  <a:lnTo>
                    <a:pt x="808368" y="1691859"/>
                  </a:lnTo>
                  <a:lnTo>
                    <a:pt x="856735" y="1679336"/>
                  </a:lnTo>
                  <a:lnTo>
                    <a:pt x="901982" y="1664988"/>
                  </a:lnTo>
                  <a:lnTo>
                    <a:pt x="943957" y="1649394"/>
                  </a:lnTo>
                  <a:lnTo>
                    <a:pt x="982510" y="1633134"/>
                  </a:lnTo>
                  <a:lnTo>
                    <a:pt x="1017491" y="1616787"/>
                  </a:lnTo>
                  <a:lnTo>
                    <a:pt x="1076131" y="1586151"/>
                  </a:lnTo>
                  <a:lnTo>
                    <a:pt x="1137703" y="1550258"/>
                  </a:lnTo>
                  <a:lnTo>
                    <a:pt x="1172664" y="1527371"/>
                  </a:lnTo>
                  <a:lnTo>
                    <a:pt x="1204793" y="1504197"/>
                  </a:lnTo>
                  <a:lnTo>
                    <a:pt x="1262240" y="1456340"/>
                  </a:lnTo>
                  <a:lnTo>
                    <a:pt x="1313412" y="1405382"/>
                  </a:lnTo>
                  <a:lnTo>
                    <a:pt x="1361677" y="1350021"/>
                  </a:lnTo>
                  <a:lnTo>
                    <a:pt x="1385773" y="1320282"/>
                  </a:lnTo>
                  <a:lnTo>
                    <a:pt x="1410404" y="1288954"/>
                  </a:lnTo>
                  <a:lnTo>
                    <a:pt x="1435994" y="1255874"/>
                  </a:lnTo>
                  <a:lnTo>
                    <a:pt x="1462962" y="1220878"/>
                  </a:lnTo>
                  <a:lnTo>
                    <a:pt x="1491729" y="1183804"/>
                  </a:lnTo>
                  <a:lnTo>
                    <a:pt x="1522717" y="1144490"/>
                  </a:lnTo>
                  <a:lnTo>
                    <a:pt x="1556347" y="1102772"/>
                  </a:lnTo>
                  <a:lnTo>
                    <a:pt x="1593040" y="1058486"/>
                  </a:lnTo>
                  <a:lnTo>
                    <a:pt x="1633216" y="1011472"/>
                  </a:lnTo>
                  <a:lnTo>
                    <a:pt x="1677298" y="961565"/>
                  </a:lnTo>
                  <a:lnTo>
                    <a:pt x="1725705" y="908603"/>
                  </a:lnTo>
                  <a:lnTo>
                    <a:pt x="1778859" y="852422"/>
                  </a:lnTo>
                  <a:lnTo>
                    <a:pt x="1837182" y="792861"/>
                  </a:lnTo>
                  <a:lnTo>
                    <a:pt x="1865510" y="764484"/>
                  </a:lnTo>
                  <a:lnTo>
                    <a:pt x="1894993" y="735143"/>
                  </a:lnTo>
                  <a:lnTo>
                    <a:pt x="1925676" y="704939"/>
                  </a:lnTo>
                  <a:lnTo>
                    <a:pt x="1957605" y="673973"/>
                  </a:lnTo>
                  <a:lnTo>
                    <a:pt x="1990825" y="642346"/>
                  </a:lnTo>
                  <a:lnTo>
                    <a:pt x="2025379" y="610159"/>
                  </a:lnTo>
                  <a:lnTo>
                    <a:pt x="2061314" y="577514"/>
                  </a:lnTo>
                  <a:lnTo>
                    <a:pt x="2098674" y="544512"/>
                  </a:lnTo>
                  <a:lnTo>
                    <a:pt x="2137505" y="511254"/>
                  </a:lnTo>
                  <a:lnTo>
                    <a:pt x="2177852" y="477841"/>
                  </a:lnTo>
                  <a:lnTo>
                    <a:pt x="2219758" y="444374"/>
                  </a:lnTo>
                  <a:lnTo>
                    <a:pt x="2263270" y="410956"/>
                  </a:lnTo>
                  <a:lnTo>
                    <a:pt x="2308433" y="377686"/>
                  </a:lnTo>
                  <a:lnTo>
                    <a:pt x="2355291" y="344666"/>
                  </a:lnTo>
                  <a:lnTo>
                    <a:pt x="2403890" y="311997"/>
                  </a:lnTo>
                  <a:lnTo>
                    <a:pt x="2454275" y="279781"/>
                  </a:lnTo>
                  <a:lnTo>
                    <a:pt x="2498780" y="252695"/>
                  </a:lnTo>
                  <a:lnTo>
                    <a:pt x="2543571" y="226687"/>
                  </a:lnTo>
                  <a:lnTo>
                    <a:pt x="2588638" y="201759"/>
                  </a:lnTo>
                  <a:lnTo>
                    <a:pt x="2633972" y="177916"/>
                  </a:lnTo>
                  <a:lnTo>
                    <a:pt x="2679562" y="155162"/>
                  </a:lnTo>
                  <a:lnTo>
                    <a:pt x="2725399" y="133500"/>
                  </a:lnTo>
                  <a:lnTo>
                    <a:pt x="2771473" y="112934"/>
                  </a:lnTo>
                  <a:lnTo>
                    <a:pt x="2817774" y="93469"/>
                  </a:lnTo>
                  <a:lnTo>
                    <a:pt x="2864294" y="75108"/>
                  </a:lnTo>
                  <a:lnTo>
                    <a:pt x="2911021" y="57854"/>
                  </a:lnTo>
                  <a:lnTo>
                    <a:pt x="2957946" y="41713"/>
                  </a:lnTo>
                  <a:lnTo>
                    <a:pt x="3005061" y="26688"/>
                  </a:lnTo>
                  <a:lnTo>
                    <a:pt x="3052353" y="12782"/>
                  </a:lnTo>
                  <a:lnTo>
                    <a:pt x="3099816" y="0"/>
                  </a:lnTo>
                </a:path>
              </a:pathLst>
            </a:custGeom>
            <a:noFill/>
            <a:ln w="18288">
              <a:solidFill>
                <a:srgbClr val="F9525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12655" name="object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00" y="0"/>
              <a:ext cx="3515400" cy="165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637" name="object 16"/>
            <p:cNvSpPr/>
            <p:nvPr/>
          </p:nvSpPr>
          <p:spPr>
            <a:xfrm>
              <a:off x="1800" y="6350"/>
              <a:ext cx="3334997" cy="1482675"/>
            </a:xfrm>
            <a:custGeom>
              <a:avLst/>
              <a:gdLst/>
              <a:ahLst/>
              <a:cxnLst/>
              <a:rect l="l" t="t" r="r" b="b"/>
              <a:pathLst>
                <a:path w="3337560" h="1481455">
                  <a:moveTo>
                    <a:pt x="3337540" y="0"/>
                  </a:moveTo>
                  <a:lnTo>
                    <a:pt x="0" y="0"/>
                  </a:lnTo>
                  <a:lnTo>
                    <a:pt x="3090" y="1253871"/>
                  </a:lnTo>
                  <a:lnTo>
                    <a:pt x="44650" y="1283031"/>
                  </a:lnTo>
                  <a:lnTo>
                    <a:pt x="87062" y="1310298"/>
                  </a:lnTo>
                  <a:lnTo>
                    <a:pt x="130278" y="1335650"/>
                  </a:lnTo>
                  <a:lnTo>
                    <a:pt x="174248" y="1359065"/>
                  </a:lnTo>
                  <a:lnTo>
                    <a:pt x="218924" y="1380521"/>
                  </a:lnTo>
                  <a:lnTo>
                    <a:pt x="264258" y="1399994"/>
                  </a:lnTo>
                  <a:lnTo>
                    <a:pt x="310200" y="1417463"/>
                  </a:lnTo>
                  <a:lnTo>
                    <a:pt x="356702" y="1432906"/>
                  </a:lnTo>
                  <a:lnTo>
                    <a:pt x="403714" y="1446299"/>
                  </a:lnTo>
                  <a:lnTo>
                    <a:pt x="451189" y="1457621"/>
                  </a:lnTo>
                  <a:lnTo>
                    <a:pt x="499078" y="1466850"/>
                  </a:lnTo>
                  <a:lnTo>
                    <a:pt x="567840" y="1476034"/>
                  </a:lnTo>
                  <a:lnTo>
                    <a:pt x="634218" y="1480628"/>
                  </a:lnTo>
                  <a:lnTo>
                    <a:pt x="698051" y="1481132"/>
                  </a:lnTo>
                  <a:lnTo>
                    <a:pt x="759176" y="1478049"/>
                  </a:lnTo>
                  <a:lnTo>
                    <a:pt x="817430" y="1471880"/>
                  </a:lnTo>
                  <a:lnTo>
                    <a:pt x="872652" y="1463127"/>
                  </a:lnTo>
                  <a:lnTo>
                    <a:pt x="924680" y="1452292"/>
                  </a:lnTo>
                  <a:lnTo>
                    <a:pt x="973351" y="1439877"/>
                  </a:lnTo>
                  <a:lnTo>
                    <a:pt x="1018503" y="1426383"/>
                  </a:lnTo>
                  <a:lnTo>
                    <a:pt x="1059974" y="1412312"/>
                  </a:lnTo>
                  <a:lnTo>
                    <a:pt x="1097602" y="1398166"/>
                  </a:lnTo>
                  <a:lnTo>
                    <a:pt x="1160680" y="1371656"/>
                  </a:lnTo>
                  <a:lnTo>
                    <a:pt x="1226903" y="1340616"/>
                  </a:lnTo>
                  <a:lnTo>
                    <a:pt x="1264504" y="1320828"/>
                  </a:lnTo>
                  <a:lnTo>
                    <a:pt x="1299061" y="1300791"/>
                  </a:lnTo>
                  <a:lnTo>
                    <a:pt x="1360853" y="1259410"/>
                  </a:lnTo>
                  <a:lnTo>
                    <a:pt x="1415901" y="1215345"/>
                  </a:lnTo>
                  <a:lnTo>
                    <a:pt x="1467827" y="1167472"/>
                  </a:lnTo>
                  <a:lnTo>
                    <a:pt x="1520253" y="1114663"/>
                  </a:lnTo>
                  <a:lnTo>
                    <a:pt x="1607754" y="1023732"/>
                  </a:lnTo>
                  <a:lnTo>
                    <a:pt x="1641095" y="989734"/>
                  </a:lnTo>
                  <a:lnTo>
                    <a:pt x="1677277" y="953658"/>
                  </a:lnTo>
                  <a:lnTo>
                    <a:pt x="1716754" y="915363"/>
                  </a:lnTo>
                  <a:lnTo>
                    <a:pt x="1759979" y="874708"/>
                  </a:lnTo>
                  <a:lnTo>
                    <a:pt x="1807403" y="831552"/>
                  </a:lnTo>
                  <a:lnTo>
                    <a:pt x="1859480" y="785755"/>
                  </a:lnTo>
                  <a:lnTo>
                    <a:pt x="1916662" y="737175"/>
                  </a:lnTo>
                  <a:lnTo>
                    <a:pt x="1979402" y="685673"/>
                  </a:lnTo>
                  <a:lnTo>
                    <a:pt x="2041540" y="635789"/>
                  </a:lnTo>
                  <a:lnTo>
                    <a:pt x="2074528" y="609679"/>
                  </a:lnTo>
                  <a:lnTo>
                    <a:pt x="2108861" y="582906"/>
                  </a:lnTo>
                  <a:lnTo>
                    <a:pt x="2144586" y="555558"/>
                  </a:lnTo>
                  <a:lnTo>
                    <a:pt x="2181751" y="527724"/>
                  </a:lnTo>
                  <a:lnTo>
                    <a:pt x="2220405" y="499491"/>
                  </a:lnTo>
                  <a:lnTo>
                    <a:pt x="2260596" y="470947"/>
                  </a:lnTo>
                  <a:lnTo>
                    <a:pt x="2302372" y="442180"/>
                  </a:lnTo>
                  <a:lnTo>
                    <a:pt x="2345781" y="413277"/>
                  </a:lnTo>
                  <a:lnTo>
                    <a:pt x="2390872" y="384327"/>
                  </a:lnTo>
                  <a:lnTo>
                    <a:pt x="2437692" y="355417"/>
                  </a:lnTo>
                  <a:lnTo>
                    <a:pt x="2486290" y="326635"/>
                  </a:lnTo>
                  <a:lnTo>
                    <a:pt x="2536713" y="298068"/>
                  </a:lnTo>
                  <a:lnTo>
                    <a:pt x="2589011" y="269806"/>
                  </a:lnTo>
                  <a:lnTo>
                    <a:pt x="2643231" y="241935"/>
                  </a:lnTo>
                  <a:lnTo>
                    <a:pt x="2687895" y="220062"/>
                  </a:lnTo>
                  <a:lnTo>
                    <a:pt x="2732828" y="198999"/>
                  </a:lnTo>
                  <a:lnTo>
                    <a:pt x="2778021" y="178746"/>
                  </a:lnTo>
                  <a:lnTo>
                    <a:pt x="2823466" y="159308"/>
                  </a:lnTo>
                  <a:lnTo>
                    <a:pt x="2869155" y="140687"/>
                  </a:lnTo>
                  <a:lnTo>
                    <a:pt x="2915078" y="122886"/>
                  </a:lnTo>
                  <a:lnTo>
                    <a:pt x="2961228" y="105906"/>
                  </a:lnTo>
                  <a:lnTo>
                    <a:pt x="3007595" y="89752"/>
                  </a:lnTo>
                  <a:lnTo>
                    <a:pt x="3054172" y="74426"/>
                  </a:lnTo>
                  <a:lnTo>
                    <a:pt x="3100949" y="59929"/>
                  </a:lnTo>
                  <a:lnTo>
                    <a:pt x="3147918" y="46266"/>
                  </a:lnTo>
                  <a:lnTo>
                    <a:pt x="3195070" y="33439"/>
                  </a:lnTo>
                  <a:lnTo>
                    <a:pt x="3242397" y="21450"/>
                  </a:lnTo>
                  <a:lnTo>
                    <a:pt x="3289890" y="10303"/>
                  </a:lnTo>
                  <a:lnTo>
                    <a:pt x="3337540" y="0"/>
                  </a:lnTo>
                  <a:close/>
                </a:path>
              </a:pathLst>
            </a:cu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12657" name="object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0" y="0"/>
              <a:ext cx="913500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639" name="object 5"/>
          <p:cNvSpPr/>
          <p:nvPr/>
        </p:nvSpPr>
        <p:spPr>
          <a:xfrm>
            <a:off x="1588" y="314325"/>
            <a:ext cx="8961437" cy="8747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800" rIns="0" bIns="0">
            <a:spAutoFit/>
          </a:bodyPr>
          <a:lstStyle/>
          <a:p>
            <a:pPr marL="506880" algn="just" fontAlgn="auto">
              <a:spcBef>
                <a:spcPts val="85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uk-UA" sz="1400" b="1" i="1" spc="-12">
                <a:solidFill>
                  <a:srgbClr val="002BC0"/>
                </a:solidFill>
                <a:latin typeface="Verdana"/>
              </a:rPr>
              <a:t>Роз’яснювальна бесіда-лекція на тему «Несення відповідальності за протиправні вчинки та запобігання вчинення булінгу у суспільстві» (7-В, 9-А класи). </a:t>
            </a:r>
            <a:endParaRPr lang="uk-UA" sz="1400" spc="-1"/>
          </a:p>
          <a:p>
            <a:pPr marL="506880" algn="just" fontAlgn="auto">
              <a:spcBef>
                <a:spcPts val="85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uk-UA" sz="1400" b="1" i="1" spc="-12">
                <a:solidFill>
                  <a:srgbClr val="002BC0"/>
                </a:solidFill>
                <a:latin typeface="Verdana"/>
              </a:rPr>
              <a:t>Лекцію провели капітан, інспектор СЮП ВП№2 ЛРУП№2 ГУНП у Львівській області Кирилюк Зоряна та лейтенант поліції Жолнович Марта.</a:t>
            </a:r>
            <a:endParaRPr lang="uk-UA" sz="1400" spc="-1"/>
          </a:p>
        </p:txBody>
      </p:sp>
      <p:sp>
        <p:nvSpPr>
          <p:cNvPr id="640" name="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50263" y="6519863"/>
            <a:ext cx="282575" cy="3989387"/>
          </a:xfrm>
          <a:prstGeom prst="rect">
            <a:avLst/>
          </a:prstGeom>
          <a:ln w="0"/>
        </p:spPr>
        <p:txBody>
          <a:bodyPr lIns="0" tIns="13320" rIns="0" bIns="0"/>
          <a:lstStyle/>
          <a:p>
            <a:pPr marL="38160" fontAlgn="auto">
              <a:spcBef>
                <a:spcPts val="105"/>
              </a:spcBef>
              <a:spcAft>
                <a:spcPts val="0"/>
              </a:spcAft>
              <a:defRPr/>
            </a:pPr>
            <a:fld id="{E89CA294-4E17-4126-9F2F-0B9B70826C0E}" type="slidenum">
              <a:rPr lang="uk-UA" sz="1200" spc="-26">
                <a:solidFill>
                  <a:srgbClr val="045C75"/>
                </a:solidFill>
                <a:latin typeface="Verdana"/>
                <a:cs typeface="+mn-cs"/>
              </a:rPr>
              <a:pPr marL="38160" fontAlgn="auto">
                <a:spcBef>
                  <a:spcPts val="105"/>
                </a:spcBef>
                <a:spcAft>
                  <a:spcPts val="0"/>
                </a:spcAft>
                <a:defRPr/>
              </a:pPr>
              <a:t>29</a:t>
            </a:fld>
            <a:endParaRPr lang="uk-UA" sz="1200" spc="-1">
              <a:latin typeface="Times New Roman"/>
              <a:ea typeface="+mn-ea"/>
              <a:cs typeface="+mn-cs"/>
            </a:endParaRPr>
          </a:p>
        </p:txBody>
      </p:sp>
      <p:pic>
        <p:nvPicPr>
          <p:cNvPr id="112644" name="Рисунок 38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9125" y="1741488"/>
            <a:ext cx="6896100" cy="48752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3" name="object 4"/>
          <p:cNvGrpSpPr>
            <a:grpSpLocks/>
          </p:cNvGrpSpPr>
          <p:nvPr/>
        </p:nvGrpSpPr>
        <p:grpSpPr bwMode="auto">
          <a:xfrm>
            <a:off x="1588" y="-7938"/>
            <a:ext cx="9140825" cy="6864351"/>
            <a:chOff x="1440" y="-7200"/>
            <a:chExt cx="9141480" cy="6864120"/>
          </a:xfrm>
        </p:grpSpPr>
        <p:pic>
          <p:nvPicPr>
            <p:cNvPr id="84996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5880" y="3217320"/>
              <a:ext cx="1367280" cy="363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45" name="object 6"/>
            <p:cNvSpPr/>
            <p:nvPr/>
          </p:nvSpPr>
          <p:spPr>
            <a:xfrm>
              <a:off x="7714068" y="3331201"/>
              <a:ext cx="1197061" cy="3522544"/>
            </a:xfrm>
            <a:custGeom>
              <a:avLst/>
              <a:gdLst/>
              <a:ahLst/>
              <a:cxnLst/>
              <a:rect l="l" t="t" r="r" b="b"/>
              <a:pathLst>
                <a:path w="1198245" h="3520440">
                  <a:moveTo>
                    <a:pt x="1197831" y="0"/>
                  </a:moveTo>
                  <a:lnTo>
                    <a:pt x="1129889" y="18297"/>
                  </a:lnTo>
                  <a:lnTo>
                    <a:pt x="1091180" y="30901"/>
                  </a:lnTo>
                  <a:lnTo>
                    <a:pt x="1049895" y="46196"/>
                  </a:lnTo>
                  <a:lnTo>
                    <a:pt x="1006469" y="64472"/>
                  </a:lnTo>
                  <a:lnTo>
                    <a:pt x="961339" y="86019"/>
                  </a:lnTo>
                  <a:lnTo>
                    <a:pt x="914940" y="111128"/>
                  </a:lnTo>
                  <a:lnTo>
                    <a:pt x="867710" y="140088"/>
                  </a:lnTo>
                  <a:lnTo>
                    <a:pt x="820084" y="173191"/>
                  </a:lnTo>
                  <a:lnTo>
                    <a:pt x="772499" y="210726"/>
                  </a:lnTo>
                  <a:lnTo>
                    <a:pt x="725391" y="252984"/>
                  </a:lnTo>
                  <a:lnTo>
                    <a:pt x="681975" y="297086"/>
                  </a:lnTo>
                  <a:lnTo>
                    <a:pt x="642215" y="342493"/>
                  </a:lnTo>
                  <a:lnTo>
                    <a:pt x="605954" y="388959"/>
                  </a:lnTo>
                  <a:lnTo>
                    <a:pt x="573036" y="436236"/>
                  </a:lnTo>
                  <a:lnTo>
                    <a:pt x="543307" y="484076"/>
                  </a:lnTo>
                  <a:lnTo>
                    <a:pt x="516611" y="532232"/>
                  </a:lnTo>
                  <a:lnTo>
                    <a:pt x="492792" y="580457"/>
                  </a:lnTo>
                  <a:lnTo>
                    <a:pt x="471696" y="628504"/>
                  </a:lnTo>
                  <a:lnTo>
                    <a:pt x="453166" y="676124"/>
                  </a:lnTo>
                  <a:lnTo>
                    <a:pt x="437047" y="723071"/>
                  </a:lnTo>
                  <a:lnTo>
                    <a:pt x="423185" y="769097"/>
                  </a:lnTo>
                  <a:lnTo>
                    <a:pt x="411423" y="813955"/>
                  </a:lnTo>
                  <a:lnTo>
                    <a:pt x="401606" y="857397"/>
                  </a:lnTo>
                  <a:lnTo>
                    <a:pt x="393578" y="899176"/>
                  </a:lnTo>
                  <a:lnTo>
                    <a:pt x="387185" y="939045"/>
                  </a:lnTo>
                  <a:lnTo>
                    <a:pt x="378681" y="1012063"/>
                  </a:lnTo>
                  <a:lnTo>
                    <a:pt x="374217" y="1077327"/>
                  </a:lnTo>
                  <a:lnTo>
                    <a:pt x="372453" y="1138729"/>
                  </a:lnTo>
                  <a:lnTo>
                    <a:pt x="373138" y="1196607"/>
                  </a:lnTo>
                  <a:lnTo>
                    <a:pt x="376021" y="1251303"/>
                  </a:lnTo>
                  <a:lnTo>
                    <a:pt x="380853" y="1303156"/>
                  </a:lnTo>
                  <a:lnTo>
                    <a:pt x="387382" y="1352508"/>
                  </a:lnTo>
                  <a:lnTo>
                    <a:pt x="395360" y="1399699"/>
                  </a:lnTo>
                  <a:lnTo>
                    <a:pt x="404535" y="1445070"/>
                  </a:lnTo>
                  <a:lnTo>
                    <a:pt x="414657" y="1488960"/>
                  </a:lnTo>
                  <a:lnTo>
                    <a:pt x="425476" y="1531711"/>
                  </a:lnTo>
                  <a:lnTo>
                    <a:pt x="436741" y="1573662"/>
                  </a:lnTo>
                  <a:lnTo>
                    <a:pt x="448203" y="1615155"/>
                  </a:lnTo>
                  <a:lnTo>
                    <a:pt x="459610" y="1656529"/>
                  </a:lnTo>
                  <a:lnTo>
                    <a:pt x="470713" y="1698126"/>
                  </a:lnTo>
                  <a:lnTo>
                    <a:pt x="481262" y="1740285"/>
                  </a:lnTo>
                  <a:lnTo>
                    <a:pt x="491005" y="1783348"/>
                  </a:lnTo>
                  <a:lnTo>
                    <a:pt x="499694" y="1827654"/>
                  </a:lnTo>
                  <a:lnTo>
                    <a:pt x="507076" y="1873545"/>
                  </a:lnTo>
                  <a:lnTo>
                    <a:pt x="512903" y="1921360"/>
                  </a:lnTo>
                  <a:lnTo>
                    <a:pt x="516924" y="1971440"/>
                  </a:lnTo>
                  <a:lnTo>
                    <a:pt x="518889" y="2024126"/>
                  </a:lnTo>
                  <a:lnTo>
                    <a:pt x="518803" y="2095536"/>
                  </a:lnTo>
                  <a:lnTo>
                    <a:pt x="516272" y="2162749"/>
                  </a:lnTo>
                  <a:lnTo>
                    <a:pt x="511443" y="2225982"/>
                  </a:lnTo>
                  <a:lnTo>
                    <a:pt x="504462" y="2285450"/>
                  </a:lnTo>
                  <a:lnTo>
                    <a:pt x="495478" y="2341372"/>
                  </a:lnTo>
                  <a:lnTo>
                    <a:pt x="484636" y="2393965"/>
                  </a:lnTo>
                  <a:lnTo>
                    <a:pt x="472084" y="2443444"/>
                  </a:lnTo>
                  <a:lnTo>
                    <a:pt x="457968" y="2490027"/>
                  </a:lnTo>
                  <a:lnTo>
                    <a:pt x="442435" y="2533930"/>
                  </a:lnTo>
                  <a:lnTo>
                    <a:pt x="425632" y="2575372"/>
                  </a:lnTo>
                  <a:lnTo>
                    <a:pt x="407705" y="2614568"/>
                  </a:lnTo>
                  <a:lnTo>
                    <a:pt x="388803" y="2651736"/>
                  </a:lnTo>
                  <a:lnTo>
                    <a:pt x="369071" y="2687092"/>
                  </a:lnTo>
                  <a:lnTo>
                    <a:pt x="348657" y="2720854"/>
                  </a:lnTo>
                  <a:lnTo>
                    <a:pt x="327707" y="2753237"/>
                  </a:lnTo>
                  <a:lnTo>
                    <a:pt x="284787" y="2814739"/>
                  </a:lnTo>
                  <a:lnTo>
                    <a:pt x="236366" y="2878437"/>
                  </a:lnTo>
                  <a:lnTo>
                    <a:pt x="207802" y="2912495"/>
                  </a:lnTo>
                  <a:lnTo>
                    <a:pt x="178213" y="2947414"/>
                  </a:lnTo>
                  <a:lnTo>
                    <a:pt x="148396" y="2984142"/>
                  </a:lnTo>
                  <a:lnTo>
                    <a:pt x="119145" y="3023629"/>
                  </a:lnTo>
                  <a:lnTo>
                    <a:pt x="91256" y="3066823"/>
                  </a:lnTo>
                  <a:lnTo>
                    <a:pt x="65525" y="3114673"/>
                  </a:lnTo>
                  <a:lnTo>
                    <a:pt x="42746" y="3168128"/>
                  </a:lnTo>
                  <a:lnTo>
                    <a:pt x="23716" y="3228136"/>
                  </a:lnTo>
                  <a:lnTo>
                    <a:pt x="13038" y="3276073"/>
                  </a:lnTo>
                  <a:lnTo>
                    <a:pt x="5522" y="3324554"/>
                  </a:lnTo>
                  <a:lnTo>
                    <a:pt x="1173" y="3373405"/>
                  </a:lnTo>
                  <a:lnTo>
                    <a:pt x="0" y="3422452"/>
                  </a:lnTo>
                  <a:lnTo>
                    <a:pt x="2008" y="3471522"/>
                  </a:lnTo>
                  <a:lnTo>
                    <a:pt x="7206" y="3520439"/>
                  </a:lnTo>
                </a:path>
              </a:pathLst>
            </a:custGeom>
            <a:noFill/>
            <a:ln w="18288">
              <a:solidFill>
                <a:srgbClr val="FCD2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4998" name="object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53320" y="3037680"/>
              <a:ext cx="1388880" cy="381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47" name="object 8"/>
            <p:cNvSpPr/>
            <p:nvPr/>
          </p:nvSpPr>
          <p:spPr>
            <a:xfrm>
              <a:off x="7945859" y="3147057"/>
              <a:ext cx="1193886" cy="3703513"/>
            </a:xfrm>
            <a:custGeom>
              <a:avLst/>
              <a:gdLst/>
              <a:ahLst/>
              <a:cxnLst/>
              <a:rect l="l" t="t" r="r" b="b"/>
              <a:pathLst>
                <a:path w="1195070" h="3700779">
                  <a:moveTo>
                    <a:pt x="1194783" y="0"/>
                  </a:moveTo>
                  <a:lnTo>
                    <a:pt x="1127002" y="19244"/>
                  </a:lnTo>
                  <a:lnTo>
                    <a:pt x="1088389" y="32484"/>
                  </a:lnTo>
                  <a:lnTo>
                    <a:pt x="1047206" y="48546"/>
                  </a:lnTo>
                  <a:lnTo>
                    <a:pt x="1003889" y="67734"/>
                  </a:lnTo>
                  <a:lnTo>
                    <a:pt x="958871" y="90356"/>
                  </a:lnTo>
                  <a:lnTo>
                    <a:pt x="912588" y="116717"/>
                  </a:lnTo>
                  <a:lnTo>
                    <a:pt x="865473" y="147124"/>
                  </a:lnTo>
                  <a:lnTo>
                    <a:pt x="817961" y="181883"/>
                  </a:lnTo>
                  <a:lnTo>
                    <a:pt x="770487" y="221301"/>
                  </a:lnTo>
                  <a:lnTo>
                    <a:pt x="723486" y="265683"/>
                  </a:lnTo>
                  <a:lnTo>
                    <a:pt x="682487" y="309366"/>
                  </a:lnTo>
                  <a:lnTo>
                    <a:pt x="644750" y="354287"/>
                  </a:lnTo>
                  <a:lnTo>
                    <a:pt x="610142" y="400228"/>
                  </a:lnTo>
                  <a:lnTo>
                    <a:pt x="578533" y="446969"/>
                  </a:lnTo>
                  <a:lnTo>
                    <a:pt x="549793" y="494293"/>
                  </a:lnTo>
                  <a:lnTo>
                    <a:pt x="523790" y="541979"/>
                  </a:lnTo>
                  <a:lnTo>
                    <a:pt x="500393" y="589809"/>
                  </a:lnTo>
                  <a:lnTo>
                    <a:pt x="479473" y="637562"/>
                  </a:lnTo>
                  <a:lnTo>
                    <a:pt x="460897" y="685022"/>
                  </a:lnTo>
                  <a:lnTo>
                    <a:pt x="444536" y="731967"/>
                  </a:lnTo>
                  <a:lnTo>
                    <a:pt x="430258" y="778179"/>
                  </a:lnTo>
                  <a:lnTo>
                    <a:pt x="417933" y="823439"/>
                  </a:lnTo>
                  <a:lnTo>
                    <a:pt x="407430" y="867528"/>
                  </a:lnTo>
                  <a:lnTo>
                    <a:pt x="398618" y="910227"/>
                  </a:lnTo>
                  <a:lnTo>
                    <a:pt x="391366" y="951316"/>
                  </a:lnTo>
                  <a:lnTo>
                    <a:pt x="385544" y="990577"/>
                  </a:lnTo>
                  <a:lnTo>
                    <a:pt x="377665" y="1062735"/>
                  </a:lnTo>
                  <a:lnTo>
                    <a:pt x="373358" y="1128231"/>
                  </a:lnTo>
                  <a:lnTo>
                    <a:pt x="371515" y="1190017"/>
                  </a:lnTo>
                  <a:lnTo>
                    <a:pt x="371919" y="1248403"/>
                  </a:lnTo>
                  <a:lnTo>
                    <a:pt x="374353" y="1303701"/>
                  </a:lnTo>
                  <a:lnTo>
                    <a:pt x="378599" y="1356221"/>
                  </a:lnTo>
                  <a:lnTo>
                    <a:pt x="384440" y="1406275"/>
                  </a:lnTo>
                  <a:lnTo>
                    <a:pt x="391659" y="1454173"/>
                  </a:lnTo>
                  <a:lnTo>
                    <a:pt x="400039" y="1500227"/>
                  </a:lnTo>
                  <a:lnTo>
                    <a:pt x="409363" y="1544746"/>
                  </a:lnTo>
                  <a:lnTo>
                    <a:pt x="419413" y="1588042"/>
                  </a:lnTo>
                  <a:lnTo>
                    <a:pt x="429973" y="1630425"/>
                  </a:lnTo>
                  <a:lnTo>
                    <a:pt x="462534" y="1755212"/>
                  </a:lnTo>
                  <a:lnTo>
                    <a:pt x="472959" y="1797055"/>
                  </a:lnTo>
                  <a:lnTo>
                    <a:pt x="482806" y="1839540"/>
                  </a:lnTo>
                  <a:lnTo>
                    <a:pt x="491860" y="1882979"/>
                  </a:lnTo>
                  <a:lnTo>
                    <a:pt x="499903" y="1927681"/>
                  </a:lnTo>
                  <a:lnTo>
                    <a:pt x="506717" y="1973958"/>
                  </a:lnTo>
                  <a:lnTo>
                    <a:pt x="512086" y="2022120"/>
                  </a:lnTo>
                  <a:lnTo>
                    <a:pt x="515792" y="2072479"/>
                  </a:lnTo>
                  <a:lnTo>
                    <a:pt x="517619" y="2125344"/>
                  </a:lnTo>
                  <a:lnTo>
                    <a:pt x="517583" y="2196497"/>
                  </a:lnTo>
                  <a:lnTo>
                    <a:pt x="515355" y="2263682"/>
                  </a:lnTo>
                  <a:lnTo>
                    <a:pt x="511058" y="2327094"/>
                  </a:lnTo>
                  <a:lnTo>
                    <a:pt x="504816" y="2386926"/>
                  </a:lnTo>
                  <a:lnTo>
                    <a:pt x="496754" y="2443372"/>
                  </a:lnTo>
                  <a:lnTo>
                    <a:pt x="486997" y="2496627"/>
                  </a:lnTo>
                  <a:lnTo>
                    <a:pt x="475669" y="2546882"/>
                  </a:lnTo>
                  <a:lnTo>
                    <a:pt x="462894" y="2594333"/>
                  </a:lnTo>
                  <a:lnTo>
                    <a:pt x="448797" y="2639172"/>
                  </a:lnTo>
                  <a:lnTo>
                    <a:pt x="433502" y="2681594"/>
                  </a:lnTo>
                  <a:lnTo>
                    <a:pt x="417134" y="2721792"/>
                  </a:lnTo>
                  <a:lnTo>
                    <a:pt x="399816" y="2759960"/>
                  </a:lnTo>
                  <a:lnTo>
                    <a:pt x="381675" y="2796291"/>
                  </a:lnTo>
                  <a:lnTo>
                    <a:pt x="362833" y="2830980"/>
                  </a:lnTo>
                  <a:lnTo>
                    <a:pt x="343415" y="2864219"/>
                  </a:lnTo>
                  <a:lnTo>
                    <a:pt x="303350" y="2927124"/>
                  </a:lnTo>
                  <a:lnTo>
                    <a:pt x="262476" y="2986557"/>
                  </a:lnTo>
                  <a:lnTo>
                    <a:pt x="238546" y="3018847"/>
                  </a:lnTo>
                  <a:lnTo>
                    <a:pt x="213090" y="3050980"/>
                  </a:lnTo>
                  <a:lnTo>
                    <a:pt x="186684" y="3083684"/>
                  </a:lnTo>
                  <a:lnTo>
                    <a:pt x="159906" y="3117685"/>
                  </a:lnTo>
                  <a:lnTo>
                    <a:pt x="133332" y="3153708"/>
                  </a:lnTo>
                  <a:lnTo>
                    <a:pt x="107540" y="3192481"/>
                  </a:lnTo>
                  <a:lnTo>
                    <a:pt x="83105" y="3234729"/>
                  </a:lnTo>
                  <a:lnTo>
                    <a:pt x="60605" y="3281179"/>
                  </a:lnTo>
                  <a:lnTo>
                    <a:pt x="40616" y="3332558"/>
                  </a:lnTo>
                  <a:lnTo>
                    <a:pt x="23716" y="3389591"/>
                  </a:lnTo>
                  <a:lnTo>
                    <a:pt x="13038" y="3439926"/>
                  </a:lnTo>
                  <a:lnTo>
                    <a:pt x="5522" y="3490832"/>
                  </a:lnTo>
                  <a:lnTo>
                    <a:pt x="1173" y="3542127"/>
                  </a:lnTo>
                  <a:lnTo>
                    <a:pt x="0" y="3593628"/>
                  </a:lnTo>
                  <a:lnTo>
                    <a:pt x="2008" y="3645152"/>
                  </a:lnTo>
                  <a:lnTo>
                    <a:pt x="7206" y="3696515"/>
                  </a:lnTo>
                  <a:lnTo>
                    <a:pt x="1194783" y="3700294"/>
                  </a:lnTo>
                  <a:lnTo>
                    <a:pt x="11947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5000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3840" y="3577320"/>
              <a:ext cx="1278720" cy="327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49" name="object 10"/>
            <p:cNvSpPr/>
            <p:nvPr/>
          </p:nvSpPr>
          <p:spPr>
            <a:xfrm>
              <a:off x="8055404" y="3686789"/>
              <a:ext cx="1084341" cy="3170131"/>
            </a:xfrm>
            <a:custGeom>
              <a:avLst/>
              <a:gdLst/>
              <a:ahLst/>
              <a:cxnLst/>
              <a:rect l="l" t="t" r="r" b="b"/>
              <a:pathLst>
                <a:path w="1085215" h="3167379">
                  <a:moveTo>
                    <a:pt x="1084780" y="0"/>
                  </a:moveTo>
                  <a:lnTo>
                    <a:pt x="1076015" y="52158"/>
                  </a:lnTo>
                  <a:lnTo>
                    <a:pt x="1066428" y="104115"/>
                  </a:lnTo>
                  <a:lnTo>
                    <a:pt x="1056021" y="155858"/>
                  </a:lnTo>
                  <a:lnTo>
                    <a:pt x="1044798" y="207374"/>
                  </a:lnTo>
                  <a:lnTo>
                    <a:pt x="1032760" y="258650"/>
                  </a:lnTo>
                  <a:lnTo>
                    <a:pt x="1019911" y="309675"/>
                  </a:lnTo>
                  <a:lnTo>
                    <a:pt x="1006254" y="360435"/>
                  </a:lnTo>
                  <a:lnTo>
                    <a:pt x="991791" y="410919"/>
                  </a:lnTo>
                  <a:lnTo>
                    <a:pt x="976525" y="461113"/>
                  </a:lnTo>
                  <a:lnTo>
                    <a:pt x="960459" y="511006"/>
                  </a:lnTo>
                  <a:lnTo>
                    <a:pt x="943596" y="560584"/>
                  </a:lnTo>
                  <a:lnTo>
                    <a:pt x="925938" y="609836"/>
                  </a:lnTo>
                  <a:lnTo>
                    <a:pt x="907488" y="658749"/>
                  </a:lnTo>
                  <a:lnTo>
                    <a:pt x="884142" y="717409"/>
                  </a:lnTo>
                  <a:lnTo>
                    <a:pt x="860434" y="773692"/>
                  </a:lnTo>
                  <a:lnTo>
                    <a:pt x="836458" y="827667"/>
                  </a:lnTo>
                  <a:lnTo>
                    <a:pt x="812311" y="879403"/>
                  </a:lnTo>
                  <a:lnTo>
                    <a:pt x="788089" y="928967"/>
                  </a:lnTo>
                  <a:lnTo>
                    <a:pt x="763887" y="976429"/>
                  </a:lnTo>
                  <a:lnTo>
                    <a:pt x="739800" y="1021857"/>
                  </a:lnTo>
                  <a:lnTo>
                    <a:pt x="715926" y="1065320"/>
                  </a:lnTo>
                  <a:lnTo>
                    <a:pt x="692359" y="1106887"/>
                  </a:lnTo>
                  <a:lnTo>
                    <a:pt x="669196" y="1146625"/>
                  </a:lnTo>
                  <a:lnTo>
                    <a:pt x="646533" y="1184603"/>
                  </a:lnTo>
                  <a:lnTo>
                    <a:pt x="624464" y="1220891"/>
                  </a:lnTo>
                  <a:lnTo>
                    <a:pt x="582495" y="1288669"/>
                  </a:lnTo>
                  <a:lnTo>
                    <a:pt x="539014" y="1357123"/>
                  </a:lnTo>
                  <a:lnTo>
                    <a:pt x="498381" y="1418594"/>
                  </a:lnTo>
                  <a:lnTo>
                    <a:pt x="460437" y="1473747"/>
                  </a:lnTo>
                  <a:lnTo>
                    <a:pt x="425020" y="1523252"/>
                  </a:lnTo>
                  <a:lnTo>
                    <a:pt x="391971" y="1567774"/>
                  </a:lnTo>
                  <a:lnTo>
                    <a:pt x="361130" y="1607981"/>
                  </a:lnTo>
                  <a:lnTo>
                    <a:pt x="332337" y="1644541"/>
                  </a:lnTo>
                  <a:lnTo>
                    <a:pt x="256647" y="1739010"/>
                  </a:lnTo>
                  <a:lnTo>
                    <a:pt x="234446" y="1767654"/>
                  </a:lnTo>
                  <a:lnTo>
                    <a:pt x="193630" y="1824678"/>
                  </a:lnTo>
                  <a:lnTo>
                    <a:pt x="156526" y="1885799"/>
                  </a:lnTo>
                  <a:lnTo>
                    <a:pt x="121856" y="1956357"/>
                  </a:lnTo>
                  <a:lnTo>
                    <a:pt x="105033" y="1996843"/>
                  </a:lnTo>
                  <a:lnTo>
                    <a:pt x="88338" y="2041690"/>
                  </a:lnTo>
                  <a:lnTo>
                    <a:pt x="69138" y="2098135"/>
                  </a:lnTo>
                  <a:lnTo>
                    <a:pt x="47047" y="2172814"/>
                  </a:lnTo>
                  <a:lnTo>
                    <a:pt x="36066" y="2216510"/>
                  </a:lnTo>
                  <a:lnTo>
                    <a:pt x="25739" y="2264189"/>
                  </a:lnTo>
                  <a:lnTo>
                    <a:pt x="16526" y="2315658"/>
                  </a:lnTo>
                  <a:lnTo>
                    <a:pt x="8886" y="2370725"/>
                  </a:lnTo>
                  <a:lnTo>
                    <a:pt x="3279" y="2429197"/>
                  </a:lnTo>
                  <a:lnTo>
                    <a:pt x="164" y="2490883"/>
                  </a:lnTo>
                  <a:lnTo>
                    <a:pt x="0" y="2555590"/>
                  </a:lnTo>
                  <a:lnTo>
                    <a:pt x="3245" y="2623127"/>
                  </a:lnTo>
                  <a:lnTo>
                    <a:pt x="10360" y="2693301"/>
                  </a:lnTo>
                  <a:lnTo>
                    <a:pt x="17881" y="2743260"/>
                  </a:lnTo>
                  <a:lnTo>
                    <a:pt x="27250" y="2792740"/>
                  </a:lnTo>
                  <a:lnTo>
                    <a:pt x="38446" y="2841680"/>
                  </a:lnTo>
                  <a:lnTo>
                    <a:pt x="51449" y="2890017"/>
                  </a:lnTo>
                  <a:lnTo>
                    <a:pt x="66240" y="2937690"/>
                  </a:lnTo>
                  <a:lnTo>
                    <a:pt x="82799" y="2984636"/>
                  </a:lnTo>
                  <a:lnTo>
                    <a:pt x="101106" y="3030794"/>
                  </a:lnTo>
                  <a:lnTo>
                    <a:pt x="121141" y="3076102"/>
                  </a:lnTo>
                  <a:lnTo>
                    <a:pt x="142884" y="3120498"/>
                  </a:lnTo>
                  <a:lnTo>
                    <a:pt x="166316" y="3163920"/>
                  </a:lnTo>
                  <a:lnTo>
                    <a:pt x="1084780" y="3166853"/>
                  </a:lnTo>
                  <a:lnTo>
                    <a:pt x="10847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5002" name="object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8960" y="2738520"/>
              <a:ext cx="1443240" cy="4117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51" name="object 12"/>
            <p:cNvSpPr/>
            <p:nvPr/>
          </p:nvSpPr>
          <p:spPr>
            <a:xfrm>
              <a:off x="7790273" y="2985137"/>
              <a:ext cx="1352647" cy="3871783"/>
            </a:xfrm>
            <a:custGeom>
              <a:avLst/>
              <a:gdLst/>
              <a:ahLst/>
              <a:cxnLst/>
              <a:rect l="l" t="t" r="r" b="b"/>
              <a:pathLst>
                <a:path w="1353820" h="3868420">
                  <a:moveTo>
                    <a:pt x="211545" y="3867831"/>
                  </a:moveTo>
                  <a:lnTo>
                    <a:pt x="188488" y="3825662"/>
                  </a:lnTo>
                  <a:lnTo>
                    <a:pt x="166689" y="3782753"/>
                  </a:lnTo>
                  <a:lnTo>
                    <a:pt x="146159" y="3739140"/>
                  </a:lnTo>
                  <a:lnTo>
                    <a:pt x="126911" y="3694858"/>
                  </a:lnTo>
                  <a:lnTo>
                    <a:pt x="108957" y="3649943"/>
                  </a:lnTo>
                  <a:lnTo>
                    <a:pt x="92311" y="3604430"/>
                  </a:lnTo>
                  <a:lnTo>
                    <a:pt x="76983" y="3558355"/>
                  </a:lnTo>
                  <a:lnTo>
                    <a:pt x="62988" y="3511753"/>
                  </a:lnTo>
                  <a:lnTo>
                    <a:pt x="50336" y="3464660"/>
                  </a:lnTo>
                  <a:lnTo>
                    <a:pt x="39042" y="3417111"/>
                  </a:lnTo>
                  <a:lnTo>
                    <a:pt x="29117" y="3369142"/>
                  </a:lnTo>
                  <a:lnTo>
                    <a:pt x="20574" y="3320789"/>
                  </a:lnTo>
                  <a:lnTo>
                    <a:pt x="13425" y="3272087"/>
                  </a:lnTo>
                  <a:lnTo>
                    <a:pt x="6088" y="3203869"/>
                  </a:lnTo>
                  <a:lnTo>
                    <a:pt x="1700" y="3137569"/>
                  </a:lnTo>
                  <a:lnTo>
                    <a:pt x="0" y="3073295"/>
                  </a:lnTo>
                  <a:lnTo>
                    <a:pt x="726" y="3011156"/>
                  </a:lnTo>
                  <a:lnTo>
                    <a:pt x="3619" y="2951261"/>
                  </a:lnTo>
                  <a:lnTo>
                    <a:pt x="8419" y="2893719"/>
                  </a:lnTo>
                  <a:lnTo>
                    <a:pt x="14863" y="2838639"/>
                  </a:lnTo>
                  <a:lnTo>
                    <a:pt x="22693" y="2786130"/>
                  </a:lnTo>
                  <a:lnTo>
                    <a:pt x="31647" y="2736301"/>
                  </a:lnTo>
                  <a:lnTo>
                    <a:pt x="41464" y="2689261"/>
                  </a:lnTo>
                  <a:lnTo>
                    <a:pt x="51885" y="2645118"/>
                  </a:lnTo>
                  <a:lnTo>
                    <a:pt x="62648" y="2603982"/>
                  </a:lnTo>
                  <a:lnTo>
                    <a:pt x="73494" y="2565961"/>
                  </a:lnTo>
                  <a:lnTo>
                    <a:pt x="94389" y="2499701"/>
                  </a:lnTo>
                  <a:lnTo>
                    <a:pt x="112485" y="2447209"/>
                  </a:lnTo>
                  <a:lnTo>
                    <a:pt x="129268" y="2401794"/>
                  </a:lnTo>
                  <a:lnTo>
                    <a:pt x="146126" y="2359947"/>
                  </a:lnTo>
                  <a:lnTo>
                    <a:pt x="163159" y="2321249"/>
                  </a:lnTo>
                  <a:lnTo>
                    <a:pt x="180468" y="2285281"/>
                  </a:lnTo>
                  <a:lnTo>
                    <a:pt x="216319" y="2219862"/>
                  </a:lnTo>
                  <a:lnTo>
                    <a:pt x="254485" y="2160335"/>
                  </a:lnTo>
                  <a:lnTo>
                    <a:pt x="295773" y="2103351"/>
                  </a:lnTo>
                  <a:lnTo>
                    <a:pt x="340989" y="2045556"/>
                  </a:lnTo>
                  <a:lnTo>
                    <a:pt x="365323" y="2015307"/>
                  </a:lnTo>
                  <a:lnTo>
                    <a:pt x="390942" y="1983599"/>
                  </a:lnTo>
                  <a:lnTo>
                    <a:pt x="417947" y="1950013"/>
                  </a:lnTo>
                  <a:lnTo>
                    <a:pt x="446438" y="1914129"/>
                  </a:lnTo>
                  <a:lnTo>
                    <a:pt x="476517" y="1875529"/>
                  </a:lnTo>
                  <a:lnTo>
                    <a:pt x="508284" y="1833793"/>
                  </a:lnTo>
                  <a:lnTo>
                    <a:pt x="541841" y="1788504"/>
                  </a:lnTo>
                  <a:lnTo>
                    <a:pt x="577287" y="1739240"/>
                  </a:lnTo>
                  <a:lnTo>
                    <a:pt x="614725" y="1685585"/>
                  </a:lnTo>
                  <a:lnTo>
                    <a:pt x="654254" y="1627118"/>
                  </a:lnTo>
                  <a:lnTo>
                    <a:pt x="695976" y="1563421"/>
                  </a:lnTo>
                  <a:lnTo>
                    <a:pt x="739992" y="1494074"/>
                  </a:lnTo>
                  <a:lnTo>
                    <a:pt x="760239" y="1461624"/>
                  </a:lnTo>
                  <a:lnTo>
                    <a:pt x="781106" y="1427999"/>
                  </a:lnTo>
                  <a:lnTo>
                    <a:pt x="802536" y="1393158"/>
                  </a:lnTo>
                  <a:lnTo>
                    <a:pt x="824471" y="1357060"/>
                  </a:lnTo>
                  <a:lnTo>
                    <a:pt x="846855" y="1319665"/>
                  </a:lnTo>
                  <a:lnTo>
                    <a:pt x="869630" y="1280931"/>
                  </a:lnTo>
                  <a:lnTo>
                    <a:pt x="892740" y="1240817"/>
                  </a:lnTo>
                  <a:lnTo>
                    <a:pt x="916126" y="1199282"/>
                  </a:lnTo>
                  <a:lnTo>
                    <a:pt x="939731" y="1156286"/>
                  </a:lnTo>
                  <a:lnTo>
                    <a:pt x="963499" y="1111787"/>
                  </a:lnTo>
                  <a:lnTo>
                    <a:pt x="987371" y="1065744"/>
                  </a:lnTo>
                  <a:lnTo>
                    <a:pt x="1011292" y="1018116"/>
                  </a:lnTo>
                  <a:lnTo>
                    <a:pt x="1035203" y="968862"/>
                  </a:lnTo>
                  <a:lnTo>
                    <a:pt x="1059048" y="917941"/>
                  </a:lnTo>
                  <a:lnTo>
                    <a:pt x="1082768" y="865313"/>
                  </a:lnTo>
                  <a:lnTo>
                    <a:pt x="1106308" y="810935"/>
                  </a:lnTo>
                  <a:lnTo>
                    <a:pt x="1129609" y="754767"/>
                  </a:lnTo>
                  <a:lnTo>
                    <a:pt x="1152615" y="696768"/>
                  </a:lnTo>
                  <a:lnTo>
                    <a:pt x="1170611" y="649441"/>
                  </a:lnTo>
                  <a:lnTo>
                    <a:pt x="1188023" y="601863"/>
                  </a:lnTo>
                  <a:lnTo>
                    <a:pt x="1204847" y="554039"/>
                  </a:lnTo>
                  <a:lnTo>
                    <a:pt x="1221084" y="505979"/>
                  </a:lnTo>
                  <a:lnTo>
                    <a:pt x="1236729" y="457688"/>
                  </a:lnTo>
                  <a:lnTo>
                    <a:pt x="1251781" y="409173"/>
                  </a:lnTo>
                  <a:lnTo>
                    <a:pt x="1266239" y="360442"/>
                  </a:lnTo>
                  <a:lnTo>
                    <a:pt x="1280100" y="311502"/>
                  </a:lnTo>
                  <a:lnTo>
                    <a:pt x="1293362" y="262359"/>
                  </a:lnTo>
                  <a:lnTo>
                    <a:pt x="1306023" y="213020"/>
                  </a:lnTo>
                  <a:lnTo>
                    <a:pt x="1318082" y="163493"/>
                  </a:lnTo>
                  <a:lnTo>
                    <a:pt x="1329535" y="113784"/>
                  </a:lnTo>
                  <a:lnTo>
                    <a:pt x="1340382" y="63900"/>
                  </a:lnTo>
                  <a:lnTo>
                    <a:pt x="1350619" y="13849"/>
                  </a:lnTo>
                  <a:lnTo>
                    <a:pt x="1353275" y="0"/>
                  </a:lnTo>
                </a:path>
              </a:pathLst>
            </a:custGeom>
            <a:noFill/>
            <a:ln w="18288">
              <a:solidFill>
                <a:srgbClr val="8080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5004" name="object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40" y="-7200"/>
              <a:ext cx="3198600" cy="183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53" name="object 14"/>
            <p:cNvSpPr/>
            <p:nvPr/>
          </p:nvSpPr>
          <p:spPr>
            <a:xfrm>
              <a:off x="1440" y="19787"/>
              <a:ext cx="3097434" cy="1714442"/>
            </a:xfrm>
            <a:custGeom>
              <a:avLst/>
              <a:gdLst/>
              <a:ahLst/>
              <a:cxnLst/>
              <a:rect l="l" t="t" r="r" b="b"/>
              <a:pathLst>
                <a:path w="3100070" h="1713230">
                  <a:moveTo>
                    <a:pt x="0" y="1449832"/>
                  </a:moveTo>
                  <a:lnTo>
                    <a:pt x="38633" y="1483582"/>
                  </a:lnTo>
                  <a:lnTo>
                    <a:pt x="78059" y="1515131"/>
                  </a:lnTo>
                  <a:lnTo>
                    <a:pt x="118233" y="1544456"/>
                  </a:lnTo>
                  <a:lnTo>
                    <a:pt x="159110" y="1571532"/>
                  </a:lnTo>
                  <a:lnTo>
                    <a:pt x="200643" y="1596339"/>
                  </a:lnTo>
                  <a:lnTo>
                    <a:pt x="242787" y="1618851"/>
                  </a:lnTo>
                  <a:lnTo>
                    <a:pt x="285498" y="1639048"/>
                  </a:lnTo>
                  <a:lnTo>
                    <a:pt x="328728" y="1656905"/>
                  </a:lnTo>
                  <a:lnTo>
                    <a:pt x="372433" y="1672400"/>
                  </a:lnTo>
                  <a:lnTo>
                    <a:pt x="416568" y="1685510"/>
                  </a:lnTo>
                  <a:lnTo>
                    <a:pt x="461086" y="1696212"/>
                  </a:lnTo>
                  <a:lnTo>
                    <a:pt x="525008" y="1706811"/>
                  </a:lnTo>
                  <a:lnTo>
                    <a:pt x="586714" y="1712108"/>
                  </a:lnTo>
                  <a:lnTo>
                    <a:pt x="646054" y="1712681"/>
                  </a:lnTo>
                  <a:lnTo>
                    <a:pt x="702877" y="1709111"/>
                  </a:lnTo>
                  <a:lnTo>
                    <a:pt x="757032" y="1701978"/>
                  </a:lnTo>
                  <a:lnTo>
                    <a:pt x="808368" y="1691859"/>
                  </a:lnTo>
                  <a:lnTo>
                    <a:pt x="856735" y="1679336"/>
                  </a:lnTo>
                  <a:lnTo>
                    <a:pt x="901982" y="1664988"/>
                  </a:lnTo>
                  <a:lnTo>
                    <a:pt x="943957" y="1649394"/>
                  </a:lnTo>
                  <a:lnTo>
                    <a:pt x="982510" y="1633134"/>
                  </a:lnTo>
                  <a:lnTo>
                    <a:pt x="1017491" y="1616787"/>
                  </a:lnTo>
                  <a:lnTo>
                    <a:pt x="1076131" y="1586151"/>
                  </a:lnTo>
                  <a:lnTo>
                    <a:pt x="1137703" y="1550258"/>
                  </a:lnTo>
                  <a:lnTo>
                    <a:pt x="1172664" y="1527371"/>
                  </a:lnTo>
                  <a:lnTo>
                    <a:pt x="1204793" y="1504197"/>
                  </a:lnTo>
                  <a:lnTo>
                    <a:pt x="1262240" y="1456340"/>
                  </a:lnTo>
                  <a:lnTo>
                    <a:pt x="1313412" y="1405382"/>
                  </a:lnTo>
                  <a:lnTo>
                    <a:pt x="1361677" y="1350021"/>
                  </a:lnTo>
                  <a:lnTo>
                    <a:pt x="1385773" y="1320282"/>
                  </a:lnTo>
                  <a:lnTo>
                    <a:pt x="1410404" y="1288954"/>
                  </a:lnTo>
                  <a:lnTo>
                    <a:pt x="1435994" y="1255874"/>
                  </a:lnTo>
                  <a:lnTo>
                    <a:pt x="1462962" y="1220878"/>
                  </a:lnTo>
                  <a:lnTo>
                    <a:pt x="1491729" y="1183804"/>
                  </a:lnTo>
                  <a:lnTo>
                    <a:pt x="1522717" y="1144490"/>
                  </a:lnTo>
                  <a:lnTo>
                    <a:pt x="1556347" y="1102772"/>
                  </a:lnTo>
                  <a:lnTo>
                    <a:pt x="1593040" y="1058486"/>
                  </a:lnTo>
                  <a:lnTo>
                    <a:pt x="1633216" y="1011472"/>
                  </a:lnTo>
                  <a:lnTo>
                    <a:pt x="1677298" y="961565"/>
                  </a:lnTo>
                  <a:lnTo>
                    <a:pt x="1725705" y="908603"/>
                  </a:lnTo>
                  <a:lnTo>
                    <a:pt x="1778859" y="852422"/>
                  </a:lnTo>
                  <a:lnTo>
                    <a:pt x="1837182" y="792861"/>
                  </a:lnTo>
                  <a:lnTo>
                    <a:pt x="1865510" y="764484"/>
                  </a:lnTo>
                  <a:lnTo>
                    <a:pt x="1894993" y="735143"/>
                  </a:lnTo>
                  <a:lnTo>
                    <a:pt x="1925676" y="704939"/>
                  </a:lnTo>
                  <a:lnTo>
                    <a:pt x="1957605" y="673973"/>
                  </a:lnTo>
                  <a:lnTo>
                    <a:pt x="1990825" y="642346"/>
                  </a:lnTo>
                  <a:lnTo>
                    <a:pt x="2025379" y="610159"/>
                  </a:lnTo>
                  <a:lnTo>
                    <a:pt x="2061314" y="577514"/>
                  </a:lnTo>
                  <a:lnTo>
                    <a:pt x="2098674" y="544512"/>
                  </a:lnTo>
                  <a:lnTo>
                    <a:pt x="2137505" y="511254"/>
                  </a:lnTo>
                  <a:lnTo>
                    <a:pt x="2177852" y="477841"/>
                  </a:lnTo>
                  <a:lnTo>
                    <a:pt x="2219758" y="444374"/>
                  </a:lnTo>
                  <a:lnTo>
                    <a:pt x="2263270" y="410956"/>
                  </a:lnTo>
                  <a:lnTo>
                    <a:pt x="2308433" y="377686"/>
                  </a:lnTo>
                  <a:lnTo>
                    <a:pt x="2355291" y="344666"/>
                  </a:lnTo>
                  <a:lnTo>
                    <a:pt x="2403890" y="311997"/>
                  </a:lnTo>
                  <a:lnTo>
                    <a:pt x="2454275" y="279781"/>
                  </a:lnTo>
                  <a:lnTo>
                    <a:pt x="2498780" y="252695"/>
                  </a:lnTo>
                  <a:lnTo>
                    <a:pt x="2543571" y="226687"/>
                  </a:lnTo>
                  <a:lnTo>
                    <a:pt x="2588638" y="201759"/>
                  </a:lnTo>
                  <a:lnTo>
                    <a:pt x="2633972" y="177916"/>
                  </a:lnTo>
                  <a:lnTo>
                    <a:pt x="2679562" y="155162"/>
                  </a:lnTo>
                  <a:lnTo>
                    <a:pt x="2725399" y="133500"/>
                  </a:lnTo>
                  <a:lnTo>
                    <a:pt x="2771473" y="112934"/>
                  </a:lnTo>
                  <a:lnTo>
                    <a:pt x="2817774" y="93469"/>
                  </a:lnTo>
                  <a:lnTo>
                    <a:pt x="2864294" y="75108"/>
                  </a:lnTo>
                  <a:lnTo>
                    <a:pt x="2911021" y="57854"/>
                  </a:lnTo>
                  <a:lnTo>
                    <a:pt x="2957946" y="41713"/>
                  </a:lnTo>
                  <a:lnTo>
                    <a:pt x="3005061" y="26688"/>
                  </a:lnTo>
                  <a:lnTo>
                    <a:pt x="3052353" y="12782"/>
                  </a:lnTo>
                  <a:lnTo>
                    <a:pt x="3099816" y="0"/>
                  </a:lnTo>
                </a:path>
              </a:pathLst>
            </a:custGeom>
            <a:noFill/>
            <a:ln w="18288">
              <a:solidFill>
                <a:srgbClr val="F9525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5006" name="object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0" y="-7200"/>
              <a:ext cx="3515400" cy="165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55" name="object 16"/>
            <p:cNvSpPr/>
            <p:nvPr/>
          </p:nvSpPr>
          <p:spPr>
            <a:xfrm>
              <a:off x="1440" y="-850"/>
              <a:ext cx="3335576" cy="1482676"/>
            </a:xfrm>
            <a:custGeom>
              <a:avLst/>
              <a:gdLst/>
              <a:ahLst/>
              <a:cxnLst/>
              <a:rect l="l" t="t" r="r" b="b"/>
              <a:pathLst>
                <a:path w="3337560" h="1481455">
                  <a:moveTo>
                    <a:pt x="3337540" y="0"/>
                  </a:moveTo>
                  <a:lnTo>
                    <a:pt x="0" y="0"/>
                  </a:lnTo>
                  <a:lnTo>
                    <a:pt x="3090" y="1253871"/>
                  </a:lnTo>
                  <a:lnTo>
                    <a:pt x="44650" y="1283031"/>
                  </a:lnTo>
                  <a:lnTo>
                    <a:pt x="87062" y="1310298"/>
                  </a:lnTo>
                  <a:lnTo>
                    <a:pt x="130278" y="1335650"/>
                  </a:lnTo>
                  <a:lnTo>
                    <a:pt x="174248" y="1359065"/>
                  </a:lnTo>
                  <a:lnTo>
                    <a:pt x="218924" y="1380521"/>
                  </a:lnTo>
                  <a:lnTo>
                    <a:pt x="264258" y="1399994"/>
                  </a:lnTo>
                  <a:lnTo>
                    <a:pt x="310200" y="1417463"/>
                  </a:lnTo>
                  <a:lnTo>
                    <a:pt x="356702" y="1432906"/>
                  </a:lnTo>
                  <a:lnTo>
                    <a:pt x="403714" y="1446299"/>
                  </a:lnTo>
                  <a:lnTo>
                    <a:pt x="451189" y="1457621"/>
                  </a:lnTo>
                  <a:lnTo>
                    <a:pt x="499078" y="1466850"/>
                  </a:lnTo>
                  <a:lnTo>
                    <a:pt x="567840" y="1476034"/>
                  </a:lnTo>
                  <a:lnTo>
                    <a:pt x="634218" y="1480628"/>
                  </a:lnTo>
                  <a:lnTo>
                    <a:pt x="698051" y="1481132"/>
                  </a:lnTo>
                  <a:lnTo>
                    <a:pt x="759176" y="1478049"/>
                  </a:lnTo>
                  <a:lnTo>
                    <a:pt x="817430" y="1471880"/>
                  </a:lnTo>
                  <a:lnTo>
                    <a:pt x="872652" y="1463127"/>
                  </a:lnTo>
                  <a:lnTo>
                    <a:pt x="924680" y="1452292"/>
                  </a:lnTo>
                  <a:lnTo>
                    <a:pt x="973351" y="1439877"/>
                  </a:lnTo>
                  <a:lnTo>
                    <a:pt x="1018503" y="1426383"/>
                  </a:lnTo>
                  <a:lnTo>
                    <a:pt x="1059974" y="1412312"/>
                  </a:lnTo>
                  <a:lnTo>
                    <a:pt x="1097602" y="1398166"/>
                  </a:lnTo>
                  <a:lnTo>
                    <a:pt x="1160680" y="1371656"/>
                  </a:lnTo>
                  <a:lnTo>
                    <a:pt x="1226903" y="1340616"/>
                  </a:lnTo>
                  <a:lnTo>
                    <a:pt x="1264504" y="1320828"/>
                  </a:lnTo>
                  <a:lnTo>
                    <a:pt x="1299061" y="1300791"/>
                  </a:lnTo>
                  <a:lnTo>
                    <a:pt x="1360853" y="1259410"/>
                  </a:lnTo>
                  <a:lnTo>
                    <a:pt x="1415901" y="1215345"/>
                  </a:lnTo>
                  <a:lnTo>
                    <a:pt x="1467827" y="1167472"/>
                  </a:lnTo>
                  <a:lnTo>
                    <a:pt x="1520253" y="1114663"/>
                  </a:lnTo>
                  <a:lnTo>
                    <a:pt x="1607754" y="1023732"/>
                  </a:lnTo>
                  <a:lnTo>
                    <a:pt x="1641095" y="989734"/>
                  </a:lnTo>
                  <a:lnTo>
                    <a:pt x="1677277" y="953658"/>
                  </a:lnTo>
                  <a:lnTo>
                    <a:pt x="1716754" y="915363"/>
                  </a:lnTo>
                  <a:lnTo>
                    <a:pt x="1759979" y="874708"/>
                  </a:lnTo>
                  <a:lnTo>
                    <a:pt x="1807403" y="831552"/>
                  </a:lnTo>
                  <a:lnTo>
                    <a:pt x="1859480" y="785755"/>
                  </a:lnTo>
                  <a:lnTo>
                    <a:pt x="1916662" y="737175"/>
                  </a:lnTo>
                  <a:lnTo>
                    <a:pt x="1979402" y="685673"/>
                  </a:lnTo>
                  <a:lnTo>
                    <a:pt x="2041540" y="635789"/>
                  </a:lnTo>
                  <a:lnTo>
                    <a:pt x="2074528" y="609679"/>
                  </a:lnTo>
                  <a:lnTo>
                    <a:pt x="2108861" y="582906"/>
                  </a:lnTo>
                  <a:lnTo>
                    <a:pt x="2144586" y="555558"/>
                  </a:lnTo>
                  <a:lnTo>
                    <a:pt x="2181751" y="527724"/>
                  </a:lnTo>
                  <a:lnTo>
                    <a:pt x="2220405" y="499491"/>
                  </a:lnTo>
                  <a:lnTo>
                    <a:pt x="2260596" y="470947"/>
                  </a:lnTo>
                  <a:lnTo>
                    <a:pt x="2302372" y="442180"/>
                  </a:lnTo>
                  <a:lnTo>
                    <a:pt x="2345781" y="413277"/>
                  </a:lnTo>
                  <a:lnTo>
                    <a:pt x="2390872" y="384327"/>
                  </a:lnTo>
                  <a:lnTo>
                    <a:pt x="2437692" y="355417"/>
                  </a:lnTo>
                  <a:lnTo>
                    <a:pt x="2486290" y="326635"/>
                  </a:lnTo>
                  <a:lnTo>
                    <a:pt x="2536713" y="298068"/>
                  </a:lnTo>
                  <a:lnTo>
                    <a:pt x="2589011" y="269806"/>
                  </a:lnTo>
                  <a:lnTo>
                    <a:pt x="2643231" y="241935"/>
                  </a:lnTo>
                  <a:lnTo>
                    <a:pt x="2687895" y="220062"/>
                  </a:lnTo>
                  <a:lnTo>
                    <a:pt x="2732828" y="198999"/>
                  </a:lnTo>
                  <a:lnTo>
                    <a:pt x="2778021" y="178746"/>
                  </a:lnTo>
                  <a:lnTo>
                    <a:pt x="2823466" y="159308"/>
                  </a:lnTo>
                  <a:lnTo>
                    <a:pt x="2869155" y="140687"/>
                  </a:lnTo>
                  <a:lnTo>
                    <a:pt x="2915078" y="122886"/>
                  </a:lnTo>
                  <a:lnTo>
                    <a:pt x="2961228" y="105906"/>
                  </a:lnTo>
                  <a:lnTo>
                    <a:pt x="3007595" y="89752"/>
                  </a:lnTo>
                  <a:lnTo>
                    <a:pt x="3054172" y="74426"/>
                  </a:lnTo>
                  <a:lnTo>
                    <a:pt x="3100949" y="59929"/>
                  </a:lnTo>
                  <a:lnTo>
                    <a:pt x="3147918" y="46266"/>
                  </a:lnTo>
                  <a:lnTo>
                    <a:pt x="3195070" y="33439"/>
                  </a:lnTo>
                  <a:lnTo>
                    <a:pt x="3242397" y="21450"/>
                  </a:lnTo>
                  <a:lnTo>
                    <a:pt x="3289890" y="10303"/>
                  </a:lnTo>
                  <a:lnTo>
                    <a:pt x="3337540" y="0"/>
                  </a:lnTo>
                  <a:close/>
                </a:path>
              </a:pathLst>
            </a:cu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5008" name="object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60" y="-7200"/>
              <a:ext cx="913500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357" name="PlaceHolder 1"/>
          <p:cNvSpPr>
            <a:spLocks noGrp="1"/>
          </p:cNvSpPr>
          <p:nvPr>
            <p:ph type="title" idx="4294967295"/>
          </p:nvPr>
        </p:nvSpPr>
        <p:spPr>
          <a:xfrm>
            <a:off x="1758950" y="468313"/>
            <a:ext cx="5581650" cy="1155700"/>
          </a:xfrm>
        </p:spPr>
        <p:txBody>
          <a:bodyPr tIns="12600" anchor="t"/>
          <a:lstStyle/>
          <a:p>
            <a:pPr marL="12600" fontAlgn="auto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defRPr/>
            </a:pPr>
            <a:r>
              <a:rPr lang="uk-UA" sz="3600" b="1" spc="-1">
                <a:solidFill>
                  <a:srgbClr val="002BC0"/>
                </a:solidFill>
                <a:latin typeface="Verdana"/>
              </a:rPr>
              <a:t>Профільне</a:t>
            </a:r>
            <a:r>
              <a:rPr lang="uk-UA" sz="3600" b="1" spc="-52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600" b="1" spc="-12">
                <a:solidFill>
                  <a:srgbClr val="002BC0"/>
                </a:solidFill>
                <a:latin typeface="Verdana"/>
              </a:rPr>
              <a:t>навчання</a:t>
            </a:r>
            <a:endParaRPr lang="uk-UA" sz="3600" spc="-1"/>
          </a:p>
        </p:txBody>
      </p:sp>
      <p:sp>
        <p:nvSpPr>
          <p:cNvPr id="358" name="object 4"/>
          <p:cNvSpPr/>
          <p:nvPr/>
        </p:nvSpPr>
        <p:spPr>
          <a:xfrm>
            <a:off x="111125" y="1446213"/>
            <a:ext cx="8799513" cy="44529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>
            <a:spAutoFit/>
          </a:bodyPr>
          <a:lstStyle/>
          <a:p>
            <a:pPr marL="11880" fontAlgn="auto">
              <a:lnSpc>
                <a:spcPts val="2509"/>
              </a:lnSpc>
              <a:spcBef>
                <a:spcPts val="111"/>
              </a:spcBef>
              <a:spcAft>
                <a:spcPts val="0"/>
              </a:spcAft>
              <a:tabLst>
                <a:tab pos="308520" algn="l"/>
                <a:tab pos="758880" algn="l"/>
                <a:tab pos="2572920" algn="l"/>
                <a:tab pos="3402360" algn="l"/>
                <a:tab pos="4012560" algn="l"/>
                <a:tab pos="4787280" algn="l"/>
                <a:tab pos="6091560" algn="l"/>
                <a:tab pos="7183800" algn="l"/>
              </a:tabLst>
              <a:defRPr/>
            </a:pPr>
            <a:r>
              <a:rPr lang="uk-UA" sz="2200" spc="-52" dirty="0">
                <a:solidFill>
                  <a:srgbClr val="000000"/>
                </a:solidFill>
                <a:latin typeface="Microsoft Sans Serif"/>
              </a:rPr>
              <a:t>У</a:t>
            </a:r>
            <a:r>
              <a:rPr lang="uk-UA" sz="2200" spc="-1" dirty="0">
                <a:solidFill>
                  <a:srgbClr val="000000"/>
                </a:solidFill>
                <a:latin typeface="Microsoft Sans Serif"/>
              </a:rPr>
              <a:t>	</a:t>
            </a:r>
            <a:r>
              <a:rPr lang="uk-UA" sz="2200" spc="-21" dirty="0">
                <a:solidFill>
                  <a:srgbClr val="000000"/>
                </a:solidFill>
                <a:latin typeface="Verdana"/>
              </a:rPr>
              <a:t>2022-2023</a:t>
            </a:r>
            <a:r>
              <a:rPr lang="uk-UA" sz="2200" spc="-1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200" spc="-21" dirty="0">
                <a:solidFill>
                  <a:srgbClr val="000000"/>
                </a:solidFill>
                <a:latin typeface="Verdana"/>
              </a:rPr>
              <a:t>н.р.</a:t>
            </a:r>
            <a:r>
              <a:rPr lang="uk-UA" sz="2200" spc="-1" dirty="0">
                <a:solidFill>
                  <a:srgbClr val="000000"/>
                </a:solidFill>
                <a:latin typeface="Verdana"/>
              </a:rPr>
              <a:t>	</a:t>
            </a:r>
            <a:r>
              <a:rPr lang="uk-UA" sz="2200" spc="-26" dirty="0">
                <a:solidFill>
                  <a:srgbClr val="000000"/>
                </a:solidFill>
                <a:latin typeface="Microsoft Sans Serif"/>
              </a:rPr>
              <a:t>усі</a:t>
            </a:r>
            <a:r>
              <a:rPr lang="uk-UA" sz="2200" spc="-1" dirty="0">
                <a:solidFill>
                  <a:srgbClr val="000000"/>
                </a:solidFill>
                <a:latin typeface="Microsoft Sans Serif"/>
              </a:rPr>
              <a:t> </a:t>
            </a:r>
            <a:r>
              <a:rPr lang="uk-UA" sz="2200" spc="-21" dirty="0">
                <a:solidFill>
                  <a:srgbClr val="000000"/>
                </a:solidFill>
                <a:latin typeface="Microsoft Sans Serif"/>
              </a:rPr>
              <a:t>учні</a:t>
            </a:r>
            <a:r>
              <a:rPr lang="uk-UA" sz="2200" spc="-1" dirty="0">
                <a:solidFill>
                  <a:srgbClr val="000000"/>
                </a:solidFill>
                <a:latin typeface="Microsoft Sans Serif"/>
              </a:rPr>
              <a:t> </a:t>
            </a:r>
            <a:r>
              <a:rPr lang="uk-UA" sz="2200" spc="-12" dirty="0">
                <a:solidFill>
                  <a:srgbClr val="000000"/>
                </a:solidFill>
                <a:latin typeface="Microsoft Sans Serif"/>
              </a:rPr>
              <a:t>старшої</a:t>
            </a:r>
            <a:r>
              <a:rPr lang="uk-UA" sz="2200" spc="-1" dirty="0">
                <a:solidFill>
                  <a:srgbClr val="000000"/>
                </a:solidFill>
                <a:latin typeface="Microsoft Sans Serif"/>
              </a:rPr>
              <a:t> </a:t>
            </a:r>
            <a:r>
              <a:rPr lang="uk-UA" sz="2200" spc="-12" dirty="0">
                <a:solidFill>
                  <a:srgbClr val="000000"/>
                </a:solidFill>
                <a:latin typeface="Microsoft Sans Serif"/>
              </a:rPr>
              <a:t>школи</a:t>
            </a:r>
            <a:r>
              <a:rPr lang="uk-UA" sz="2200" spc="-1" dirty="0">
                <a:solidFill>
                  <a:srgbClr val="000000"/>
                </a:solidFill>
                <a:latin typeface="Microsoft Sans Serif"/>
              </a:rPr>
              <a:t> </a:t>
            </a:r>
            <a:r>
              <a:rPr lang="uk-UA" sz="2200" spc="-12" dirty="0">
                <a:solidFill>
                  <a:srgbClr val="000000"/>
                </a:solidFill>
                <a:latin typeface="Microsoft Sans Serif"/>
              </a:rPr>
              <a:t>охоплені </a:t>
            </a:r>
            <a:r>
              <a:rPr lang="uk-UA" sz="2200" spc="-1" dirty="0">
                <a:solidFill>
                  <a:srgbClr val="000000"/>
                </a:solidFill>
                <a:latin typeface="Verdana"/>
              </a:rPr>
              <a:t>профільним</a:t>
            </a:r>
            <a:r>
              <a:rPr lang="uk-UA" sz="2200" spc="-60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200" spc="-1" dirty="0">
                <a:solidFill>
                  <a:srgbClr val="000000"/>
                </a:solidFill>
                <a:latin typeface="Verdana"/>
              </a:rPr>
              <a:t>навчанням</a:t>
            </a:r>
            <a:r>
              <a:rPr lang="uk-UA" sz="2200" spc="-60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200" spc="574" dirty="0">
                <a:solidFill>
                  <a:srgbClr val="000000"/>
                </a:solidFill>
                <a:latin typeface="Microsoft Sans Serif"/>
              </a:rPr>
              <a:t>–</a:t>
            </a:r>
            <a:r>
              <a:rPr lang="uk-UA" sz="2200" spc="24" dirty="0">
                <a:solidFill>
                  <a:srgbClr val="000000"/>
                </a:solidFill>
                <a:latin typeface="Microsoft Sans Serif"/>
              </a:rPr>
              <a:t> </a:t>
            </a:r>
            <a:r>
              <a:rPr lang="uk-UA" sz="2200" spc="-26" dirty="0">
                <a:solidFill>
                  <a:srgbClr val="000000"/>
                </a:solidFill>
                <a:latin typeface="Microsoft Sans Serif"/>
              </a:rPr>
              <a:t>це </a:t>
            </a:r>
            <a:r>
              <a:rPr lang="uk-UA" sz="2200" spc="-1" dirty="0">
                <a:solidFill>
                  <a:srgbClr val="000000"/>
                </a:solidFill>
                <a:latin typeface="Verdana"/>
              </a:rPr>
              <a:t>126</a:t>
            </a:r>
            <a:r>
              <a:rPr lang="uk-UA" sz="2200" spc="-26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200" spc="-1" dirty="0">
                <a:solidFill>
                  <a:srgbClr val="000000"/>
                </a:solidFill>
                <a:latin typeface="Verdana"/>
              </a:rPr>
              <a:t>учнів</a:t>
            </a:r>
            <a:r>
              <a:rPr lang="uk-UA" sz="2200" spc="-15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200" spc="-12" dirty="0">
                <a:solidFill>
                  <a:srgbClr val="000000"/>
                </a:solidFill>
                <a:latin typeface="Verdana"/>
              </a:rPr>
              <a:t>10-</a:t>
            </a:r>
            <a:r>
              <a:rPr lang="uk-UA" sz="2200" spc="-1" dirty="0">
                <a:solidFill>
                  <a:srgbClr val="000000"/>
                </a:solidFill>
                <a:latin typeface="Verdana"/>
              </a:rPr>
              <a:t>11</a:t>
            </a:r>
            <a:r>
              <a:rPr lang="uk-UA" sz="2200" spc="-15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200" spc="-12" dirty="0">
                <a:solidFill>
                  <a:srgbClr val="000000"/>
                </a:solidFill>
                <a:latin typeface="Verdana"/>
              </a:rPr>
              <a:t>класів</a:t>
            </a:r>
            <a:r>
              <a:rPr lang="uk-UA" sz="2200" spc="-12" dirty="0">
                <a:solidFill>
                  <a:srgbClr val="000000"/>
                </a:solidFill>
                <a:latin typeface="Microsoft Sans Serif"/>
              </a:rPr>
              <a:t>.</a:t>
            </a:r>
            <a:endParaRPr lang="uk-UA" sz="2200" spc="-1" dirty="0"/>
          </a:p>
          <a:p>
            <a:pPr marL="11880" fontAlgn="auto">
              <a:lnSpc>
                <a:spcPts val="2509"/>
              </a:lnSpc>
              <a:spcBef>
                <a:spcPts val="111"/>
              </a:spcBef>
              <a:spcAft>
                <a:spcPts val="0"/>
              </a:spcAft>
              <a:tabLst>
                <a:tab pos="308520" algn="l"/>
                <a:tab pos="758880" algn="l"/>
                <a:tab pos="2572920" algn="l"/>
                <a:tab pos="3402360" algn="l"/>
                <a:tab pos="4012560" algn="l"/>
                <a:tab pos="4787280" algn="l"/>
                <a:tab pos="6091560" algn="l"/>
                <a:tab pos="7183800" algn="l"/>
              </a:tabLst>
              <a:defRPr/>
            </a:pPr>
            <a:endParaRPr lang="uk-UA" sz="2200" spc="-1" dirty="0"/>
          </a:p>
          <a:p>
            <a:pPr marL="326520" indent="-314280" fontAlgn="auto">
              <a:spcBef>
                <a:spcPts val="119"/>
              </a:spcBef>
              <a:spcAft>
                <a:spcPts val="0"/>
              </a:spcAft>
              <a:buClr>
                <a:srgbClr val="002BC0"/>
              </a:buClr>
              <a:buFont typeface="Wingdings" charset="2"/>
              <a:buChar char=""/>
              <a:tabLst>
                <a:tab pos="326880" algn="l"/>
              </a:tabLst>
              <a:defRPr/>
            </a:pPr>
            <a:r>
              <a:rPr lang="uk-UA" sz="2000" spc="-12" dirty="0">
                <a:solidFill>
                  <a:srgbClr val="000000"/>
                </a:solidFill>
                <a:latin typeface="Verdana"/>
              </a:rPr>
              <a:t>10-</a:t>
            </a:r>
            <a:r>
              <a:rPr lang="uk-UA" sz="2000" spc="-1" dirty="0">
                <a:solidFill>
                  <a:srgbClr val="000000"/>
                </a:solidFill>
                <a:latin typeface="Verdana"/>
              </a:rPr>
              <a:t>А,</a:t>
            </a:r>
            <a:r>
              <a:rPr lang="uk-UA" sz="2000" spc="-46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2" dirty="0">
                <a:solidFill>
                  <a:srgbClr val="000000"/>
                </a:solidFill>
                <a:latin typeface="Verdana"/>
              </a:rPr>
              <a:t>11-</a:t>
            </a:r>
            <a:r>
              <a:rPr lang="uk-UA" sz="2000" spc="-1" dirty="0">
                <a:solidFill>
                  <a:srgbClr val="000000"/>
                </a:solidFill>
                <a:latin typeface="Verdana"/>
              </a:rPr>
              <a:t>А</a:t>
            </a:r>
            <a:r>
              <a:rPr lang="uk-UA" sz="2000" spc="-12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Verdana"/>
              </a:rPr>
              <a:t>економічного</a:t>
            </a:r>
            <a:r>
              <a:rPr lang="uk-UA" sz="2000" spc="-35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Verdana"/>
              </a:rPr>
              <a:t>профілю</a:t>
            </a:r>
            <a:r>
              <a:rPr lang="uk-UA" sz="2000" spc="-21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2" dirty="0">
                <a:solidFill>
                  <a:srgbClr val="000000"/>
                </a:solidFill>
                <a:latin typeface="Verdana"/>
              </a:rPr>
              <a:t>навчання.</a:t>
            </a:r>
            <a:endParaRPr lang="uk-UA" sz="2000" spc="-1" dirty="0"/>
          </a:p>
          <a:p>
            <a:pPr marL="326520" indent="-314280" fontAlgn="auto">
              <a:spcBef>
                <a:spcPts val="145"/>
              </a:spcBef>
              <a:spcAft>
                <a:spcPts val="0"/>
              </a:spcAft>
              <a:buClr>
                <a:srgbClr val="002BC0"/>
              </a:buClr>
              <a:buFont typeface="Wingdings" charset="2"/>
              <a:buChar char=""/>
              <a:tabLst>
                <a:tab pos="326880" algn="l"/>
              </a:tabLst>
              <a:defRPr/>
            </a:pPr>
            <a:r>
              <a:rPr lang="uk-UA" sz="2000" spc="-12" dirty="0">
                <a:solidFill>
                  <a:srgbClr val="000000"/>
                </a:solidFill>
                <a:latin typeface="Verdana"/>
              </a:rPr>
              <a:t>10-</a:t>
            </a:r>
            <a:r>
              <a:rPr lang="uk-UA" sz="2000" spc="-1" dirty="0">
                <a:solidFill>
                  <a:srgbClr val="000000"/>
                </a:solidFill>
                <a:latin typeface="Verdana"/>
              </a:rPr>
              <a:t>Б,</a:t>
            </a:r>
            <a:r>
              <a:rPr lang="uk-UA" sz="2000" spc="-15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2" dirty="0">
                <a:solidFill>
                  <a:srgbClr val="000000"/>
                </a:solidFill>
                <a:latin typeface="Verdana"/>
              </a:rPr>
              <a:t>11-</a:t>
            </a:r>
            <a:r>
              <a:rPr lang="uk-UA" sz="2000" spc="-1" dirty="0">
                <a:solidFill>
                  <a:srgbClr val="000000"/>
                </a:solidFill>
                <a:latin typeface="Verdana"/>
              </a:rPr>
              <a:t>Б</a:t>
            </a:r>
            <a:r>
              <a:rPr lang="uk-UA" sz="2000" spc="-15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2" dirty="0">
                <a:solidFill>
                  <a:srgbClr val="000000"/>
                </a:solidFill>
                <a:latin typeface="Verdana"/>
              </a:rPr>
              <a:t>біолого-</a:t>
            </a:r>
            <a:r>
              <a:rPr lang="uk-UA" sz="2000" spc="-1" dirty="0">
                <a:solidFill>
                  <a:srgbClr val="000000"/>
                </a:solidFill>
                <a:latin typeface="Verdana"/>
              </a:rPr>
              <a:t>хімічного</a:t>
            </a:r>
            <a:r>
              <a:rPr lang="uk-UA" sz="2000" spc="-12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Verdana"/>
              </a:rPr>
              <a:t>профілю</a:t>
            </a:r>
            <a:r>
              <a:rPr lang="uk-UA" sz="2000" spc="-15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2" dirty="0">
                <a:solidFill>
                  <a:srgbClr val="000000"/>
                </a:solidFill>
                <a:latin typeface="Verdana"/>
              </a:rPr>
              <a:t>навчання.</a:t>
            </a:r>
            <a:endParaRPr lang="uk-UA" sz="2000" spc="-1" dirty="0"/>
          </a:p>
          <a:p>
            <a:pPr marL="326520" indent="-314280" fontAlgn="auto">
              <a:spcBef>
                <a:spcPts val="145"/>
              </a:spcBef>
              <a:spcAft>
                <a:spcPts val="0"/>
              </a:spcAft>
              <a:buClr>
                <a:srgbClr val="002BC0"/>
              </a:buClr>
              <a:buFont typeface="Wingdings" charset="2"/>
              <a:buChar char=""/>
              <a:tabLst>
                <a:tab pos="326880" algn="l"/>
              </a:tabLst>
              <a:defRPr/>
            </a:pPr>
            <a:r>
              <a:rPr lang="uk-UA" sz="2000" spc="-12" dirty="0">
                <a:solidFill>
                  <a:srgbClr val="000000"/>
                </a:solidFill>
                <a:latin typeface="Verdana"/>
              </a:rPr>
              <a:t>10-В універсального профілю навчання.</a:t>
            </a:r>
            <a:endParaRPr lang="uk-UA" sz="2000" spc="-1" dirty="0"/>
          </a:p>
          <a:p>
            <a:pPr marL="343080" algn="just" fontAlgn="auto">
              <a:spcBef>
                <a:spcPts val="0"/>
              </a:spcBef>
              <a:spcAft>
                <a:spcPts val="0"/>
              </a:spcAft>
              <a:tabLst>
                <a:tab pos="326880" algn="l"/>
              </a:tabLst>
              <a:defRPr/>
            </a:pPr>
            <a:endParaRPr lang="uk-UA" sz="2000" spc="-1" dirty="0"/>
          </a:p>
          <a:p>
            <a:pPr marL="343080" indent="-34308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tabLst>
                <a:tab pos="326880" algn="l"/>
              </a:tabLst>
              <a:defRPr/>
            </a:pPr>
            <a:r>
              <a:rPr lang="uk-UA" sz="2000" b="1" spc="-12" dirty="0">
                <a:solidFill>
                  <a:srgbClr val="000000"/>
                </a:solidFill>
                <a:latin typeface="Verdana"/>
              </a:rPr>
              <a:t>10-А</a:t>
            </a:r>
            <a:r>
              <a:rPr lang="uk-UA" sz="2000" spc="-12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21" dirty="0">
                <a:solidFill>
                  <a:srgbClr val="000000"/>
                </a:solidFill>
                <a:latin typeface="Verdana"/>
              </a:rPr>
              <a:t>клас – </a:t>
            </a:r>
            <a:r>
              <a:rPr lang="uk-UA" sz="2000" spc="-12" dirty="0">
                <a:solidFill>
                  <a:srgbClr val="000000"/>
                </a:solidFill>
                <a:latin typeface="Verdana"/>
              </a:rPr>
              <a:t>економіка</a:t>
            </a:r>
            <a:r>
              <a:rPr lang="uk-UA" sz="2000" spc="-1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52" dirty="0">
                <a:solidFill>
                  <a:srgbClr val="000000"/>
                </a:solidFill>
                <a:latin typeface="Verdana"/>
              </a:rPr>
              <a:t>2,5 </a:t>
            </a:r>
            <a:r>
              <a:rPr lang="uk-UA" sz="2000" spc="-1" dirty="0">
                <a:solidFill>
                  <a:srgbClr val="000000"/>
                </a:solidFill>
                <a:latin typeface="Verdana"/>
              </a:rPr>
              <a:t>години</a:t>
            </a:r>
            <a:r>
              <a:rPr lang="uk-UA" sz="2000" spc="-41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Verdana"/>
              </a:rPr>
              <a:t>і</a:t>
            </a:r>
            <a:r>
              <a:rPr lang="uk-UA" sz="2000" spc="-15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Verdana"/>
              </a:rPr>
              <a:t>алгебра</a:t>
            </a:r>
            <a:r>
              <a:rPr lang="uk-UA" sz="2000" spc="-32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Verdana"/>
              </a:rPr>
              <a:t>3</a:t>
            </a:r>
            <a:r>
              <a:rPr lang="uk-UA" sz="2000" spc="-21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2" dirty="0">
                <a:solidFill>
                  <a:srgbClr val="000000"/>
                </a:solidFill>
                <a:latin typeface="Verdana"/>
              </a:rPr>
              <a:t>години.</a:t>
            </a:r>
            <a:endParaRPr lang="uk-UA" sz="2000" spc="-1" dirty="0"/>
          </a:p>
          <a:p>
            <a:pPr marL="343080" indent="-343080" algn="just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tabLst>
                <a:tab pos="326880" algn="l"/>
              </a:tabLst>
              <a:defRPr/>
            </a:pPr>
            <a:r>
              <a:rPr lang="uk-UA" sz="2000" b="1" spc="-12" dirty="0">
                <a:solidFill>
                  <a:srgbClr val="000000"/>
                </a:solidFill>
                <a:latin typeface="Verdana"/>
              </a:rPr>
              <a:t>11-</a:t>
            </a:r>
            <a:r>
              <a:rPr lang="uk-UA" sz="2000" b="1" spc="-1" dirty="0">
                <a:solidFill>
                  <a:srgbClr val="000000"/>
                </a:solidFill>
                <a:latin typeface="Verdana"/>
              </a:rPr>
              <a:t>А</a:t>
            </a:r>
            <a:r>
              <a:rPr lang="uk-UA" sz="2000" spc="188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Verdana"/>
              </a:rPr>
              <a:t>клас -</a:t>
            </a:r>
            <a:r>
              <a:rPr lang="uk-UA" sz="2000" spc="157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Verdana"/>
              </a:rPr>
              <a:t>економіка</a:t>
            </a:r>
            <a:r>
              <a:rPr lang="uk-UA" sz="2000" spc="180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52" dirty="0">
                <a:solidFill>
                  <a:srgbClr val="000000"/>
                </a:solidFill>
                <a:latin typeface="Verdana"/>
              </a:rPr>
              <a:t>3</a:t>
            </a:r>
            <a:r>
              <a:rPr lang="uk-UA" sz="2000" spc="-1" dirty="0">
                <a:solidFill>
                  <a:srgbClr val="000000"/>
                </a:solidFill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Verdana"/>
              </a:rPr>
              <a:t>години,</a:t>
            </a:r>
            <a:r>
              <a:rPr lang="uk-UA" sz="2000" spc="-35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2" dirty="0">
                <a:solidFill>
                  <a:srgbClr val="000000"/>
                </a:solidFill>
                <a:latin typeface="Verdana"/>
              </a:rPr>
              <a:t>математика </a:t>
            </a:r>
            <a:r>
              <a:rPr lang="uk-UA" sz="2000" spc="-1" dirty="0">
                <a:solidFill>
                  <a:srgbClr val="000000"/>
                </a:solidFill>
                <a:latin typeface="Verdana"/>
              </a:rPr>
              <a:t>3</a:t>
            </a:r>
            <a:r>
              <a:rPr lang="uk-UA" sz="2000" spc="-21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2" dirty="0">
                <a:solidFill>
                  <a:srgbClr val="000000"/>
                </a:solidFill>
                <a:latin typeface="Verdana"/>
              </a:rPr>
              <a:t>години.</a:t>
            </a:r>
            <a:endParaRPr lang="uk-UA" sz="2000" spc="-1" dirty="0"/>
          </a:p>
          <a:p>
            <a:pPr marL="343080" indent="-343080" algn="just" fontAlgn="auto">
              <a:lnSpc>
                <a:spcPts val="25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tabLst>
                <a:tab pos="5460840" algn="l"/>
              </a:tabLst>
              <a:defRPr/>
            </a:pPr>
            <a:r>
              <a:rPr lang="uk-UA" sz="2000" b="1" spc="-12" dirty="0">
                <a:solidFill>
                  <a:srgbClr val="000000"/>
                </a:solidFill>
                <a:latin typeface="Verdana"/>
              </a:rPr>
              <a:t>10-</a:t>
            </a:r>
            <a:r>
              <a:rPr lang="uk-UA" sz="2000" b="1" spc="-1" dirty="0">
                <a:solidFill>
                  <a:srgbClr val="000000"/>
                </a:solidFill>
                <a:latin typeface="Verdana"/>
              </a:rPr>
              <a:t>А</a:t>
            </a:r>
            <a:r>
              <a:rPr lang="uk-UA" sz="2000" b="1" spc="26" dirty="0">
                <a:solidFill>
                  <a:srgbClr val="000000"/>
                </a:solidFill>
                <a:latin typeface="Verdana"/>
              </a:rPr>
              <a:t>,</a:t>
            </a:r>
            <a:r>
              <a:rPr lang="uk-UA" sz="2000" b="1" spc="-26" dirty="0">
                <a:solidFill>
                  <a:srgbClr val="000000"/>
                </a:solidFill>
                <a:latin typeface="Verdana"/>
              </a:rPr>
              <a:t>11-</a:t>
            </a:r>
            <a:r>
              <a:rPr lang="uk-UA" sz="2000" b="1" spc="-1" dirty="0">
                <a:solidFill>
                  <a:srgbClr val="000000"/>
                </a:solidFill>
                <a:latin typeface="Verdana"/>
              </a:rPr>
              <a:t>А </a:t>
            </a:r>
            <a:r>
              <a:rPr lang="uk-UA" sz="2000" spc="-1" dirty="0">
                <a:solidFill>
                  <a:srgbClr val="000000"/>
                </a:solidFill>
                <a:latin typeface="Verdana"/>
              </a:rPr>
              <a:t>класи</a:t>
            </a:r>
            <a:r>
              <a:rPr lang="uk-UA" sz="2000" spc="32" dirty="0">
                <a:solidFill>
                  <a:srgbClr val="000000"/>
                </a:solidFill>
                <a:latin typeface="Verdana"/>
              </a:rPr>
              <a:t> – </a:t>
            </a:r>
            <a:r>
              <a:rPr lang="uk-UA" sz="2000" spc="-12" dirty="0">
                <a:solidFill>
                  <a:srgbClr val="000000"/>
                </a:solidFill>
                <a:latin typeface="Verdana"/>
              </a:rPr>
              <a:t>введено</a:t>
            </a:r>
            <a:r>
              <a:rPr lang="uk-UA" sz="2000" spc="-1" dirty="0">
                <a:solidFill>
                  <a:srgbClr val="000000"/>
                </a:solidFill>
                <a:latin typeface="Verdana"/>
              </a:rPr>
              <a:t> факультативний</a:t>
            </a:r>
            <a:r>
              <a:rPr lang="uk-UA" sz="2000" spc="-131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21" dirty="0">
                <a:solidFill>
                  <a:srgbClr val="000000"/>
                </a:solidFill>
                <a:latin typeface="Verdana"/>
              </a:rPr>
              <a:t>курс</a:t>
            </a:r>
            <a:endParaRPr lang="uk-UA" sz="2000" spc="-1" dirty="0"/>
          </a:p>
          <a:p>
            <a:pPr algn="just" fontAlgn="auto">
              <a:lnSpc>
                <a:spcPts val="2486"/>
              </a:lnSpc>
              <a:spcBef>
                <a:spcPts val="0"/>
              </a:spcBef>
              <a:spcAft>
                <a:spcPts val="0"/>
              </a:spcAft>
              <a:tabLst>
                <a:tab pos="5168160" algn="l"/>
              </a:tabLst>
              <a:defRPr/>
            </a:pPr>
            <a:r>
              <a:rPr lang="uk-UA" sz="2000" spc="-1" dirty="0">
                <a:solidFill>
                  <a:srgbClr val="000000"/>
                </a:solidFill>
                <a:latin typeface="Verdana"/>
              </a:rPr>
              <a:t>    «Фінансова</a:t>
            </a:r>
            <a:r>
              <a:rPr lang="uk-UA" sz="2000" spc="-80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2" dirty="0">
                <a:solidFill>
                  <a:srgbClr val="000000"/>
                </a:solidFill>
                <a:latin typeface="Verdana"/>
              </a:rPr>
              <a:t>грамотність».</a:t>
            </a:r>
            <a:endParaRPr lang="uk-UA" sz="2000" spc="-1" dirty="0"/>
          </a:p>
          <a:p>
            <a:pPr marL="343080" indent="-343080" algn="just" fontAlgn="auto">
              <a:lnSpc>
                <a:spcPts val="248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tabLst>
                <a:tab pos="5168160" algn="l"/>
              </a:tabLst>
              <a:defRPr/>
            </a:pPr>
            <a:r>
              <a:rPr lang="uk-UA" sz="2000" b="1" spc="-12" dirty="0">
                <a:solidFill>
                  <a:srgbClr val="000000"/>
                </a:solidFill>
                <a:latin typeface="Verdana"/>
              </a:rPr>
              <a:t>10-</a:t>
            </a:r>
            <a:r>
              <a:rPr lang="uk-UA" sz="2000" b="1" spc="-1" dirty="0">
                <a:solidFill>
                  <a:srgbClr val="000000"/>
                </a:solidFill>
                <a:latin typeface="Verdana"/>
              </a:rPr>
              <a:t>Б</a:t>
            </a:r>
            <a:r>
              <a:rPr lang="uk-UA" sz="2000" b="1" spc="208" dirty="0">
                <a:solidFill>
                  <a:srgbClr val="000000"/>
                </a:solidFill>
                <a:latin typeface="Verdana"/>
              </a:rPr>
              <a:t>,</a:t>
            </a:r>
            <a:r>
              <a:rPr lang="uk-UA" sz="2000" b="1" spc="-12" dirty="0">
                <a:solidFill>
                  <a:srgbClr val="000000"/>
                </a:solidFill>
                <a:latin typeface="Verdana"/>
              </a:rPr>
              <a:t>11-</a:t>
            </a:r>
            <a:r>
              <a:rPr lang="uk-UA" sz="2000" b="1" spc="-1" dirty="0">
                <a:solidFill>
                  <a:srgbClr val="000000"/>
                </a:solidFill>
                <a:latin typeface="Verdana"/>
              </a:rPr>
              <a:t>Б </a:t>
            </a:r>
            <a:r>
              <a:rPr lang="uk-UA" sz="2000" spc="-1" dirty="0">
                <a:solidFill>
                  <a:srgbClr val="000000"/>
                </a:solidFill>
                <a:latin typeface="Verdana"/>
              </a:rPr>
              <a:t>класи -</a:t>
            </a:r>
            <a:r>
              <a:rPr lang="uk-UA" sz="2000" spc="208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Verdana"/>
              </a:rPr>
              <a:t>біологія</a:t>
            </a:r>
            <a:r>
              <a:rPr lang="uk-UA" sz="2000" spc="182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52" dirty="0">
                <a:solidFill>
                  <a:srgbClr val="000000"/>
                </a:solidFill>
                <a:latin typeface="Verdana"/>
              </a:rPr>
              <a:t>5</a:t>
            </a:r>
            <a:r>
              <a:rPr lang="uk-UA" sz="2000" spc="-1" dirty="0">
                <a:solidFill>
                  <a:srgbClr val="000000"/>
                </a:solidFill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Verdana"/>
              </a:rPr>
              <a:t>годин,</a:t>
            </a:r>
            <a:r>
              <a:rPr lang="uk-UA" sz="2000" spc="-32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2" dirty="0">
                <a:solidFill>
                  <a:srgbClr val="000000"/>
                </a:solidFill>
                <a:latin typeface="Verdana"/>
              </a:rPr>
              <a:t>хімія</a:t>
            </a:r>
            <a:r>
              <a:rPr lang="uk-UA" sz="2000" spc="-1" dirty="0">
                <a:solidFill>
                  <a:srgbClr val="000000"/>
                </a:solidFill>
                <a:latin typeface="Verdana"/>
              </a:rPr>
              <a:t> 6</a:t>
            </a:r>
            <a:r>
              <a:rPr lang="uk-UA" sz="2000" spc="-15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2" dirty="0">
                <a:solidFill>
                  <a:srgbClr val="000000"/>
                </a:solidFill>
                <a:latin typeface="Verdana"/>
              </a:rPr>
              <a:t>годин.</a:t>
            </a:r>
            <a:endParaRPr lang="uk-UA" sz="2000" spc="-1" dirty="0"/>
          </a:p>
          <a:p>
            <a:pPr marL="343080" indent="-343080" algn="just" fontAlgn="auto">
              <a:lnSpc>
                <a:spcPts val="250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•"/>
              <a:tabLst>
                <a:tab pos="4177080" algn="l"/>
              </a:tabLst>
              <a:defRPr/>
            </a:pPr>
            <a:r>
              <a:rPr lang="uk-UA" sz="2000" b="1" spc="-12" dirty="0">
                <a:solidFill>
                  <a:srgbClr val="000000"/>
                </a:solidFill>
                <a:latin typeface="Verdana"/>
              </a:rPr>
              <a:t>10-В</a:t>
            </a:r>
            <a:r>
              <a:rPr lang="uk-UA" sz="2000" spc="-12" dirty="0">
                <a:solidFill>
                  <a:srgbClr val="000000"/>
                </a:solidFill>
                <a:latin typeface="Verdana"/>
              </a:rPr>
              <a:t> клас - історія, географія, англійська мова, українська мова, математика додатково по 1 годині.</a:t>
            </a:r>
            <a:endParaRPr lang="uk-UA" sz="2000" spc="-1" dirty="0"/>
          </a:p>
        </p:txBody>
      </p:sp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5" name="object 4"/>
          <p:cNvGrpSpPr>
            <a:grpSpLocks/>
          </p:cNvGrpSpPr>
          <p:nvPr/>
        </p:nvGrpSpPr>
        <p:grpSpPr bwMode="auto">
          <a:xfrm>
            <a:off x="1588" y="0"/>
            <a:ext cx="9142412" cy="6864350"/>
            <a:chOff x="1800" y="0"/>
            <a:chExt cx="9141480" cy="6864120"/>
          </a:xfrm>
        </p:grpSpPr>
        <p:pic>
          <p:nvPicPr>
            <p:cNvPr id="113669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6240" y="3224520"/>
              <a:ext cx="1367280" cy="363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644" name="object 6"/>
            <p:cNvSpPr/>
            <p:nvPr/>
          </p:nvSpPr>
          <p:spPr>
            <a:xfrm>
              <a:off x="7714676" y="3338401"/>
              <a:ext cx="1196853" cy="3522544"/>
            </a:xfrm>
            <a:custGeom>
              <a:avLst/>
              <a:gdLst/>
              <a:ahLst/>
              <a:cxnLst/>
              <a:rect l="l" t="t" r="r" b="b"/>
              <a:pathLst>
                <a:path w="1198245" h="3520440">
                  <a:moveTo>
                    <a:pt x="1197831" y="0"/>
                  </a:moveTo>
                  <a:lnTo>
                    <a:pt x="1129889" y="18297"/>
                  </a:lnTo>
                  <a:lnTo>
                    <a:pt x="1091180" y="30901"/>
                  </a:lnTo>
                  <a:lnTo>
                    <a:pt x="1049895" y="46196"/>
                  </a:lnTo>
                  <a:lnTo>
                    <a:pt x="1006469" y="64472"/>
                  </a:lnTo>
                  <a:lnTo>
                    <a:pt x="961339" y="86019"/>
                  </a:lnTo>
                  <a:lnTo>
                    <a:pt x="914940" y="111128"/>
                  </a:lnTo>
                  <a:lnTo>
                    <a:pt x="867710" y="140088"/>
                  </a:lnTo>
                  <a:lnTo>
                    <a:pt x="820084" y="173191"/>
                  </a:lnTo>
                  <a:lnTo>
                    <a:pt x="772499" y="210726"/>
                  </a:lnTo>
                  <a:lnTo>
                    <a:pt x="725391" y="252984"/>
                  </a:lnTo>
                  <a:lnTo>
                    <a:pt x="681975" y="297086"/>
                  </a:lnTo>
                  <a:lnTo>
                    <a:pt x="642215" y="342493"/>
                  </a:lnTo>
                  <a:lnTo>
                    <a:pt x="605954" y="388959"/>
                  </a:lnTo>
                  <a:lnTo>
                    <a:pt x="573036" y="436236"/>
                  </a:lnTo>
                  <a:lnTo>
                    <a:pt x="543307" y="484076"/>
                  </a:lnTo>
                  <a:lnTo>
                    <a:pt x="516611" y="532232"/>
                  </a:lnTo>
                  <a:lnTo>
                    <a:pt x="492792" y="580457"/>
                  </a:lnTo>
                  <a:lnTo>
                    <a:pt x="471696" y="628504"/>
                  </a:lnTo>
                  <a:lnTo>
                    <a:pt x="453166" y="676124"/>
                  </a:lnTo>
                  <a:lnTo>
                    <a:pt x="437047" y="723071"/>
                  </a:lnTo>
                  <a:lnTo>
                    <a:pt x="423185" y="769097"/>
                  </a:lnTo>
                  <a:lnTo>
                    <a:pt x="411423" y="813955"/>
                  </a:lnTo>
                  <a:lnTo>
                    <a:pt x="401606" y="857397"/>
                  </a:lnTo>
                  <a:lnTo>
                    <a:pt x="393578" y="899176"/>
                  </a:lnTo>
                  <a:lnTo>
                    <a:pt x="387185" y="939045"/>
                  </a:lnTo>
                  <a:lnTo>
                    <a:pt x="378681" y="1012063"/>
                  </a:lnTo>
                  <a:lnTo>
                    <a:pt x="374217" y="1077327"/>
                  </a:lnTo>
                  <a:lnTo>
                    <a:pt x="372453" y="1138729"/>
                  </a:lnTo>
                  <a:lnTo>
                    <a:pt x="373138" y="1196607"/>
                  </a:lnTo>
                  <a:lnTo>
                    <a:pt x="376021" y="1251303"/>
                  </a:lnTo>
                  <a:lnTo>
                    <a:pt x="380853" y="1303156"/>
                  </a:lnTo>
                  <a:lnTo>
                    <a:pt x="387382" y="1352508"/>
                  </a:lnTo>
                  <a:lnTo>
                    <a:pt x="395360" y="1399699"/>
                  </a:lnTo>
                  <a:lnTo>
                    <a:pt x="404535" y="1445070"/>
                  </a:lnTo>
                  <a:lnTo>
                    <a:pt x="414657" y="1488960"/>
                  </a:lnTo>
                  <a:lnTo>
                    <a:pt x="425476" y="1531711"/>
                  </a:lnTo>
                  <a:lnTo>
                    <a:pt x="436741" y="1573662"/>
                  </a:lnTo>
                  <a:lnTo>
                    <a:pt x="448203" y="1615155"/>
                  </a:lnTo>
                  <a:lnTo>
                    <a:pt x="459610" y="1656529"/>
                  </a:lnTo>
                  <a:lnTo>
                    <a:pt x="470713" y="1698126"/>
                  </a:lnTo>
                  <a:lnTo>
                    <a:pt x="481262" y="1740285"/>
                  </a:lnTo>
                  <a:lnTo>
                    <a:pt x="491005" y="1783348"/>
                  </a:lnTo>
                  <a:lnTo>
                    <a:pt x="499694" y="1827654"/>
                  </a:lnTo>
                  <a:lnTo>
                    <a:pt x="507076" y="1873545"/>
                  </a:lnTo>
                  <a:lnTo>
                    <a:pt x="512903" y="1921360"/>
                  </a:lnTo>
                  <a:lnTo>
                    <a:pt x="516924" y="1971440"/>
                  </a:lnTo>
                  <a:lnTo>
                    <a:pt x="518889" y="2024126"/>
                  </a:lnTo>
                  <a:lnTo>
                    <a:pt x="518803" y="2095536"/>
                  </a:lnTo>
                  <a:lnTo>
                    <a:pt x="516272" y="2162749"/>
                  </a:lnTo>
                  <a:lnTo>
                    <a:pt x="511443" y="2225982"/>
                  </a:lnTo>
                  <a:lnTo>
                    <a:pt x="504462" y="2285450"/>
                  </a:lnTo>
                  <a:lnTo>
                    <a:pt x="495478" y="2341372"/>
                  </a:lnTo>
                  <a:lnTo>
                    <a:pt x="484636" y="2393965"/>
                  </a:lnTo>
                  <a:lnTo>
                    <a:pt x="472084" y="2443444"/>
                  </a:lnTo>
                  <a:lnTo>
                    <a:pt x="457968" y="2490027"/>
                  </a:lnTo>
                  <a:lnTo>
                    <a:pt x="442435" y="2533930"/>
                  </a:lnTo>
                  <a:lnTo>
                    <a:pt x="425632" y="2575372"/>
                  </a:lnTo>
                  <a:lnTo>
                    <a:pt x="407705" y="2614568"/>
                  </a:lnTo>
                  <a:lnTo>
                    <a:pt x="388803" y="2651736"/>
                  </a:lnTo>
                  <a:lnTo>
                    <a:pt x="369071" y="2687092"/>
                  </a:lnTo>
                  <a:lnTo>
                    <a:pt x="348657" y="2720854"/>
                  </a:lnTo>
                  <a:lnTo>
                    <a:pt x="327707" y="2753237"/>
                  </a:lnTo>
                  <a:lnTo>
                    <a:pt x="284787" y="2814739"/>
                  </a:lnTo>
                  <a:lnTo>
                    <a:pt x="236366" y="2878437"/>
                  </a:lnTo>
                  <a:lnTo>
                    <a:pt x="207802" y="2912495"/>
                  </a:lnTo>
                  <a:lnTo>
                    <a:pt x="178213" y="2947414"/>
                  </a:lnTo>
                  <a:lnTo>
                    <a:pt x="148396" y="2984142"/>
                  </a:lnTo>
                  <a:lnTo>
                    <a:pt x="119145" y="3023629"/>
                  </a:lnTo>
                  <a:lnTo>
                    <a:pt x="91256" y="3066823"/>
                  </a:lnTo>
                  <a:lnTo>
                    <a:pt x="65525" y="3114673"/>
                  </a:lnTo>
                  <a:lnTo>
                    <a:pt x="42746" y="3168128"/>
                  </a:lnTo>
                  <a:lnTo>
                    <a:pt x="23716" y="3228136"/>
                  </a:lnTo>
                  <a:lnTo>
                    <a:pt x="13038" y="3276073"/>
                  </a:lnTo>
                  <a:lnTo>
                    <a:pt x="5522" y="3324554"/>
                  </a:lnTo>
                  <a:lnTo>
                    <a:pt x="1173" y="3373405"/>
                  </a:lnTo>
                  <a:lnTo>
                    <a:pt x="0" y="3422452"/>
                  </a:lnTo>
                  <a:lnTo>
                    <a:pt x="2008" y="3471522"/>
                  </a:lnTo>
                  <a:lnTo>
                    <a:pt x="7206" y="3520439"/>
                  </a:lnTo>
                </a:path>
              </a:pathLst>
            </a:custGeom>
            <a:noFill/>
            <a:ln w="18288">
              <a:solidFill>
                <a:srgbClr val="FCD2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13671" name="object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53680" y="3044880"/>
              <a:ext cx="1388880" cy="381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646" name="object 8"/>
            <p:cNvSpPr/>
            <p:nvPr/>
          </p:nvSpPr>
          <p:spPr>
            <a:xfrm>
              <a:off x="7944840" y="3154257"/>
              <a:ext cx="1195265" cy="3703513"/>
            </a:xfrm>
            <a:custGeom>
              <a:avLst/>
              <a:gdLst/>
              <a:ahLst/>
              <a:cxnLst/>
              <a:rect l="l" t="t" r="r" b="b"/>
              <a:pathLst>
                <a:path w="1195070" h="3700779">
                  <a:moveTo>
                    <a:pt x="1194783" y="0"/>
                  </a:moveTo>
                  <a:lnTo>
                    <a:pt x="1127002" y="19244"/>
                  </a:lnTo>
                  <a:lnTo>
                    <a:pt x="1088389" y="32484"/>
                  </a:lnTo>
                  <a:lnTo>
                    <a:pt x="1047206" y="48546"/>
                  </a:lnTo>
                  <a:lnTo>
                    <a:pt x="1003889" y="67734"/>
                  </a:lnTo>
                  <a:lnTo>
                    <a:pt x="958871" y="90356"/>
                  </a:lnTo>
                  <a:lnTo>
                    <a:pt x="912588" y="116717"/>
                  </a:lnTo>
                  <a:lnTo>
                    <a:pt x="865473" y="147124"/>
                  </a:lnTo>
                  <a:lnTo>
                    <a:pt x="817961" y="181883"/>
                  </a:lnTo>
                  <a:lnTo>
                    <a:pt x="770487" y="221301"/>
                  </a:lnTo>
                  <a:lnTo>
                    <a:pt x="723486" y="265683"/>
                  </a:lnTo>
                  <a:lnTo>
                    <a:pt x="682487" y="309366"/>
                  </a:lnTo>
                  <a:lnTo>
                    <a:pt x="644750" y="354287"/>
                  </a:lnTo>
                  <a:lnTo>
                    <a:pt x="610142" y="400228"/>
                  </a:lnTo>
                  <a:lnTo>
                    <a:pt x="578533" y="446969"/>
                  </a:lnTo>
                  <a:lnTo>
                    <a:pt x="549793" y="494293"/>
                  </a:lnTo>
                  <a:lnTo>
                    <a:pt x="523790" y="541979"/>
                  </a:lnTo>
                  <a:lnTo>
                    <a:pt x="500393" y="589809"/>
                  </a:lnTo>
                  <a:lnTo>
                    <a:pt x="479473" y="637562"/>
                  </a:lnTo>
                  <a:lnTo>
                    <a:pt x="460897" y="685022"/>
                  </a:lnTo>
                  <a:lnTo>
                    <a:pt x="444536" y="731967"/>
                  </a:lnTo>
                  <a:lnTo>
                    <a:pt x="430258" y="778179"/>
                  </a:lnTo>
                  <a:lnTo>
                    <a:pt x="417933" y="823439"/>
                  </a:lnTo>
                  <a:lnTo>
                    <a:pt x="407430" y="867528"/>
                  </a:lnTo>
                  <a:lnTo>
                    <a:pt x="398618" y="910227"/>
                  </a:lnTo>
                  <a:lnTo>
                    <a:pt x="391366" y="951316"/>
                  </a:lnTo>
                  <a:lnTo>
                    <a:pt x="385544" y="990577"/>
                  </a:lnTo>
                  <a:lnTo>
                    <a:pt x="377665" y="1062735"/>
                  </a:lnTo>
                  <a:lnTo>
                    <a:pt x="373358" y="1128231"/>
                  </a:lnTo>
                  <a:lnTo>
                    <a:pt x="371515" y="1190017"/>
                  </a:lnTo>
                  <a:lnTo>
                    <a:pt x="371919" y="1248403"/>
                  </a:lnTo>
                  <a:lnTo>
                    <a:pt x="374353" y="1303701"/>
                  </a:lnTo>
                  <a:lnTo>
                    <a:pt x="378599" y="1356221"/>
                  </a:lnTo>
                  <a:lnTo>
                    <a:pt x="384440" y="1406275"/>
                  </a:lnTo>
                  <a:lnTo>
                    <a:pt x="391659" y="1454173"/>
                  </a:lnTo>
                  <a:lnTo>
                    <a:pt x="400039" y="1500227"/>
                  </a:lnTo>
                  <a:lnTo>
                    <a:pt x="409363" y="1544746"/>
                  </a:lnTo>
                  <a:lnTo>
                    <a:pt x="419413" y="1588042"/>
                  </a:lnTo>
                  <a:lnTo>
                    <a:pt x="429973" y="1630425"/>
                  </a:lnTo>
                  <a:lnTo>
                    <a:pt x="462534" y="1755212"/>
                  </a:lnTo>
                  <a:lnTo>
                    <a:pt x="472959" y="1797055"/>
                  </a:lnTo>
                  <a:lnTo>
                    <a:pt x="482806" y="1839540"/>
                  </a:lnTo>
                  <a:lnTo>
                    <a:pt x="491860" y="1882979"/>
                  </a:lnTo>
                  <a:lnTo>
                    <a:pt x="499903" y="1927681"/>
                  </a:lnTo>
                  <a:lnTo>
                    <a:pt x="506717" y="1973958"/>
                  </a:lnTo>
                  <a:lnTo>
                    <a:pt x="512086" y="2022120"/>
                  </a:lnTo>
                  <a:lnTo>
                    <a:pt x="515792" y="2072479"/>
                  </a:lnTo>
                  <a:lnTo>
                    <a:pt x="517619" y="2125344"/>
                  </a:lnTo>
                  <a:lnTo>
                    <a:pt x="517583" y="2196497"/>
                  </a:lnTo>
                  <a:lnTo>
                    <a:pt x="515355" y="2263682"/>
                  </a:lnTo>
                  <a:lnTo>
                    <a:pt x="511058" y="2327094"/>
                  </a:lnTo>
                  <a:lnTo>
                    <a:pt x="504816" y="2386926"/>
                  </a:lnTo>
                  <a:lnTo>
                    <a:pt x="496754" y="2443372"/>
                  </a:lnTo>
                  <a:lnTo>
                    <a:pt x="486997" y="2496627"/>
                  </a:lnTo>
                  <a:lnTo>
                    <a:pt x="475669" y="2546882"/>
                  </a:lnTo>
                  <a:lnTo>
                    <a:pt x="462894" y="2594333"/>
                  </a:lnTo>
                  <a:lnTo>
                    <a:pt x="448797" y="2639172"/>
                  </a:lnTo>
                  <a:lnTo>
                    <a:pt x="433502" y="2681594"/>
                  </a:lnTo>
                  <a:lnTo>
                    <a:pt x="417134" y="2721792"/>
                  </a:lnTo>
                  <a:lnTo>
                    <a:pt x="399816" y="2759960"/>
                  </a:lnTo>
                  <a:lnTo>
                    <a:pt x="381675" y="2796291"/>
                  </a:lnTo>
                  <a:lnTo>
                    <a:pt x="362833" y="2830980"/>
                  </a:lnTo>
                  <a:lnTo>
                    <a:pt x="343415" y="2864219"/>
                  </a:lnTo>
                  <a:lnTo>
                    <a:pt x="303350" y="2927124"/>
                  </a:lnTo>
                  <a:lnTo>
                    <a:pt x="262476" y="2986557"/>
                  </a:lnTo>
                  <a:lnTo>
                    <a:pt x="238546" y="3018847"/>
                  </a:lnTo>
                  <a:lnTo>
                    <a:pt x="213090" y="3050980"/>
                  </a:lnTo>
                  <a:lnTo>
                    <a:pt x="186684" y="3083684"/>
                  </a:lnTo>
                  <a:lnTo>
                    <a:pt x="159906" y="3117685"/>
                  </a:lnTo>
                  <a:lnTo>
                    <a:pt x="133332" y="3153708"/>
                  </a:lnTo>
                  <a:lnTo>
                    <a:pt x="107540" y="3192481"/>
                  </a:lnTo>
                  <a:lnTo>
                    <a:pt x="83105" y="3234729"/>
                  </a:lnTo>
                  <a:lnTo>
                    <a:pt x="60605" y="3281179"/>
                  </a:lnTo>
                  <a:lnTo>
                    <a:pt x="40616" y="3332558"/>
                  </a:lnTo>
                  <a:lnTo>
                    <a:pt x="23716" y="3389591"/>
                  </a:lnTo>
                  <a:lnTo>
                    <a:pt x="13038" y="3439926"/>
                  </a:lnTo>
                  <a:lnTo>
                    <a:pt x="5522" y="3490832"/>
                  </a:lnTo>
                  <a:lnTo>
                    <a:pt x="1173" y="3542127"/>
                  </a:lnTo>
                  <a:lnTo>
                    <a:pt x="0" y="3593628"/>
                  </a:lnTo>
                  <a:lnTo>
                    <a:pt x="2008" y="3645152"/>
                  </a:lnTo>
                  <a:lnTo>
                    <a:pt x="7206" y="3696515"/>
                  </a:lnTo>
                  <a:lnTo>
                    <a:pt x="1194783" y="3700294"/>
                  </a:lnTo>
                  <a:lnTo>
                    <a:pt x="11947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13673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4200" y="3584520"/>
              <a:ext cx="1278720" cy="327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648" name="object 10"/>
            <p:cNvSpPr/>
            <p:nvPr/>
          </p:nvSpPr>
          <p:spPr>
            <a:xfrm>
              <a:off x="8055954" y="3693989"/>
              <a:ext cx="1084151" cy="3170131"/>
            </a:xfrm>
            <a:custGeom>
              <a:avLst/>
              <a:gdLst/>
              <a:ahLst/>
              <a:cxnLst/>
              <a:rect l="l" t="t" r="r" b="b"/>
              <a:pathLst>
                <a:path w="1085215" h="3167379">
                  <a:moveTo>
                    <a:pt x="1084780" y="0"/>
                  </a:moveTo>
                  <a:lnTo>
                    <a:pt x="1076015" y="52158"/>
                  </a:lnTo>
                  <a:lnTo>
                    <a:pt x="1066428" y="104115"/>
                  </a:lnTo>
                  <a:lnTo>
                    <a:pt x="1056021" y="155858"/>
                  </a:lnTo>
                  <a:lnTo>
                    <a:pt x="1044798" y="207374"/>
                  </a:lnTo>
                  <a:lnTo>
                    <a:pt x="1032760" y="258650"/>
                  </a:lnTo>
                  <a:lnTo>
                    <a:pt x="1019911" y="309675"/>
                  </a:lnTo>
                  <a:lnTo>
                    <a:pt x="1006254" y="360435"/>
                  </a:lnTo>
                  <a:lnTo>
                    <a:pt x="991791" y="410919"/>
                  </a:lnTo>
                  <a:lnTo>
                    <a:pt x="976525" y="461113"/>
                  </a:lnTo>
                  <a:lnTo>
                    <a:pt x="960459" y="511006"/>
                  </a:lnTo>
                  <a:lnTo>
                    <a:pt x="943596" y="560584"/>
                  </a:lnTo>
                  <a:lnTo>
                    <a:pt x="925938" y="609836"/>
                  </a:lnTo>
                  <a:lnTo>
                    <a:pt x="907488" y="658749"/>
                  </a:lnTo>
                  <a:lnTo>
                    <a:pt x="884142" y="717409"/>
                  </a:lnTo>
                  <a:lnTo>
                    <a:pt x="860434" y="773692"/>
                  </a:lnTo>
                  <a:lnTo>
                    <a:pt x="836458" y="827667"/>
                  </a:lnTo>
                  <a:lnTo>
                    <a:pt x="812311" y="879403"/>
                  </a:lnTo>
                  <a:lnTo>
                    <a:pt x="788089" y="928967"/>
                  </a:lnTo>
                  <a:lnTo>
                    <a:pt x="763887" y="976429"/>
                  </a:lnTo>
                  <a:lnTo>
                    <a:pt x="739800" y="1021857"/>
                  </a:lnTo>
                  <a:lnTo>
                    <a:pt x="715926" y="1065320"/>
                  </a:lnTo>
                  <a:lnTo>
                    <a:pt x="692359" y="1106887"/>
                  </a:lnTo>
                  <a:lnTo>
                    <a:pt x="669196" y="1146625"/>
                  </a:lnTo>
                  <a:lnTo>
                    <a:pt x="646533" y="1184603"/>
                  </a:lnTo>
                  <a:lnTo>
                    <a:pt x="624464" y="1220891"/>
                  </a:lnTo>
                  <a:lnTo>
                    <a:pt x="582495" y="1288669"/>
                  </a:lnTo>
                  <a:lnTo>
                    <a:pt x="539014" y="1357123"/>
                  </a:lnTo>
                  <a:lnTo>
                    <a:pt x="498381" y="1418594"/>
                  </a:lnTo>
                  <a:lnTo>
                    <a:pt x="460437" y="1473747"/>
                  </a:lnTo>
                  <a:lnTo>
                    <a:pt x="425020" y="1523252"/>
                  </a:lnTo>
                  <a:lnTo>
                    <a:pt x="391971" y="1567774"/>
                  </a:lnTo>
                  <a:lnTo>
                    <a:pt x="361130" y="1607981"/>
                  </a:lnTo>
                  <a:lnTo>
                    <a:pt x="332337" y="1644541"/>
                  </a:lnTo>
                  <a:lnTo>
                    <a:pt x="256647" y="1739010"/>
                  </a:lnTo>
                  <a:lnTo>
                    <a:pt x="234446" y="1767654"/>
                  </a:lnTo>
                  <a:lnTo>
                    <a:pt x="193630" y="1824678"/>
                  </a:lnTo>
                  <a:lnTo>
                    <a:pt x="156526" y="1885799"/>
                  </a:lnTo>
                  <a:lnTo>
                    <a:pt x="121856" y="1956357"/>
                  </a:lnTo>
                  <a:lnTo>
                    <a:pt x="105033" y="1996843"/>
                  </a:lnTo>
                  <a:lnTo>
                    <a:pt x="88338" y="2041690"/>
                  </a:lnTo>
                  <a:lnTo>
                    <a:pt x="69138" y="2098135"/>
                  </a:lnTo>
                  <a:lnTo>
                    <a:pt x="47047" y="2172814"/>
                  </a:lnTo>
                  <a:lnTo>
                    <a:pt x="36066" y="2216510"/>
                  </a:lnTo>
                  <a:lnTo>
                    <a:pt x="25739" y="2264189"/>
                  </a:lnTo>
                  <a:lnTo>
                    <a:pt x="16526" y="2315658"/>
                  </a:lnTo>
                  <a:lnTo>
                    <a:pt x="8886" y="2370725"/>
                  </a:lnTo>
                  <a:lnTo>
                    <a:pt x="3279" y="2429197"/>
                  </a:lnTo>
                  <a:lnTo>
                    <a:pt x="164" y="2490883"/>
                  </a:lnTo>
                  <a:lnTo>
                    <a:pt x="0" y="2555590"/>
                  </a:lnTo>
                  <a:lnTo>
                    <a:pt x="3245" y="2623127"/>
                  </a:lnTo>
                  <a:lnTo>
                    <a:pt x="10360" y="2693301"/>
                  </a:lnTo>
                  <a:lnTo>
                    <a:pt x="17881" y="2743260"/>
                  </a:lnTo>
                  <a:lnTo>
                    <a:pt x="27250" y="2792740"/>
                  </a:lnTo>
                  <a:lnTo>
                    <a:pt x="38446" y="2841680"/>
                  </a:lnTo>
                  <a:lnTo>
                    <a:pt x="51449" y="2890017"/>
                  </a:lnTo>
                  <a:lnTo>
                    <a:pt x="66240" y="2937690"/>
                  </a:lnTo>
                  <a:lnTo>
                    <a:pt x="82799" y="2984636"/>
                  </a:lnTo>
                  <a:lnTo>
                    <a:pt x="101106" y="3030794"/>
                  </a:lnTo>
                  <a:lnTo>
                    <a:pt x="121141" y="3076102"/>
                  </a:lnTo>
                  <a:lnTo>
                    <a:pt x="142884" y="3120498"/>
                  </a:lnTo>
                  <a:lnTo>
                    <a:pt x="166316" y="3163920"/>
                  </a:lnTo>
                  <a:lnTo>
                    <a:pt x="1084780" y="3166853"/>
                  </a:lnTo>
                  <a:lnTo>
                    <a:pt x="10847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13675" name="object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9320" y="2745720"/>
              <a:ext cx="1443240" cy="4117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650" name="object 12"/>
            <p:cNvSpPr/>
            <p:nvPr/>
          </p:nvSpPr>
          <p:spPr>
            <a:xfrm>
              <a:off x="7790868" y="2992338"/>
              <a:ext cx="1352412" cy="3871782"/>
            </a:xfrm>
            <a:custGeom>
              <a:avLst/>
              <a:gdLst/>
              <a:ahLst/>
              <a:cxnLst/>
              <a:rect l="l" t="t" r="r" b="b"/>
              <a:pathLst>
                <a:path w="1353820" h="3868420">
                  <a:moveTo>
                    <a:pt x="211545" y="3867831"/>
                  </a:moveTo>
                  <a:lnTo>
                    <a:pt x="188488" y="3825662"/>
                  </a:lnTo>
                  <a:lnTo>
                    <a:pt x="166689" y="3782753"/>
                  </a:lnTo>
                  <a:lnTo>
                    <a:pt x="146159" y="3739140"/>
                  </a:lnTo>
                  <a:lnTo>
                    <a:pt x="126911" y="3694858"/>
                  </a:lnTo>
                  <a:lnTo>
                    <a:pt x="108957" y="3649943"/>
                  </a:lnTo>
                  <a:lnTo>
                    <a:pt x="92311" y="3604430"/>
                  </a:lnTo>
                  <a:lnTo>
                    <a:pt x="76983" y="3558355"/>
                  </a:lnTo>
                  <a:lnTo>
                    <a:pt x="62988" y="3511753"/>
                  </a:lnTo>
                  <a:lnTo>
                    <a:pt x="50336" y="3464660"/>
                  </a:lnTo>
                  <a:lnTo>
                    <a:pt x="39042" y="3417111"/>
                  </a:lnTo>
                  <a:lnTo>
                    <a:pt x="29117" y="3369142"/>
                  </a:lnTo>
                  <a:lnTo>
                    <a:pt x="20574" y="3320789"/>
                  </a:lnTo>
                  <a:lnTo>
                    <a:pt x="13425" y="3272087"/>
                  </a:lnTo>
                  <a:lnTo>
                    <a:pt x="6088" y="3203869"/>
                  </a:lnTo>
                  <a:lnTo>
                    <a:pt x="1700" y="3137569"/>
                  </a:lnTo>
                  <a:lnTo>
                    <a:pt x="0" y="3073295"/>
                  </a:lnTo>
                  <a:lnTo>
                    <a:pt x="726" y="3011156"/>
                  </a:lnTo>
                  <a:lnTo>
                    <a:pt x="3619" y="2951261"/>
                  </a:lnTo>
                  <a:lnTo>
                    <a:pt x="8419" y="2893719"/>
                  </a:lnTo>
                  <a:lnTo>
                    <a:pt x="14863" y="2838639"/>
                  </a:lnTo>
                  <a:lnTo>
                    <a:pt x="22693" y="2786130"/>
                  </a:lnTo>
                  <a:lnTo>
                    <a:pt x="31647" y="2736301"/>
                  </a:lnTo>
                  <a:lnTo>
                    <a:pt x="41464" y="2689261"/>
                  </a:lnTo>
                  <a:lnTo>
                    <a:pt x="51885" y="2645118"/>
                  </a:lnTo>
                  <a:lnTo>
                    <a:pt x="62648" y="2603982"/>
                  </a:lnTo>
                  <a:lnTo>
                    <a:pt x="73494" y="2565961"/>
                  </a:lnTo>
                  <a:lnTo>
                    <a:pt x="94389" y="2499701"/>
                  </a:lnTo>
                  <a:lnTo>
                    <a:pt x="112485" y="2447209"/>
                  </a:lnTo>
                  <a:lnTo>
                    <a:pt x="129268" y="2401794"/>
                  </a:lnTo>
                  <a:lnTo>
                    <a:pt x="146126" y="2359947"/>
                  </a:lnTo>
                  <a:lnTo>
                    <a:pt x="163159" y="2321249"/>
                  </a:lnTo>
                  <a:lnTo>
                    <a:pt x="180468" y="2285281"/>
                  </a:lnTo>
                  <a:lnTo>
                    <a:pt x="216319" y="2219862"/>
                  </a:lnTo>
                  <a:lnTo>
                    <a:pt x="254485" y="2160335"/>
                  </a:lnTo>
                  <a:lnTo>
                    <a:pt x="295773" y="2103351"/>
                  </a:lnTo>
                  <a:lnTo>
                    <a:pt x="340989" y="2045556"/>
                  </a:lnTo>
                  <a:lnTo>
                    <a:pt x="365323" y="2015307"/>
                  </a:lnTo>
                  <a:lnTo>
                    <a:pt x="390942" y="1983599"/>
                  </a:lnTo>
                  <a:lnTo>
                    <a:pt x="417947" y="1950013"/>
                  </a:lnTo>
                  <a:lnTo>
                    <a:pt x="446438" y="1914129"/>
                  </a:lnTo>
                  <a:lnTo>
                    <a:pt x="476517" y="1875529"/>
                  </a:lnTo>
                  <a:lnTo>
                    <a:pt x="508284" y="1833793"/>
                  </a:lnTo>
                  <a:lnTo>
                    <a:pt x="541841" y="1788504"/>
                  </a:lnTo>
                  <a:lnTo>
                    <a:pt x="577287" y="1739240"/>
                  </a:lnTo>
                  <a:lnTo>
                    <a:pt x="614725" y="1685585"/>
                  </a:lnTo>
                  <a:lnTo>
                    <a:pt x="654254" y="1627118"/>
                  </a:lnTo>
                  <a:lnTo>
                    <a:pt x="695976" y="1563421"/>
                  </a:lnTo>
                  <a:lnTo>
                    <a:pt x="739992" y="1494074"/>
                  </a:lnTo>
                  <a:lnTo>
                    <a:pt x="760239" y="1461624"/>
                  </a:lnTo>
                  <a:lnTo>
                    <a:pt x="781106" y="1427999"/>
                  </a:lnTo>
                  <a:lnTo>
                    <a:pt x="802536" y="1393158"/>
                  </a:lnTo>
                  <a:lnTo>
                    <a:pt x="824471" y="1357060"/>
                  </a:lnTo>
                  <a:lnTo>
                    <a:pt x="846855" y="1319665"/>
                  </a:lnTo>
                  <a:lnTo>
                    <a:pt x="869630" y="1280931"/>
                  </a:lnTo>
                  <a:lnTo>
                    <a:pt x="892740" y="1240817"/>
                  </a:lnTo>
                  <a:lnTo>
                    <a:pt x="916126" y="1199282"/>
                  </a:lnTo>
                  <a:lnTo>
                    <a:pt x="939731" y="1156286"/>
                  </a:lnTo>
                  <a:lnTo>
                    <a:pt x="963499" y="1111787"/>
                  </a:lnTo>
                  <a:lnTo>
                    <a:pt x="987371" y="1065744"/>
                  </a:lnTo>
                  <a:lnTo>
                    <a:pt x="1011292" y="1018116"/>
                  </a:lnTo>
                  <a:lnTo>
                    <a:pt x="1035203" y="968862"/>
                  </a:lnTo>
                  <a:lnTo>
                    <a:pt x="1059048" y="917941"/>
                  </a:lnTo>
                  <a:lnTo>
                    <a:pt x="1082768" y="865313"/>
                  </a:lnTo>
                  <a:lnTo>
                    <a:pt x="1106308" y="810935"/>
                  </a:lnTo>
                  <a:lnTo>
                    <a:pt x="1129609" y="754767"/>
                  </a:lnTo>
                  <a:lnTo>
                    <a:pt x="1152615" y="696768"/>
                  </a:lnTo>
                  <a:lnTo>
                    <a:pt x="1170611" y="649441"/>
                  </a:lnTo>
                  <a:lnTo>
                    <a:pt x="1188023" y="601863"/>
                  </a:lnTo>
                  <a:lnTo>
                    <a:pt x="1204847" y="554039"/>
                  </a:lnTo>
                  <a:lnTo>
                    <a:pt x="1221084" y="505979"/>
                  </a:lnTo>
                  <a:lnTo>
                    <a:pt x="1236729" y="457688"/>
                  </a:lnTo>
                  <a:lnTo>
                    <a:pt x="1251781" y="409173"/>
                  </a:lnTo>
                  <a:lnTo>
                    <a:pt x="1266239" y="360442"/>
                  </a:lnTo>
                  <a:lnTo>
                    <a:pt x="1280100" y="311502"/>
                  </a:lnTo>
                  <a:lnTo>
                    <a:pt x="1293362" y="262359"/>
                  </a:lnTo>
                  <a:lnTo>
                    <a:pt x="1306023" y="213020"/>
                  </a:lnTo>
                  <a:lnTo>
                    <a:pt x="1318082" y="163493"/>
                  </a:lnTo>
                  <a:lnTo>
                    <a:pt x="1329535" y="113784"/>
                  </a:lnTo>
                  <a:lnTo>
                    <a:pt x="1340382" y="63900"/>
                  </a:lnTo>
                  <a:lnTo>
                    <a:pt x="1350619" y="13849"/>
                  </a:lnTo>
                  <a:lnTo>
                    <a:pt x="1353275" y="0"/>
                  </a:lnTo>
                </a:path>
              </a:pathLst>
            </a:custGeom>
            <a:noFill/>
            <a:ln w="18288">
              <a:solidFill>
                <a:srgbClr val="8080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13677" name="object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00" y="0"/>
              <a:ext cx="3198600" cy="183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652" name="object 14"/>
            <p:cNvSpPr/>
            <p:nvPr/>
          </p:nvSpPr>
          <p:spPr>
            <a:xfrm>
              <a:off x="1800" y="26987"/>
              <a:ext cx="3098484" cy="1714443"/>
            </a:xfrm>
            <a:custGeom>
              <a:avLst/>
              <a:gdLst/>
              <a:ahLst/>
              <a:cxnLst/>
              <a:rect l="l" t="t" r="r" b="b"/>
              <a:pathLst>
                <a:path w="3100070" h="1713230">
                  <a:moveTo>
                    <a:pt x="0" y="1449832"/>
                  </a:moveTo>
                  <a:lnTo>
                    <a:pt x="38633" y="1483582"/>
                  </a:lnTo>
                  <a:lnTo>
                    <a:pt x="78059" y="1515131"/>
                  </a:lnTo>
                  <a:lnTo>
                    <a:pt x="118233" y="1544456"/>
                  </a:lnTo>
                  <a:lnTo>
                    <a:pt x="159110" y="1571532"/>
                  </a:lnTo>
                  <a:lnTo>
                    <a:pt x="200643" y="1596339"/>
                  </a:lnTo>
                  <a:lnTo>
                    <a:pt x="242787" y="1618851"/>
                  </a:lnTo>
                  <a:lnTo>
                    <a:pt x="285498" y="1639048"/>
                  </a:lnTo>
                  <a:lnTo>
                    <a:pt x="328728" y="1656905"/>
                  </a:lnTo>
                  <a:lnTo>
                    <a:pt x="372433" y="1672400"/>
                  </a:lnTo>
                  <a:lnTo>
                    <a:pt x="416568" y="1685510"/>
                  </a:lnTo>
                  <a:lnTo>
                    <a:pt x="461086" y="1696212"/>
                  </a:lnTo>
                  <a:lnTo>
                    <a:pt x="525008" y="1706811"/>
                  </a:lnTo>
                  <a:lnTo>
                    <a:pt x="586714" y="1712108"/>
                  </a:lnTo>
                  <a:lnTo>
                    <a:pt x="646054" y="1712681"/>
                  </a:lnTo>
                  <a:lnTo>
                    <a:pt x="702877" y="1709111"/>
                  </a:lnTo>
                  <a:lnTo>
                    <a:pt x="757032" y="1701978"/>
                  </a:lnTo>
                  <a:lnTo>
                    <a:pt x="808368" y="1691859"/>
                  </a:lnTo>
                  <a:lnTo>
                    <a:pt x="856735" y="1679336"/>
                  </a:lnTo>
                  <a:lnTo>
                    <a:pt x="901982" y="1664988"/>
                  </a:lnTo>
                  <a:lnTo>
                    <a:pt x="943957" y="1649394"/>
                  </a:lnTo>
                  <a:lnTo>
                    <a:pt x="982510" y="1633134"/>
                  </a:lnTo>
                  <a:lnTo>
                    <a:pt x="1017491" y="1616787"/>
                  </a:lnTo>
                  <a:lnTo>
                    <a:pt x="1076131" y="1586151"/>
                  </a:lnTo>
                  <a:lnTo>
                    <a:pt x="1137703" y="1550258"/>
                  </a:lnTo>
                  <a:lnTo>
                    <a:pt x="1172664" y="1527371"/>
                  </a:lnTo>
                  <a:lnTo>
                    <a:pt x="1204793" y="1504197"/>
                  </a:lnTo>
                  <a:lnTo>
                    <a:pt x="1262240" y="1456340"/>
                  </a:lnTo>
                  <a:lnTo>
                    <a:pt x="1313412" y="1405382"/>
                  </a:lnTo>
                  <a:lnTo>
                    <a:pt x="1361677" y="1350021"/>
                  </a:lnTo>
                  <a:lnTo>
                    <a:pt x="1385773" y="1320282"/>
                  </a:lnTo>
                  <a:lnTo>
                    <a:pt x="1410404" y="1288954"/>
                  </a:lnTo>
                  <a:lnTo>
                    <a:pt x="1435994" y="1255874"/>
                  </a:lnTo>
                  <a:lnTo>
                    <a:pt x="1462962" y="1220878"/>
                  </a:lnTo>
                  <a:lnTo>
                    <a:pt x="1491729" y="1183804"/>
                  </a:lnTo>
                  <a:lnTo>
                    <a:pt x="1522717" y="1144490"/>
                  </a:lnTo>
                  <a:lnTo>
                    <a:pt x="1556347" y="1102772"/>
                  </a:lnTo>
                  <a:lnTo>
                    <a:pt x="1593040" y="1058486"/>
                  </a:lnTo>
                  <a:lnTo>
                    <a:pt x="1633216" y="1011472"/>
                  </a:lnTo>
                  <a:lnTo>
                    <a:pt x="1677298" y="961565"/>
                  </a:lnTo>
                  <a:lnTo>
                    <a:pt x="1725705" y="908603"/>
                  </a:lnTo>
                  <a:lnTo>
                    <a:pt x="1778859" y="852422"/>
                  </a:lnTo>
                  <a:lnTo>
                    <a:pt x="1837182" y="792861"/>
                  </a:lnTo>
                  <a:lnTo>
                    <a:pt x="1865510" y="764484"/>
                  </a:lnTo>
                  <a:lnTo>
                    <a:pt x="1894993" y="735143"/>
                  </a:lnTo>
                  <a:lnTo>
                    <a:pt x="1925676" y="704939"/>
                  </a:lnTo>
                  <a:lnTo>
                    <a:pt x="1957605" y="673973"/>
                  </a:lnTo>
                  <a:lnTo>
                    <a:pt x="1990825" y="642346"/>
                  </a:lnTo>
                  <a:lnTo>
                    <a:pt x="2025379" y="610159"/>
                  </a:lnTo>
                  <a:lnTo>
                    <a:pt x="2061314" y="577514"/>
                  </a:lnTo>
                  <a:lnTo>
                    <a:pt x="2098674" y="544512"/>
                  </a:lnTo>
                  <a:lnTo>
                    <a:pt x="2137505" y="511254"/>
                  </a:lnTo>
                  <a:lnTo>
                    <a:pt x="2177852" y="477841"/>
                  </a:lnTo>
                  <a:lnTo>
                    <a:pt x="2219758" y="444374"/>
                  </a:lnTo>
                  <a:lnTo>
                    <a:pt x="2263270" y="410956"/>
                  </a:lnTo>
                  <a:lnTo>
                    <a:pt x="2308433" y="377686"/>
                  </a:lnTo>
                  <a:lnTo>
                    <a:pt x="2355291" y="344666"/>
                  </a:lnTo>
                  <a:lnTo>
                    <a:pt x="2403890" y="311997"/>
                  </a:lnTo>
                  <a:lnTo>
                    <a:pt x="2454275" y="279781"/>
                  </a:lnTo>
                  <a:lnTo>
                    <a:pt x="2498780" y="252695"/>
                  </a:lnTo>
                  <a:lnTo>
                    <a:pt x="2543571" y="226687"/>
                  </a:lnTo>
                  <a:lnTo>
                    <a:pt x="2588638" y="201759"/>
                  </a:lnTo>
                  <a:lnTo>
                    <a:pt x="2633972" y="177916"/>
                  </a:lnTo>
                  <a:lnTo>
                    <a:pt x="2679562" y="155162"/>
                  </a:lnTo>
                  <a:lnTo>
                    <a:pt x="2725399" y="133500"/>
                  </a:lnTo>
                  <a:lnTo>
                    <a:pt x="2771473" y="112934"/>
                  </a:lnTo>
                  <a:lnTo>
                    <a:pt x="2817774" y="93469"/>
                  </a:lnTo>
                  <a:lnTo>
                    <a:pt x="2864294" y="75108"/>
                  </a:lnTo>
                  <a:lnTo>
                    <a:pt x="2911021" y="57854"/>
                  </a:lnTo>
                  <a:lnTo>
                    <a:pt x="2957946" y="41713"/>
                  </a:lnTo>
                  <a:lnTo>
                    <a:pt x="3005061" y="26688"/>
                  </a:lnTo>
                  <a:lnTo>
                    <a:pt x="3052353" y="12782"/>
                  </a:lnTo>
                  <a:lnTo>
                    <a:pt x="3099816" y="0"/>
                  </a:lnTo>
                </a:path>
              </a:pathLst>
            </a:custGeom>
            <a:noFill/>
            <a:ln w="18288">
              <a:solidFill>
                <a:srgbClr val="F9525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13679" name="object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00" y="0"/>
              <a:ext cx="3515400" cy="165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654" name="object 16"/>
            <p:cNvSpPr/>
            <p:nvPr/>
          </p:nvSpPr>
          <p:spPr>
            <a:xfrm>
              <a:off x="1800" y="6350"/>
              <a:ext cx="3334997" cy="1482675"/>
            </a:xfrm>
            <a:custGeom>
              <a:avLst/>
              <a:gdLst/>
              <a:ahLst/>
              <a:cxnLst/>
              <a:rect l="l" t="t" r="r" b="b"/>
              <a:pathLst>
                <a:path w="3337560" h="1481455">
                  <a:moveTo>
                    <a:pt x="3337540" y="0"/>
                  </a:moveTo>
                  <a:lnTo>
                    <a:pt x="0" y="0"/>
                  </a:lnTo>
                  <a:lnTo>
                    <a:pt x="3090" y="1253871"/>
                  </a:lnTo>
                  <a:lnTo>
                    <a:pt x="44650" y="1283031"/>
                  </a:lnTo>
                  <a:lnTo>
                    <a:pt x="87062" y="1310298"/>
                  </a:lnTo>
                  <a:lnTo>
                    <a:pt x="130278" y="1335650"/>
                  </a:lnTo>
                  <a:lnTo>
                    <a:pt x="174248" y="1359065"/>
                  </a:lnTo>
                  <a:lnTo>
                    <a:pt x="218924" y="1380521"/>
                  </a:lnTo>
                  <a:lnTo>
                    <a:pt x="264258" y="1399994"/>
                  </a:lnTo>
                  <a:lnTo>
                    <a:pt x="310200" y="1417463"/>
                  </a:lnTo>
                  <a:lnTo>
                    <a:pt x="356702" y="1432906"/>
                  </a:lnTo>
                  <a:lnTo>
                    <a:pt x="403714" y="1446299"/>
                  </a:lnTo>
                  <a:lnTo>
                    <a:pt x="451189" y="1457621"/>
                  </a:lnTo>
                  <a:lnTo>
                    <a:pt x="499078" y="1466850"/>
                  </a:lnTo>
                  <a:lnTo>
                    <a:pt x="567840" y="1476034"/>
                  </a:lnTo>
                  <a:lnTo>
                    <a:pt x="634218" y="1480628"/>
                  </a:lnTo>
                  <a:lnTo>
                    <a:pt x="698051" y="1481132"/>
                  </a:lnTo>
                  <a:lnTo>
                    <a:pt x="759176" y="1478049"/>
                  </a:lnTo>
                  <a:lnTo>
                    <a:pt x="817430" y="1471880"/>
                  </a:lnTo>
                  <a:lnTo>
                    <a:pt x="872652" y="1463127"/>
                  </a:lnTo>
                  <a:lnTo>
                    <a:pt x="924680" y="1452292"/>
                  </a:lnTo>
                  <a:lnTo>
                    <a:pt x="973351" y="1439877"/>
                  </a:lnTo>
                  <a:lnTo>
                    <a:pt x="1018503" y="1426383"/>
                  </a:lnTo>
                  <a:lnTo>
                    <a:pt x="1059974" y="1412312"/>
                  </a:lnTo>
                  <a:lnTo>
                    <a:pt x="1097602" y="1398166"/>
                  </a:lnTo>
                  <a:lnTo>
                    <a:pt x="1160680" y="1371656"/>
                  </a:lnTo>
                  <a:lnTo>
                    <a:pt x="1226903" y="1340616"/>
                  </a:lnTo>
                  <a:lnTo>
                    <a:pt x="1264504" y="1320828"/>
                  </a:lnTo>
                  <a:lnTo>
                    <a:pt x="1299061" y="1300791"/>
                  </a:lnTo>
                  <a:lnTo>
                    <a:pt x="1360853" y="1259410"/>
                  </a:lnTo>
                  <a:lnTo>
                    <a:pt x="1415901" y="1215345"/>
                  </a:lnTo>
                  <a:lnTo>
                    <a:pt x="1467827" y="1167472"/>
                  </a:lnTo>
                  <a:lnTo>
                    <a:pt x="1520253" y="1114663"/>
                  </a:lnTo>
                  <a:lnTo>
                    <a:pt x="1607754" y="1023732"/>
                  </a:lnTo>
                  <a:lnTo>
                    <a:pt x="1641095" y="989734"/>
                  </a:lnTo>
                  <a:lnTo>
                    <a:pt x="1677277" y="953658"/>
                  </a:lnTo>
                  <a:lnTo>
                    <a:pt x="1716754" y="915363"/>
                  </a:lnTo>
                  <a:lnTo>
                    <a:pt x="1759979" y="874708"/>
                  </a:lnTo>
                  <a:lnTo>
                    <a:pt x="1807403" y="831552"/>
                  </a:lnTo>
                  <a:lnTo>
                    <a:pt x="1859480" y="785755"/>
                  </a:lnTo>
                  <a:lnTo>
                    <a:pt x="1916662" y="737175"/>
                  </a:lnTo>
                  <a:lnTo>
                    <a:pt x="1979402" y="685673"/>
                  </a:lnTo>
                  <a:lnTo>
                    <a:pt x="2041540" y="635789"/>
                  </a:lnTo>
                  <a:lnTo>
                    <a:pt x="2074528" y="609679"/>
                  </a:lnTo>
                  <a:lnTo>
                    <a:pt x="2108861" y="582906"/>
                  </a:lnTo>
                  <a:lnTo>
                    <a:pt x="2144586" y="555558"/>
                  </a:lnTo>
                  <a:lnTo>
                    <a:pt x="2181751" y="527724"/>
                  </a:lnTo>
                  <a:lnTo>
                    <a:pt x="2220405" y="499491"/>
                  </a:lnTo>
                  <a:lnTo>
                    <a:pt x="2260596" y="470947"/>
                  </a:lnTo>
                  <a:lnTo>
                    <a:pt x="2302372" y="442180"/>
                  </a:lnTo>
                  <a:lnTo>
                    <a:pt x="2345781" y="413277"/>
                  </a:lnTo>
                  <a:lnTo>
                    <a:pt x="2390872" y="384327"/>
                  </a:lnTo>
                  <a:lnTo>
                    <a:pt x="2437692" y="355417"/>
                  </a:lnTo>
                  <a:lnTo>
                    <a:pt x="2486290" y="326635"/>
                  </a:lnTo>
                  <a:lnTo>
                    <a:pt x="2536713" y="298068"/>
                  </a:lnTo>
                  <a:lnTo>
                    <a:pt x="2589011" y="269806"/>
                  </a:lnTo>
                  <a:lnTo>
                    <a:pt x="2643231" y="241935"/>
                  </a:lnTo>
                  <a:lnTo>
                    <a:pt x="2687895" y="220062"/>
                  </a:lnTo>
                  <a:lnTo>
                    <a:pt x="2732828" y="198999"/>
                  </a:lnTo>
                  <a:lnTo>
                    <a:pt x="2778021" y="178746"/>
                  </a:lnTo>
                  <a:lnTo>
                    <a:pt x="2823466" y="159308"/>
                  </a:lnTo>
                  <a:lnTo>
                    <a:pt x="2869155" y="140687"/>
                  </a:lnTo>
                  <a:lnTo>
                    <a:pt x="2915078" y="122886"/>
                  </a:lnTo>
                  <a:lnTo>
                    <a:pt x="2961228" y="105906"/>
                  </a:lnTo>
                  <a:lnTo>
                    <a:pt x="3007595" y="89752"/>
                  </a:lnTo>
                  <a:lnTo>
                    <a:pt x="3054172" y="74426"/>
                  </a:lnTo>
                  <a:lnTo>
                    <a:pt x="3100949" y="59929"/>
                  </a:lnTo>
                  <a:lnTo>
                    <a:pt x="3147918" y="46266"/>
                  </a:lnTo>
                  <a:lnTo>
                    <a:pt x="3195070" y="33439"/>
                  </a:lnTo>
                  <a:lnTo>
                    <a:pt x="3242397" y="21450"/>
                  </a:lnTo>
                  <a:lnTo>
                    <a:pt x="3289890" y="10303"/>
                  </a:lnTo>
                  <a:lnTo>
                    <a:pt x="3337540" y="0"/>
                  </a:lnTo>
                  <a:close/>
                </a:path>
              </a:pathLst>
            </a:cu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13681" name="object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0" y="0"/>
              <a:ext cx="913500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656" name="object 86"/>
          <p:cNvSpPr/>
          <p:nvPr/>
        </p:nvSpPr>
        <p:spPr>
          <a:xfrm>
            <a:off x="238125" y="271463"/>
            <a:ext cx="8543925" cy="6492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80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uk-UA" sz="1400" b="1" i="1" spc="-12">
                <a:solidFill>
                  <a:srgbClr val="002BC0"/>
                </a:solidFill>
                <a:latin typeface="Verdana"/>
              </a:rPr>
              <a:t>Роз’яснювальна бесіда-лекція на тему «Несення відповідальності за протиправні вчинки» (7-Г клас). </a:t>
            </a:r>
            <a:endParaRPr lang="uk-UA" sz="1400" spc="-1"/>
          </a:p>
          <a:p>
            <a:pPr algn="just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uk-UA" sz="1400" b="1" i="1" spc="-12">
                <a:solidFill>
                  <a:srgbClr val="002BC0"/>
                </a:solidFill>
                <a:latin typeface="Verdana"/>
              </a:rPr>
              <a:t>Лекцію провела капітан лейтенант поліції Жолнович Марта. </a:t>
            </a:r>
            <a:endParaRPr lang="uk-UA" sz="1400" spc="-1"/>
          </a:p>
        </p:txBody>
      </p:sp>
      <p:sp>
        <p:nvSpPr>
          <p:cNvPr id="657" name="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50263" y="6519863"/>
            <a:ext cx="282575" cy="3989387"/>
          </a:xfrm>
          <a:prstGeom prst="rect">
            <a:avLst/>
          </a:prstGeom>
          <a:ln w="0"/>
        </p:spPr>
        <p:txBody>
          <a:bodyPr lIns="0" tIns="13320" rIns="0" bIns="0"/>
          <a:lstStyle/>
          <a:p>
            <a:pPr marL="38160" fontAlgn="auto">
              <a:spcBef>
                <a:spcPts val="105"/>
              </a:spcBef>
              <a:spcAft>
                <a:spcPts val="0"/>
              </a:spcAft>
              <a:defRPr/>
            </a:pPr>
            <a:fld id="{7BE6EAC5-F57D-41ED-8ED3-ED7B101AB244}" type="slidenum">
              <a:rPr lang="uk-UA" sz="1200" spc="-26">
                <a:solidFill>
                  <a:srgbClr val="045C75"/>
                </a:solidFill>
                <a:latin typeface="Verdana"/>
                <a:cs typeface="+mn-cs"/>
              </a:rPr>
              <a:pPr marL="38160" fontAlgn="auto">
                <a:spcBef>
                  <a:spcPts val="105"/>
                </a:spcBef>
                <a:spcAft>
                  <a:spcPts val="0"/>
                </a:spcAft>
                <a:defRPr/>
              </a:pPr>
              <a:t>30</a:t>
            </a:fld>
            <a:endParaRPr lang="uk-UA" sz="1200" spc="-1">
              <a:latin typeface="Times New Roman"/>
              <a:ea typeface="+mn-ea"/>
              <a:cs typeface="+mn-cs"/>
            </a:endParaRPr>
          </a:p>
        </p:txBody>
      </p:sp>
      <p:pic>
        <p:nvPicPr>
          <p:cNvPr id="113668" name="Рисунок 38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8938" y="1658938"/>
            <a:ext cx="6942137" cy="4908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89" name="object 4"/>
          <p:cNvGrpSpPr>
            <a:grpSpLocks/>
          </p:cNvGrpSpPr>
          <p:nvPr/>
        </p:nvGrpSpPr>
        <p:grpSpPr bwMode="auto">
          <a:xfrm>
            <a:off x="1588" y="0"/>
            <a:ext cx="9142412" cy="6864350"/>
            <a:chOff x="1800" y="0"/>
            <a:chExt cx="9141480" cy="6864120"/>
          </a:xfrm>
        </p:grpSpPr>
        <p:pic>
          <p:nvPicPr>
            <p:cNvPr id="114693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6240" y="3224520"/>
              <a:ext cx="1367280" cy="363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661" name="object 6"/>
            <p:cNvSpPr/>
            <p:nvPr/>
          </p:nvSpPr>
          <p:spPr>
            <a:xfrm>
              <a:off x="7714676" y="3338401"/>
              <a:ext cx="1196853" cy="3522544"/>
            </a:xfrm>
            <a:custGeom>
              <a:avLst/>
              <a:gdLst/>
              <a:ahLst/>
              <a:cxnLst/>
              <a:rect l="l" t="t" r="r" b="b"/>
              <a:pathLst>
                <a:path w="1198245" h="3520440">
                  <a:moveTo>
                    <a:pt x="1197831" y="0"/>
                  </a:moveTo>
                  <a:lnTo>
                    <a:pt x="1129889" y="18297"/>
                  </a:lnTo>
                  <a:lnTo>
                    <a:pt x="1091180" y="30901"/>
                  </a:lnTo>
                  <a:lnTo>
                    <a:pt x="1049895" y="46196"/>
                  </a:lnTo>
                  <a:lnTo>
                    <a:pt x="1006469" y="64472"/>
                  </a:lnTo>
                  <a:lnTo>
                    <a:pt x="961339" y="86019"/>
                  </a:lnTo>
                  <a:lnTo>
                    <a:pt x="914940" y="111128"/>
                  </a:lnTo>
                  <a:lnTo>
                    <a:pt x="867710" y="140088"/>
                  </a:lnTo>
                  <a:lnTo>
                    <a:pt x="820084" y="173191"/>
                  </a:lnTo>
                  <a:lnTo>
                    <a:pt x="772499" y="210726"/>
                  </a:lnTo>
                  <a:lnTo>
                    <a:pt x="725391" y="252984"/>
                  </a:lnTo>
                  <a:lnTo>
                    <a:pt x="681975" y="297086"/>
                  </a:lnTo>
                  <a:lnTo>
                    <a:pt x="642215" y="342493"/>
                  </a:lnTo>
                  <a:lnTo>
                    <a:pt x="605954" y="388959"/>
                  </a:lnTo>
                  <a:lnTo>
                    <a:pt x="573036" y="436236"/>
                  </a:lnTo>
                  <a:lnTo>
                    <a:pt x="543307" y="484076"/>
                  </a:lnTo>
                  <a:lnTo>
                    <a:pt x="516611" y="532232"/>
                  </a:lnTo>
                  <a:lnTo>
                    <a:pt x="492792" y="580457"/>
                  </a:lnTo>
                  <a:lnTo>
                    <a:pt x="471696" y="628504"/>
                  </a:lnTo>
                  <a:lnTo>
                    <a:pt x="453166" y="676124"/>
                  </a:lnTo>
                  <a:lnTo>
                    <a:pt x="437047" y="723071"/>
                  </a:lnTo>
                  <a:lnTo>
                    <a:pt x="423185" y="769097"/>
                  </a:lnTo>
                  <a:lnTo>
                    <a:pt x="411423" y="813955"/>
                  </a:lnTo>
                  <a:lnTo>
                    <a:pt x="401606" y="857397"/>
                  </a:lnTo>
                  <a:lnTo>
                    <a:pt x="393578" y="899176"/>
                  </a:lnTo>
                  <a:lnTo>
                    <a:pt x="387185" y="939045"/>
                  </a:lnTo>
                  <a:lnTo>
                    <a:pt x="378681" y="1012063"/>
                  </a:lnTo>
                  <a:lnTo>
                    <a:pt x="374217" y="1077327"/>
                  </a:lnTo>
                  <a:lnTo>
                    <a:pt x="372453" y="1138729"/>
                  </a:lnTo>
                  <a:lnTo>
                    <a:pt x="373138" y="1196607"/>
                  </a:lnTo>
                  <a:lnTo>
                    <a:pt x="376021" y="1251303"/>
                  </a:lnTo>
                  <a:lnTo>
                    <a:pt x="380853" y="1303156"/>
                  </a:lnTo>
                  <a:lnTo>
                    <a:pt x="387382" y="1352508"/>
                  </a:lnTo>
                  <a:lnTo>
                    <a:pt x="395360" y="1399699"/>
                  </a:lnTo>
                  <a:lnTo>
                    <a:pt x="404535" y="1445070"/>
                  </a:lnTo>
                  <a:lnTo>
                    <a:pt x="414657" y="1488960"/>
                  </a:lnTo>
                  <a:lnTo>
                    <a:pt x="425476" y="1531711"/>
                  </a:lnTo>
                  <a:lnTo>
                    <a:pt x="436741" y="1573662"/>
                  </a:lnTo>
                  <a:lnTo>
                    <a:pt x="448203" y="1615155"/>
                  </a:lnTo>
                  <a:lnTo>
                    <a:pt x="459610" y="1656529"/>
                  </a:lnTo>
                  <a:lnTo>
                    <a:pt x="470713" y="1698126"/>
                  </a:lnTo>
                  <a:lnTo>
                    <a:pt x="481262" y="1740285"/>
                  </a:lnTo>
                  <a:lnTo>
                    <a:pt x="491005" y="1783348"/>
                  </a:lnTo>
                  <a:lnTo>
                    <a:pt x="499694" y="1827654"/>
                  </a:lnTo>
                  <a:lnTo>
                    <a:pt x="507076" y="1873545"/>
                  </a:lnTo>
                  <a:lnTo>
                    <a:pt x="512903" y="1921360"/>
                  </a:lnTo>
                  <a:lnTo>
                    <a:pt x="516924" y="1971440"/>
                  </a:lnTo>
                  <a:lnTo>
                    <a:pt x="518889" y="2024126"/>
                  </a:lnTo>
                  <a:lnTo>
                    <a:pt x="518803" y="2095536"/>
                  </a:lnTo>
                  <a:lnTo>
                    <a:pt x="516272" y="2162749"/>
                  </a:lnTo>
                  <a:lnTo>
                    <a:pt x="511443" y="2225982"/>
                  </a:lnTo>
                  <a:lnTo>
                    <a:pt x="504462" y="2285450"/>
                  </a:lnTo>
                  <a:lnTo>
                    <a:pt x="495478" y="2341372"/>
                  </a:lnTo>
                  <a:lnTo>
                    <a:pt x="484636" y="2393965"/>
                  </a:lnTo>
                  <a:lnTo>
                    <a:pt x="472084" y="2443444"/>
                  </a:lnTo>
                  <a:lnTo>
                    <a:pt x="457968" y="2490027"/>
                  </a:lnTo>
                  <a:lnTo>
                    <a:pt x="442435" y="2533930"/>
                  </a:lnTo>
                  <a:lnTo>
                    <a:pt x="425632" y="2575372"/>
                  </a:lnTo>
                  <a:lnTo>
                    <a:pt x="407705" y="2614568"/>
                  </a:lnTo>
                  <a:lnTo>
                    <a:pt x="388803" y="2651736"/>
                  </a:lnTo>
                  <a:lnTo>
                    <a:pt x="369071" y="2687092"/>
                  </a:lnTo>
                  <a:lnTo>
                    <a:pt x="348657" y="2720854"/>
                  </a:lnTo>
                  <a:lnTo>
                    <a:pt x="327707" y="2753237"/>
                  </a:lnTo>
                  <a:lnTo>
                    <a:pt x="284787" y="2814739"/>
                  </a:lnTo>
                  <a:lnTo>
                    <a:pt x="236366" y="2878437"/>
                  </a:lnTo>
                  <a:lnTo>
                    <a:pt x="207802" y="2912495"/>
                  </a:lnTo>
                  <a:lnTo>
                    <a:pt x="178213" y="2947414"/>
                  </a:lnTo>
                  <a:lnTo>
                    <a:pt x="148396" y="2984142"/>
                  </a:lnTo>
                  <a:lnTo>
                    <a:pt x="119145" y="3023629"/>
                  </a:lnTo>
                  <a:lnTo>
                    <a:pt x="91256" y="3066823"/>
                  </a:lnTo>
                  <a:lnTo>
                    <a:pt x="65525" y="3114673"/>
                  </a:lnTo>
                  <a:lnTo>
                    <a:pt x="42746" y="3168128"/>
                  </a:lnTo>
                  <a:lnTo>
                    <a:pt x="23716" y="3228136"/>
                  </a:lnTo>
                  <a:lnTo>
                    <a:pt x="13038" y="3276073"/>
                  </a:lnTo>
                  <a:lnTo>
                    <a:pt x="5522" y="3324554"/>
                  </a:lnTo>
                  <a:lnTo>
                    <a:pt x="1173" y="3373405"/>
                  </a:lnTo>
                  <a:lnTo>
                    <a:pt x="0" y="3422452"/>
                  </a:lnTo>
                  <a:lnTo>
                    <a:pt x="2008" y="3471522"/>
                  </a:lnTo>
                  <a:lnTo>
                    <a:pt x="7206" y="3520439"/>
                  </a:lnTo>
                </a:path>
              </a:pathLst>
            </a:custGeom>
            <a:noFill/>
            <a:ln w="18288">
              <a:solidFill>
                <a:srgbClr val="FCD2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14695" name="object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53680" y="3044880"/>
              <a:ext cx="1388880" cy="381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663" name="object 8"/>
            <p:cNvSpPr/>
            <p:nvPr/>
          </p:nvSpPr>
          <p:spPr>
            <a:xfrm>
              <a:off x="7944840" y="3154257"/>
              <a:ext cx="1195265" cy="3703513"/>
            </a:xfrm>
            <a:custGeom>
              <a:avLst/>
              <a:gdLst/>
              <a:ahLst/>
              <a:cxnLst/>
              <a:rect l="l" t="t" r="r" b="b"/>
              <a:pathLst>
                <a:path w="1195070" h="3700779">
                  <a:moveTo>
                    <a:pt x="1194783" y="0"/>
                  </a:moveTo>
                  <a:lnTo>
                    <a:pt x="1127002" y="19244"/>
                  </a:lnTo>
                  <a:lnTo>
                    <a:pt x="1088389" y="32484"/>
                  </a:lnTo>
                  <a:lnTo>
                    <a:pt x="1047206" y="48546"/>
                  </a:lnTo>
                  <a:lnTo>
                    <a:pt x="1003889" y="67734"/>
                  </a:lnTo>
                  <a:lnTo>
                    <a:pt x="958871" y="90356"/>
                  </a:lnTo>
                  <a:lnTo>
                    <a:pt x="912588" y="116717"/>
                  </a:lnTo>
                  <a:lnTo>
                    <a:pt x="865473" y="147124"/>
                  </a:lnTo>
                  <a:lnTo>
                    <a:pt x="817961" y="181883"/>
                  </a:lnTo>
                  <a:lnTo>
                    <a:pt x="770487" y="221301"/>
                  </a:lnTo>
                  <a:lnTo>
                    <a:pt x="723486" y="265683"/>
                  </a:lnTo>
                  <a:lnTo>
                    <a:pt x="682487" y="309366"/>
                  </a:lnTo>
                  <a:lnTo>
                    <a:pt x="644750" y="354287"/>
                  </a:lnTo>
                  <a:lnTo>
                    <a:pt x="610142" y="400228"/>
                  </a:lnTo>
                  <a:lnTo>
                    <a:pt x="578533" y="446969"/>
                  </a:lnTo>
                  <a:lnTo>
                    <a:pt x="549793" y="494293"/>
                  </a:lnTo>
                  <a:lnTo>
                    <a:pt x="523790" y="541979"/>
                  </a:lnTo>
                  <a:lnTo>
                    <a:pt x="500393" y="589809"/>
                  </a:lnTo>
                  <a:lnTo>
                    <a:pt x="479473" y="637562"/>
                  </a:lnTo>
                  <a:lnTo>
                    <a:pt x="460897" y="685022"/>
                  </a:lnTo>
                  <a:lnTo>
                    <a:pt x="444536" y="731967"/>
                  </a:lnTo>
                  <a:lnTo>
                    <a:pt x="430258" y="778179"/>
                  </a:lnTo>
                  <a:lnTo>
                    <a:pt x="417933" y="823439"/>
                  </a:lnTo>
                  <a:lnTo>
                    <a:pt x="407430" y="867528"/>
                  </a:lnTo>
                  <a:lnTo>
                    <a:pt x="398618" y="910227"/>
                  </a:lnTo>
                  <a:lnTo>
                    <a:pt x="391366" y="951316"/>
                  </a:lnTo>
                  <a:lnTo>
                    <a:pt x="385544" y="990577"/>
                  </a:lnTo>
                  <a:lnTo>
                    <a:pt x="377665" y="1062735"/>
                  </a:lnTo>
                  <a:lnTo>
                    <a:pt x="373358" y="1128231"/>
                  </a:lnTo>
                  <a:lnTo>
                    <a:pt x="371515" y="1190017"/>
                  </a:lnTo>
                  <a:lnTo>
                    <a:pt x="371919" y="1248403"/>
                  </a:lnTo>
                  <a:lnTo>
                    <a:pt x="374353" y="1303701"/>
                  </a:lnTo>
                  <a:lnTo>
                    <a:pt x="378599" y="1356221"/>
                  </a:lnTo>
                  <a:lnTo>
                    <a:pt x="384440" y="1406275"/>
                  </a:lnTo>
                  <a:lnTo>
                    <a:pt x="391659" y="1454173"/>
                  </a:lnTo>
                  <a:lnTo>
                    <a:pt x="400039" y="1500227"/>
                  </a:lnTo>
                  <a:lnTo>
                    <a:pt x="409363" y="1544746"/>
                  </a:lnTo>
                  <a:lnTo>
                    <a:pt x="419413" y="1588042"/>
                  </a:lnTo>
                  <a:lnTo>
                    <a:pt x="429973" y="1630425"/>
                  </a:lnTo>
                  <a:lnTo>
                    <a:pt x="462534" y="1755212"/>
                  </a:lnTo>
                  <a:lnTo>
                    <a:pt x="472959" y="1797055"/>
                  </a:lnTo>
                  <a:lnTo>
                    <a:pt x="482806" y="1839540"/>
                  </a:lnTo>
                  <a:lnTo>
                    <a:pt x="491860" y="1882979"/>
                  </a:lnTo>
                  <a:lnTo>
                    <a:pt x="499903" y="1927681"/>
                  </a:lnTo>
                  <a:lnTo>
                    <a:pt x="506717" y="1973958"/>
                  </a:lnTo>
                  <a:lnTo>
                    <a:pt x="512086" y="2022120"/>
                  </a:lnTo>
                  <a:lnTo>
                    <a:pt x="515792" y="2072479"/>
                  </a:lnTo>
                  <a:lnTo>
                    <a:pt x="517619" y="2125344"/>
                  </a:lnTo>
                  <a:lnTo>
                    <a:pt x="517583" y="2196497"/>
                  </a:lnTo>
                  <a:lnTo>
                    <a:pt x="515355" y="2263682"/>
                  </a:lnTo>
                  <a:lnTo>
                    <a:pt x="511058" y="2327094"/>
                  </a:lnTo>
                  <a:lnTo>
                    <a:pt x="504816" y="2386926"/>
                  </a:lnTo>
                  <a:lnTo>
                    <a:pt x="496754" y="2443372"/>
                  </a:lnTo>
                  <a:lnTo>
                    <a:pt x="486997" y="2496627"/>
                  </a:lnTo>
                  <a:lnTo>
                    <a:pt x="475669" y="2546882"/>
                  </a:lnTo>
                  <a:lnTo>
                    <a:pt x="462894" y="2594333"/>
                  </a:lnTo>
                  <a:lnTo>
                    <a:pt x="448797" y="2639172"/>
                  </a:lnTo>
                  <a:lnTo>
                    <a:pt x="433502" y="2681594"/>
                  </a:lnTo>
                  <a:lnTo>
                    <a:pt x="417134" y="2721792"/>
                  </a:lnTo>
                  <a:lnTo>
                    <a:pt x="399816" y="2759960"/>
                  </a:lnTo>
                  <a:lnTo>
                    <a:pt x="381675" y="2796291"/>
                  </a:lnTo>
                  <a:lnTo>
                    <a:pt x="362833" y="2830980"/>
                  </a:lnTo>
                  <a:lnTo>
                    <a:pt x="343415" y="2864219"/>
                  </a:lnTo>
                  <a:lnTo>
                    <a:pt x="303350" y="2927124"/>
                  </a:lnTo>
                  <a:lnTo>
                    <a:pt x="262476" y="2986557"/>
                  </a:lnTo>
                  <a:lnTo>
                    <a:pt x="238546" y="3018847"/>
                  </a:lnTo>
                  <a:lnTo>
                    <a:pt x="213090" y="3050980"/>
                  </a:lnTo>
                  <a:lnTo>
                    <a:pt x="186684" y="3083684"/>
                  </a:lnTo>
                  <a:lnTo>
                    <a:pt x="159906" y="3117685"/>
                  </a:lnTo>
                  <a:lnTo>
                    <a:pt x="133332" y="3153708"/>
                  </a:lnTo>
                  <a:lnTo>
                    <a:pt x="107540" y="3192481"/>
                  </a:lnTo>
                  <a:lnTo>
                    <a:pt x="83105" y="3234729"/>
                  </a:lnTo>
                  <a:lnTo>
                    <a:pt x="60605" y="3281179"/>
                  </a:lnTo>
                  <a:lnTo>
                    <a:pt x="40616" y="3332558"/>
                  </a:lnTo>
                  <a:lnTo>
                    <a:pt x="23716" y="3389591"/>
                  </a:lnTo>
                  <a:lnTo>
                    <a:pt x="13038" y="3439926"/>
                  </a:lnTo>
                  <a:lnTo>
                    <a:pt x="5522" y="3490832"/>
                  </a:lnTo>
                  <a:lnTo>
                    <a:pt x="1173" y="3542127"/>
                  </a:lnTo>
                  <a:lnTo>
                    <a:pt x="0" y="3593628"/>
                  </a:lnTo>
                  <a:lnTo>
                    <a:pt x="2008" y="3645152"/>
                  </a:lnTo>
                  <a:lnTo>
                    <a:pt x="7206" y="3696515"/>
                  </a:lnTo>
                  <a:lnTo>
                    <a:pt x="1194783" y="3700294"/>
                  </a:lnTo>
                  <a:lnTo>
                    <a:pt x="11947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14697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4200" y="3584520"/>
              <a:ext cx="1278720" cy="327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665" name="object 10"/>
            <p:cNvSpPr/>
            <p:nvPr/>
          </p:nvSpPr>
          <p:spPr>
            <a:xfrm>
              <a:off x="8055954" y="3693989"/>
              <a:ext cx="1084151" cy="3170131"/>
            </a:xfrm>
            <a:custGeom>
              <a:avLst/>
              <a:gdLst/>
              <a:ahLst/>
              <a:cxnLst/>
              <a:rect l="l" t="t" r="r" b="b"/>
              <a:pathLst>
                <a:path w="1085215" h="3167379">
                  <a:moveTo>
                    <a:pt x="1084780" y="0"/>
                  </a:moveTo>
                  <a:lnTo>
                    <a:pt x="1076015" y="52158"/>
                  </a:lnTo>
                  <a:lnTo>
                    <a:pt x="1066428" y="104115"/>
                  </a:lnTo>
                  <a:lnTo>
                    <a:pt x="1056021" y="155858"/>
                  </a:lnTo>
                  <a:lnTo>
                    <a:pt x="1044798" y="207374"/>
                  </a:lnTo>
                  <a:lnTo>
                    <a:pt x="1032760" y="258650"/>
                  </a:lnTo>
                  <a:lnTo>
                    <a:pt x="1019911" y="309675"/>
                  </a:lnTo>
                  <a:lnTo>
                    <a:pt x="1006254" y="360435"/>
                  </a:lnTo>
                  <a:lnTo>
                    <a:pt x="991791" y="410919"/>
                  </a:lnTo>
                  <a:lnTo>
                    <a:pt x="976525" y="461113"/>
                  </a:lnTo>
                  <a:lnTo>
                    <a:pt x="960459" y="511006"/>
                  </a:lnTo>
                  <a:lnTo>
                    <a:pt x="943596" y="560584"/>
                  </a:lnTo>
                  <a:lnTo>
                    <a:pt x="925938" y="609836"/>
                  </a:lnTo>
                  <a:lnTo>
                    <a:pt x="907488" y="658749"/>
                  </a:lnTo>
                  <a:lnTo>
                    <a:pt x="884142" y="717409"/>
                  </a:lnTo>
                  <a:lnTo>
                    <a:pt x="860434" y="773692"/>
                  </a:lnTo>
                  <a:lnTo>
                    <a:pt x="836458" y="827667"/>
                  </a:lnTo>
                  <a:lnTo>
                    <a:pt x="812311" y="879403"/>
                  </a:lnTo>
                  <a:lnTo>
                    <a:pt x="788089" y="928967"/>
                  </a:lnTo>
                  <a:lnTo>
                    <a:pt x="763887" y="976429"/>
                  </a:lnTo>
                  <a:lnTo>
                    <a:pt x="739800" y="1021857"/>
                  </a:lnTo>
                  <a:lnTo>
                    <a:pt x="715926" y="1065320"/>
                  </a:lnTo>
                  <a:lnTo>
                    <a:pt x="692359" y="1106887"/>
                  </a:lnTo>
                  <a:lnTo>
                    <a:pt x="669196" y="1146625"/>
                  </a:lnTo>
                  <a:lnTo>
                    <a:pt x="646533" y="1184603"/>
                  </a:lnTo>
                  <a:lnTo>
                    <a:pt x="624464" y="1220891"/>
                  </a:lnTo>
                  <a:lnTo>
                    <a:pt x="582495" y="1288669"/>
                  </a:lnTo>
                  <a:lnTo>
                    <a:pt x="539014" y="1357123"/>
                  </a:lnTo>
                  <a:lnTo>
                    <a:pt x="498381" y="1418594"/>
                  </a:lnTo>
                  <a:lnTo>
                    <a:pt x="460437" y="1473747"/>
                  </a:lnTo>
                  <a:lnTo>
                    <a:pt x="425020" y="1523252"/>
                  </a:lnTo>
                  <a:lnTo>
                    <a:pt x="391971" y="1567774"/>
                  </a:lnTo>
                  <a:lnTo>
                    <a:pt x="361130" y="1607981"/>
                  </a:lnTo>
                  <a:lnTo>
                    <a:pt x="332337" y="1644541"/>
                  </a:lnTo>
                  <a:lnTo>
                    <a:pt x="256647" y="1739010"/>
                  </a:lnTo>
                  <a:lnTo>
                    <a:pt x="234446" y="1767654"/>
                  </a:lnTo>
                  <a:lnTo>
                    <a:pt x="193630" y="1824678"/>
                  </a:lnTo>
                  <a:lnTo>
                    <a:pt x="156526" y="1885799"/>
                  </a:lnTo>
                  <a:lnTo>
                    <a:pt x="121856" y="1956357"/>
                  </a:lnTo>
                  <a:lnTo>
                    <a:pt x="105033" y="1996843"/>
                  </a:lnTo>
                  <a:lnTo>
                    <a:pt x="88338" y="2041690"/>
                  </a:lnTo>
                  <a:lnTo>
                    <a:pt x="69138" y="2098135"/>
                  </a:lnTo>
                  <a:lnTo>
                    <a:pt x="47047" y="2172814"/>
                  </a:lnTo>
                  <a:lnTo>
                    <a:pt x="36066" y="2216510"/>
                  </a:lnTo>
                  <a:lnTo>
                    <a:pt x="25739" y="2264189"/>
                  </a:lnTo>
                  <a:lnTo>
                    <a:pt x="16526" y="2315658"/>
                  </a:lnTo>
                  <a:lnTo>
                    <a:pt x="8886" y="2370725"/>
                  </a:lnTo>
                  <a:lnTo>
                    <a:pt x="3279" y="2429197"/>
                  </a:lnTo>
                  <a:lnTo>
                    <a:pt x="164" y="2490883"/>
                  </a:lnTo>
                  <a:lnTo>
                    <a:pt x="0" y="2555590"/>
                  </a:lnTo>
                  <a:lnTo>
                    <a:pt x="3245" y="2623127"/>
                  </a:lnTo>
                  <a:lnTo>
                    <a:pt x="10360" y="2693301"/>
                  </a:lnTo>
                  <a:lnTo>
                    <a:pt x="17881" y="2743260"/>
                  </a:lnTo>
                  <a:lnTo>
                    <a:pt x="27250" y="2792740"/>
                  </a:lnTo>
                  <a:lnTo>
                    <a:pt x="38446" y="2841680"/>
                  </a:lnTo>
                  <a:lnTo>
                    <a:pt x="51449" y="2890017"/>
                  </a:lnTo>
                  <a:lnTo>
                    <a:pt x="66240" y="2937690"/>
                  </a:lnTo>
                  <a:lnTo>
                    <a:pt x="82799" y="2984636"/>
                  </a:lnTo>
                  <a:lnTo>
                    <a:pt x="101106" y="3030794"/>
                  </a:lnTo>
                  <a:lnTo>
                    <a:pt x="121141" y="3076102"/>
                  </a:lnTo>
                  <a:lnTo>
                    <a:pt x="142884" y="3120498"/>
                  </a:lnTo>
                  <a:lnTo>
                    <a:pt x="166316" y="3163920"/>
                  </a:lnTo>
                  <a:lnTo>
                    <a:pt x="1084780" y="3166853"/>
                  </a:lnTo>
                  <a:lnTo>
                    <a:pt x="10847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14699" name="object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9320" y="2745720"/>
              <a:ext cx="1443240" cy="4117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667" name="object 12"/>
            <p:cNvSpPr/>
            <p:nvPr/>
          </p:nvSpPr>
          <p:spPr>
            <a:xfrm>
              <a:off x="7790868" y="2992338"/>
              <a:ext cx="1352412" cy="3871782"/>
            </a:xfrm>
            <a:custGeom>
              <a:avLst/>
              <a:gdLst/>
              <a:ahLst/>
              <a:cxnLst/>
              <a:rect l="l" t="t" r="r" b="b"/>
              <a:pathLst>
                <a:path w="1353820" h="3868420">
                  <a:moveTo>
                    <a:pt x="211545" y="3867831"/>
                  </a:moveTo>
                  <a:lnTo>
                    <a:pt x="188488" y="3825662"/>
                  </a:lnTo>
                  <a:lnTo>
                    <a:pt x="166689" y="3782753"/>
                  </a:lnTo>
                  <a:lnTo>
                    <a:pt x="146159" y="3739140"/>
                  </a:lnTo>
                  <a:lnTo>
                    <a:pt x="126911" y="3694858"/>
                  </a:lnTo>
                  <a:lnTo>
                    <a:pt x="108957" y="3649943"/>
                  </a:lnTo>
                  <a:lnTo>
                    <a:pt x="92311" y="3604430"/>
                  </a:lnTo>
                  <a:lnTo>
                    <a:pt x="76983" y="3558355"/>
                  </a:lnTo>
                  <a:lnTo>
                    <a:pt x="62988" y="3511753"/>
                  </a:lnTo>
                  <a:lnTo>
                    <a:pt x="50336" y="3464660"/>
                  </a:lnTo>
                  <a:lnTo>
                    <a:pt x="39042" y="3417111"/>
                  </a:lnTo>
                  <a:lnTo>
                    <a:pt x="29117" y="3369142"/>
                  </a:lnTo>
                  <a:lnTo>
                    <a:pt x="20574" y="3320789"/>
                  </a:lnTo>
                  <a:lnTo>
                    <a:pt x="13425" y="3272087"/>
                  </a:lnTo>
                  <a:lnTo>
                    <a:pt x="6088" y="3203869"/>
                  </a:lnTo>
                  <a:lnTo>
                    <a:pt x="1700" y="3137569"/>
                  </a:lnTo>
                  <a:lnTo>
                    <a:pt x="0" y="3073295"/>
                  </a:lnTo>
                  <a:lnTo>
                    <a:pt x="726" y="3011156"/>
                  </a:lnTo>
                  <a:lnTo>
                    <a:pt x="3619" y="2951261"/>
                  </a:lnTo>
                  <a:lnTo>
                    <a:pt x="8419" y="2893719"/>
                  </a:lnTo>
                  <a:lnTo>
                    <a:pt x="14863" y="2838639"/>
                  </a:lnTo>
                  <a:lnTo>
                    <a:pt x="22693" y="2786130"/>
                  </a:lnTo>
                  <a:lnTo>
                    <a:pt x="31647" y="2736301"/>
                  </a:lnTo>
                  <a:lnTo>
                    <a:pt x="41464" y="2689261"/>
                  </a:lnTo>
                  <a:lnTo>
                    <a:pt x="51885" y="2645118"/>
                  </a:lnTo>
                  <a:lnTo>
                    <a:pt x="62648" y="2603982"/>
                  </a:lnTo>
                  <a:lnTo>
                    <a:pt x="73494" y="2565961"/>
                  </a:lnTo>
                  <a:lnTo>
                    <a:pt x="94389" y="2499701"/>
                  </a:lnTo>
                  <a:lnTo>
                    <a:pt x="112485" y="2447209"/>
                  </a:lnTo>
                  <a:lnTo>
                    <a:pt x="129268" y="2401794"/>
                  </a:lnTo>
                  <a:lnTo>
                    <a:pt x="146126" y="2359947"/>
                  </a:lnTo>
                  <a:lnTo>
                    <a:pt x="163159" y="2321249"/>
                  </a:lnTo>
                  <a:lnTo>
                    <a:pt x="180468" y="2285281"/>
                  </a:lnTo>
                  <a:lnTo>
                    <a:pt x="216319" y="2219862"/>
                  </a:lnTo>
                  <a:lnTo>
                    <a:pt x="254485" y="2160335"/>
                  </a:lnTo>
                  <a:lnTo>
                    <a:pt x="295773" y="2103351"/>
                  </a:lnTo>
                  <a:lnTo>
                    <a:pt x="340989" y="2045556"/>
                  </a:lnTo>
                  <a:lnTo>
                    <a:pt x="365323" y="2015307"/>
                  </a:lnTo>
                  <a:lnTo>
                    <a:pt x="390942" y="1983599"/>
                  </a:lnTo>
                  <a:lnTo>
                    <a:pt x="417947" y="1950013"/>
                  </a:lnTo>
                  <a:lnTo>
                    <a:pt x="446438" y="1914129"/>
                  </a:lnTo>
                  <a:lnTo>
                    <a:pt x="476517" y="1875529"/>
                  </a:lnTo>
                  <a:lnTo>
                    <a:pt x="508284" y="1833793"/>
                  </a:lnTo>
                  <a:lnTo>
                    <a:pt x="541841" y="1788504"/>
                  </a:lnTo>
                  <a:lnTo>
                    <a:pt x="577287" y="1739240"/>
                  </a:lnTo>
                  <a:lnTo>
                    <a:pt x="614725" y="1685585"/>
                  </a:lnTo>
                  <a:lnTo>
                    <a:pt x="654254" y="1627118"/>
                  </a:lnTo>
                  <a:lnTo>
                    <a:pt x="695976" y="1563421"/>
                  </a:lnTo>
                  <a:lnTo>
                    <a:pt x="739992" y="1494074"/>
                  </a:lnTo>
                  <a:lnTo>
                    <a:pt x="760239" y="1461624"/>
                  </a:lnTo>
                  <a:lnTo>
                    <a:pt x="781106" y="1427999"/>
                  </a:lnTo>
                  <a:lnTo>
                    <a:pt x="802536" y="1393158"/>
                  </a:lnTo>
                  <a:lnTo>
                    <a:pt x="824471" y="1357060"/>
                  </a:lnTo>
                  <a:lnTo>
                    <a:pt x="846855" y="1319665"/>
                  </a:lnTo>
                  <a:lnTo>
                    <a:pt x="869630" y="1280931"/>
                  </a:lnTo>
                  <a:lnTo>
                    <a:pt x="892740" y="1240817"/>
                  </a:lnTo>
                  <a:lnTo>
                    <a:pt x="916126" y="1199282"/>
                  </a:lnTo>
                  <a:lnTo>
                    <a:pt x="939731" y="1156286"/>
                  </a:lnTo>
                  <a:lnTo>
                    <a:pt x="963499" y="1111787"/>
                  </a:lnTo>
                  <a:lnTo>
                    <a:pt x="987371" y="1065744"/>
                  </a:lnTo>
                  <a:lnTo>
                    <a:pt x="1011292" y="1018116"/>
                  </a:lnTo>
                  <a:lnTo>
                    <a:pt x="1035203" y="968862"/>
                  </a:lnTo>
                  <a:lnTo>
                    <a:pt x="1059048" y="917941"/>
                  </a:lnTo>
                  <a:lnTo>
                    <a:pt x="1082768" y="865313"/>
                  </a:lnTo>
                  <a:lnTo>
                    <a:pt x="1106308" y="810935"/>
                  </a:lnTo>
                  <a:lnTo>
                    <a:pt x="1129609" y="754767"/>
                  </a:lnTo>
                  <a:lnTo>
                    <a:pt x="1152615" y="696768"/>
                  </a:lnTo>
                  <a:lnTo>
                    <a:pt x="1170611" y="649441"/>
                  </a:lnTo>
                  <a:lnTo>
                    <a:pt x="1188023" y="601863"/>
                  </a:lnTo>
                  <a:lnTo>
                    <a:pt x="1204847" y="554039"/>
                  </a:lnTo>
                  <a:lnTo>
                    <a:pt x="1221084" y="505979"/>
                  </a:lnTo>
                  <a:lnTo>
                    <a:pt x="1236729" y="457688"/>
                  </a:lnTo>
                  <a:lnTo>
                    <a:pt x="1251781" y="409173"/>
                  </a:lnTo>
                  <a:lnTo>
                    <a:pt x="1266239" y="360442"/>
                  </a:lnTo>
                  <a:lnTo>
                    <a:pt x="1280100" y="311502"/>
                  </a:lnTo>
                  <a:lnTo>
                    <a:pt x="1293362" y="262359"/>
                  </a:lnTo>
                  <a:lnTo>
                    <a:pt x="1306023" y="213020"/>
                  </a:lnTo>
                  <a:lnTo>
                    <a:pt x="1318082" y="163493"/>
                  </a:lnTo>
                  <a:lnTo>
                    <a:pt x="1329535" y="113784"/>
                  </a:lnTo>
                  <a:lnTo>
                    <a:pt x="1340382" y="63900"/>
                  </a:lnTo>
                  <a:lnTo>
                    <a:pt x="1350619" y="13849"/>
                  </a:lnTo>
                  <a:lnTo>
                    <a:pt x="1353275" y="0"/>
                  </a:lnTo>
                </a:path>
              </a:pathLst>
            </a:custGeom>
            <a:noFill/>
            <a:ln w="18288">
              <a:solidFill>
                <a:srgbClr val="8080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14701" name="object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00" y="0"/>
              <a:ext cx="3198600" cy="183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669" name="object 14"/>
            <p:cNvSpPr/>
            <p:nvPr/>
          </p:nvSpPr>
          <p:spPr>
            <a:xfrm>
              <a:off x="1800" y="26987"/>
              <a:ext cx="3098484" cy="1714443"/>
            </a:xfrm>
            <a:custGeom>
              <a:avLst/>
              <a:gdLst/>
              <a:ahLst/>
              <a:cxnLst/>
              <a:rect l="l" t="t" r="r" b="b"/>
              <a:pathLst>
                <a:path w="3100070" h="1713230">
                  <a:moveTo>
                    <a:pt x="0" y="1449832"/>
                  </a:moveTo>
                  <a:lnTo>
                    <a:pt x="38633" y="1483582"/>
                  </a:lnTo>
                  <a:lnTo>
                    <a:pt x="78059" y="1515131"/>
                  </a:lnTo>
                  <a:lnTo>
                    <a:pt x="118233" y="1544456"/>
                  </a:lnTo>
                  <a:lnTo>
                    <a:pt x="159110" y="1571532"/>
                  </a:lnTo>
                  <a:lnTo>
                    <a:pt x="200643" y="1596339"/>
                  </a:lnTo>
                  <a:lnTo>
                    <a:pt x="242787" y="1618851"/>
                  </a:lnTo>
                  <a:lnTo>
                    <a:pt x="285498" y="1639048"/>
                  </a:lnTo>
                  <a:lnTo>
                    <a:pt x="328728" y="1656905"/>
                  </a:lnTo>
                  <a:lnTo>
                    <a:pt x="372433" y="1672400"/>
                  </a:lnTo>
                  <a:lnTo>
                    <a:pt x="416568" y="1685510"/>
                  </a:lnTo>
                  <a:lnTo>
                    <a:pt x="461086" y="1696212"/>
                  </a:lnTo>
                  <a:lnTo>
                    <a:pt x="525008" y="1706811"/>
                  </a:lnTo>
                  <a:lnTo>
                    <a:pt x="586714" y="1712108"/>
                  </a:lnTo>
                  <a:lnTo>
                    <a:pt x="646054" y="1712681"/>
                  </a:lnTo>
                  <a:lnTo>
                    <a:pt x="702877" y="1709111"/>
                  </a:lnTo>
                  <a:lnTo>
                    <a:pt x="757032" y="1701978"/>
                  </a:lnTo>
                  <a:lnTo>
                    <a:pt x="808368" y="1691859"/>
                  </a:lnTo>
                  <a:lnTo>
                    <a:pt x="856735" y="1679336"/>
                  </a:lnTo>
                  <a:lnTo>
                    <a:pt x="901982" y="1664988"/>
                  </a:lnTo>
                  <a:lnTo>
                    <a:pt x="943957" y="1649394"/>
                  </a:lnTo>
                  <a:lnTo>
                    <a:pt x="982510" y="1633134"/>
                  </a:lnTo>
                  <a:lnTo>
                    <a:pt x="1017491" y="1616787"/>
                  </a:lnTo>
                  <a:lnTo>
                    <a:pt x="1076131" y="1586151"/>
                  </a:lnTo>
                  <a:lnTo>
                    <a:pt x="1137703" y="1550258"/>
                  </a:lnTo>
                  <a:lnTo>
                    <a:pt x="1172664" y="1527371"/>
                  </a:lnTo>
                  <a:lnTo>
                    <a:pt x="1204793" y="1504197"/>
                  </a:lnTo>
                  <a:lnTo>
                    <a:pt x="1262240" y="1456340"/>
                  </a:lnTo>
                  <a:lnTo>
                    <a:pt x="1313412" y="1405382"/>
                  </a:lnTo>
                  <a:lnTo>
                    <a:pt x="1361677" y="1350021"/>
                  </a:lnTo>
                  <a:lnTo>
                    <a:pt x="1385773" y="1320282"/>
                  </a:lnTo>
                  <a:lnTo>
                    <a:pt x="1410404" y="1288954"/>
                  </a:lnTo>
                  <a:lnTo>
                    <a:pt x="1435994" y="1255874"/>
                  </a:lnTo>
                  <a:lnTo>
                    <a:pt x="1462962" y="1220878"/>
                  </a:lnTo>
                  <a:lnTo>
                    <a:pt x="1491729" y="1183804"/>
                  </a:lnTo>
                  <a:lnTo>
                    <a:pt x="1522717" y="1144490"/>
                  </a:lnTo>
                  <a:lnTo>
                    <a:pt x="1556347" y="1102772"/>
                  </a:lnTo>
                  <a:lnTo>
                    <a:pt x="1593040" y="1058486"/>
                  </a:lnTo>
                  <a:lnTo>
                    <a:pt x="1633216" y="1011472"/>
                  </a:lnTo>
                  <a:lnTo>
                    <a:pt x="1677298" y="961565"/>
                  </a:lnTo>
                  <a:lnTo>
                    <a:pt x="1725705" y="908603"/>
                  </a:lnTo>
                  <a:lnTo>
                    <a:pt x="1778859" y="852422"/>
                  </a:lnTo>
                  <a:lnTo>
                    <a:pt x="1837182" y="792861"/>
                  </a:lnTo>
                  <a:lnTo>
                    <a:pt x="1865510" y="764484"/>
                  </a:lnTo>
                  <a:lnTo>
                    <a:pt x="1894993" y="735143"/>
                  </a:lnTo>
                  <a:lnTo>
                    <a:pt x="1925676" y="704939"/>
                  </a:lnTo>
                  <a:lnTo>
                    <a:pt x="1957605" y="673973"/>
                  </a:lnTo>
                  <a:lnTo>
                    <a:pt x="1990825" y="642346"/>
                  </a:lnTo>
                  <a:lnTo>
                    <a:pt x="2025379" y="610159"/>
                  </a:lnTo>
                  <a:lnTo>
                    <a:pt x="2061314" y="577514"/>
                  </a:lnTo>
                  <a:lnTo>
                    <a:pt x="2098674" y="544512"/>
                  </a:lnTo>
                  <a:lnTo>
                    <a:pt x="2137505" y="511254"/>
                  </a:lnTo>
                  <a:lnTo>
                    <a:pt x="2177852" y="477841"/>
                  </a:lnTo>
                  <a:lnTo>
                    <a:pt x="2219758" y="444374"/>
                  </a:lnTo>
                  <a:lnTo>
                    <a:pt x="2263270" y="410956"/>
                  </a:lnTo>
                  <a:lnTo>
                    <a:pt x="2308433" y="377686"/>
                  </a:lnTo>
                  <a:lnTo>
                    <a:pt x="2355291" y="344666"/>
                  </a:lnTo>
                  <a:lnTo>
                    <a:pt x="2403890" y="311997"/>
                  </a:lnTo>
                  <a:lnTo>
                    <a:pt x="2454275" y="279781"/>
                  </a:lnTo>
                  <a:lnTo>
                    <a:pt x="2498780" y="252695"/>
                  </a:lnTo>
                  <a:lnTo>
                    <a:pt x="2543571" y="226687"/>
                  </a:lnTo>
                  <a:lnTo>
                    <a:pt x="2588638" y="201759"/>
                  </a:lnTo>
                  <a:lnTo>
                    <a:pt x="2633972" y="177916"/>
                  </a:lnTo>
                  <a:lnTo>
                    <a:pt x="2679562" y="155162"/>
                  </a:lnTo>
                  <a:lnTo>
                    <a:pt x="2725399" y="133500"/>
                  </a:lnTo>
                  <a:lnTo>
                    <a:pt x="2771473" y="112934"/>
                  </a:lnTo>
                  <a:lnTo>
                    <a:pt x="2817774" y="93469"/>
                  </a:lnTo>
                  <a:lnTo>
                    <a:pt x="2864294" y="75108"/>
                  </a:lnTo>
                  <a:lnTo>
                    <a:pt x="2911021" y="57854"/>
                  </a:lnTo>
                  <a:lnTo>
                    <a:pt x="2957946" y="41713"/>
                  </a:lnTo>
                  <a:lnTo>
                    <a:pt x="3005061" y="26688"/>
                  </a:lnTo>
                  <a:lnTo>
                    <a:pt x="3052353" y="12782"/>
                  </a:lnTo>
                  <a:lnTo>
                    <a:pt x="3099816" y="0"/>
                  </a:lnTo>
                </a:path>
              </a:pathLst>
            </a:custGeom>
            <a:noFill/>
            <a:ln w="18288">
              <a:solidFill>
                <a:srgbClr val="F9525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14703" name="object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00" y="0"/>
              <a:ext cx="3515400" cy="165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671" name="object 16"/>
            <p:cNvSpPr/>
            <p:nvPr/>
          </p:nvSpPr>
          <p:spPr>
            <a:xfrm>
              <a:off x="1800" y="6350"/>
              <a:ext cx="3334997" cy="1482675"/>
            </a:xfrm>
            <a:custGeom>
              <a:avLst/>
              <a:gdLst/>
              <a:ahLst/>
              <a:cxnLst/>
              <a:rect l="l" t="t" r="r" b="b"/>
              <a:pathLst>
                <a:path w="3337560" h="1481455">
                  <a:moveTo>
                    <a:pt x="3337540" y="0"/>
                  </a:moveTo>
                  <a:lnTo>
                    <a:pt x="0" y="0"/>
                  </a:lnTo>
                  <a:lnTo>
                    <a:pt x="3090" y="1253871"/>
                  </a:lnTo>
                  <a:lnTo>
                    <a:pt x="44650" y="1283031"/>
                  </a:lnTo>
                  <a:lnTo>
                    <a:pt x="87062" y="1310298"/>
                  </a:lnTo>
                  <a:lnTo>
                    <a:pt x="130278" y="1335650"/>
                  </a:lnTo>
                  <a:lnTo>
                    <a:pt x="174248" y="1359065"/>
                  </a:lnTo>
                  <a:lnTo>
                    <a:pt x="218924" y="1380521"/>
                  </a:lnTo>
                  <a:lnTo>
                    <a:pt x="264258" y="1399994"/>
                  </a:lnTo>
                  <a:lnTo>
                    <a:pt x="310200" y="1417463"/>
                  </a:lnTo>
                  <a:lnTo>
                    <a:pt x="356702" y="1432906"/>
                  </a:lnTo>
                  <a:lnTo>
                    <a:pt x="403714" y="1446299"/>
                  </a:lnTo>
                  <a:lnTo>
                    <a:pt x="451189" y="1457621"/>
                  </a:lnTo>
                  <a:lnTo>
                    <a:pt x="499078" y="1466850"/>
                  </a:lnTo>
                  <a:lnTo>
                    <a:pt x="567840" y="1476034"/>
                  </a:lnTo>
                  <a:lnTo>
                    <a:pt x="634218" y="1480628"/>
                  </a:lnTo>
                  <a:lnTo>
                    <a:pt x="698051" y="1481132"/>
                  </a:lnTo>
                  <a:lnTo>
                    <a:pt x="759176" y="1478049"/>
                  </a:lnTo>
                  <a:lnTo>
                    <a:pt x="817430" y="1471880"/>
                  </a:lnTo>
                  <a:lnTo>
                    <a:pt x="872652" y="1463127"/>
                  </a:lnTo>
                  <a:lnTo>
                    <a:pt x="924680" y="1452292"/>
                  </a:lnTo>
                  <a:lnTo>
                    <a:pt x="973351" y="1439877"/>
                  </a:lnTo>
                  <a:lnTo>
                    <a:pt x="1018503" y="1426383"/>
                  </a:lnTo>
                  <a:lnTo>
                    <a:pt x="1059974" y="1412312"/>
                  </a:lnTo>
                  <a:lnTo>
                    <a:pt x="1097602" y="1398166"/>
                  </a:lnTo>
                  <a:lnTo>
                    <a:pt x="1160680" y="1371656"/>
                  </a:lnTo>
                  <a:lnTo>
                    <a:pt x="1226903" y="1340616"/>
                  </a:lnTo>
                  <a:lnTo>
                    <a:pt x="1264504" y="1320828"/>
                  </a:lnTo>
                  <a:lnTo>
                    <a:pt x="1299061" y="1300791"/>
                  </a:lnTo>
                  <a:lnTo>
                    <a:pt x="1360853" y="1259410"/>
                  </a:lnTo>
                  <a:lnTo>
                    <a:pt x="1415901" y="1215345"/>
                  </a:lnTo>
                  <a:lnTo>
                    <a:pt x="1467827" y="1167472"/>
                  </a:lnTo>
                  <a:lnTo>
                    <a:pt x="1520253" y="1114663"/>
                  </a:lnTo>
                  <a:lnTo>
                    <a:pt x="1607754" y="1023732"/>
                  </a:lnTo>
                  <a:lnTo>
                    <a:pt x="1641095" y="989734"/>
                  </a:lnTo>
                  <a:lnTo>
                    <a:pt x="1677277" y="953658"/>
                  </a:lnTo>
                  <a:lnTo>
                    <a:pt x="1716754" y="915363"/>
                  </a:lnTo>
                  <a:lnTo>
                    <a:pt x="1759979" y="874708"/>
                  </a:lnTo>
                  <a:lnTo>
                    <a:pt x="1807403" y="831552"/>
                  </a:lnTo>
                  <a:lnTo>
                    <a:pt x="1859480" y="785755"/>
                  </a:lnTo>
                  <a:lnTo>
                    <a:pt x="1916662" y="737175"/>
                  </a:lnTo>
                  <a:lnTo>
                    <a:pt x="1979402" y="685673"/>
                  </a:lnTo>
                  <a:lnTo>
                    <a:pt x="2041540" y="635789"/>
                  </a:lnTo>
                  <a:lnTo>
                    <a:pt x="2074528" y="609679"/>
                  </a:lnTo>
                  <a:lnTo>
                    <a:pt x="2108861" y="582906"/>
                  </a:lnTo>
                  <a:lnTo>
                    <a:pt x="2144586" y="555558"/>
                  </a:lnTo>
                  <a:lnTo>
                    <a:pt x="2181751" y="527724"/>
                  </a:lnTo>
                  <a:lnTo>
                    <a:pt x="2220405" y="499491"/>
                  </a:lnTo>
                  <a:lnTo>
                    <a:pt x="2260596" y="470947"/>
                  </a:lnTo>
                  <a:lnTo>
                    <a:pt x="2302372" y="442180"/>
                  </a:lnTo>
                  <a:lnTo>
                    <a:pt x="2345781" y="413277"/>
                  </a:lnTo>
                  <a:lnTo>
                    <a:pt x="2390872" y="384327"/>
                  </a:lnTo>
                  <a:lnTo>
                    <a:pt x="2437692" y="355417"/>
                  </a:lnTo>
                  <a:lnTo>
                    <a:pt x="2486290" y="326635"/>
                  </a:lnTo>
                  <a:lnTo>
                    <a:pt x="2536713" y="298068"/>
                  </a:lnTo>
                  <a:lnTo>
                    <a:pt x="2589011" y="269806"/>
                  </a:lnTo>
                  <a:lnTo>
                    <a:pt x="2643231" y="241935"/>
                  </a:lnTo>
                  <a:lnTo>
                    <a:pt x="2687895" y="220062"/>
                  </a:lnTo>
                  <a:lnTo>
                    <a:pt x="2732828" y="198999"/>
                  </a:lnTo>
                  <a:lnTo>
                    <a:pt x="2778021" y="178746"/>
                  </a:lnTo>
                  <a:lnTo>
                    <a:pt x="2823466" y="159308"/>
                  </a:lnTo>
                  <a:lnTo>
                    <a:pt x="2869155" y="140687"/>
                  </a:lnTo>
                  <a:lnTo>
                    <a:pt x="2915078" y="122886"/>
                  </a:lnTo>
                  <a:lnTo>
                    <a:pt x="2961228" y="105906"/>
                  </a:lnTo>
                  <a:lnTo>
                    <a:pt x="3007595" y="89752"/>
                  </a:lnTo>
                  <a:lnTo>
                    <a:pt x="3054172" y="74426"/>
                  </a:lnTo>
                  <a:lnTo>
                    <a:pt x="3100949" y="59929"/>
                  </a:lnTo>
                  <a:lnTo>
                    <a:pt x="3147918" y="46266"/>
                  </a:lnTo>
                  <a:lnTo>
                    <a:pt x="3195070" y="33439"/>
                  </a:lnTo>
                  <a:lnTo>
                    <a:pt x="3242397" y="21450"/>
                  </a:lnTo>
                  <a:lnTo>
                    <a:pt x="3289890" y="10303"/>
                  </a:lnTo>
                  <a:lnTo>
                    <a:pt x="3337540" y="0"/>
                  </a:lnTo>
                  <a:close/>
                </a:path>
              </a:pathLst>
            </a:cu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14705" name="object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320" y="0"/>
              <a:ext cx="913500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673" name="object 91"/>
          <p:cNvSpPr/>
          <p:nvPr/>
        </p:nvSpPr>
        <p:spPr>
          <a:xfrm>
            <a:off x="138113" y="177800"/>
            <a:ext cx="8780462" cy="8731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0800" rIns="0" bIns="0">
            <a:spAutoFit/>
          </a:bodyPr>
          <a:lstStyle/>
          <a:p>
            <a:pPr marL="506413" algn="just">
              <a:spcBef>
                <a:spcPts val="88"/>
              </a:spcBef>
              <a:tabLst>
                <a:tab pos="0" algn="l"/>
              </a:tabLst>
            </a:pPr>
            <a:r>
              <a:rPr lang="uk-UA" sz="1400" b="1" i="1">
                <a:solidFill>
                  <a:srgbClr val="002BC0"/>
                </a:solidFill>
                <a:latin typeface="Verdana" pitchFamily="34" charset="0"/>
              </a:rPr>
              <a:t>Безпека в Інтернеті </a:t>
            </a:r>
            <a:endParaRPr lang="uk-UA" sz="1400"/>
          </a:p>
          <a:p>
            <a:pPr marL="506413" algn="just">
              <a:spcBef>
                <a:spcPts val="88"/>
              </a:spcBef>
              <a:tabLst>
                <a:tab pos="0" algn="l"/>
              </a:tabLst>
            </a:pPr>
            <a:r>
              <a:rPr lang="uk-UA" sz="1400" b="1" i="1">
                <a:solidFill>
                  <a:srgbClr val="002BC0"/>
                </a:solidFill>
                <a:latin typeface="Verdana" pitchFamily="34" charset="0"/>
              </a:rPr>
              <a:t>Бесіда «Відповідальність за вчинення протиправних дій» (6-7 класи). Інспектор сектору Ювенальна превенція Львівської області ЛРУП 2 ГУНП у Львівській області, лейтенант поліції Жолнович Марта.</a:t>
            </a:r>
            <a:endParaRPr lang="uk-UA" sz="1400"/>
          </a:p>
        </p:txBody>
      </p:sp>
      <p:sp>
        <p:nvSpPr>
          <p:cNvPr id="674" name="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50263" y="6519863"/>
            <a:ext cx="282575" cy="3989387"/>
          </a:xfrm>
          <a:prstGeom prst="rect">
            <a:avLst/>
          </a:prstGeom>
          <a:ln w="0"/>
        </p:spPr>
        <p:txBody>
          <a:bodyPr lIns="0" tIns="13320" rIns="0" bIns="0"/>
          <a:lstStyle/>
          <a:p>
            <a:pPr marL="38160" fontAlgn="auto">
              <a:spcBef>
                <a:spcPts val="105"/>
              </a:spcBef>
              <a:spcAft>
                <a:spcPts val="0"/>
              </a:spcAft>
              <a:defRPr/>
            </a:pPr>
            <a:fld id="{A3F835B7-3DBA-4047-B0A3-45B2475B8965}" type="slidenum">
              <a:rPr lang="uk-UA" sz="1200" spc="-26">
                <a:solidFill>
                  <a:srgbClr val="045C75"/>
                </a:solidFill>
                <a:latin typeface="Verdana"/>
                <a:cs typeface="+mn-cs"/>
              </a:rPr>
              <a:pPr marL="38160" fontAlgn="auto">
                <a:spcBef>
                  <a:spcPts val="105"/>
                </a:spcBef>
                <a:spcAft>
                  <a:spcPts val="0"/>
                </a:spcAft>
                <a:defRPr/>
              </a:pPr>
              <a:t>31</a:t>
            </a:fld>
            <a:endParaRPr lang="uk-UA" sz="1200" spc="-1">
              <a:latin typeface="Times New Roman"/>
              <a:ea typeface="+mn-ea"/>
              <a:cs typeface="+mn-cs"/>
            </a:endParaRPr>
          </a:p>
        </p:txBody>
      </p:sp>
      <p:pic>
        <p:nvPicPr>
          <p:cNvPr id="114692" name="Рисунок 39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7825" y="1333500"/>
            <a:ext cx="6988175" cy="52657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357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677" name="PlaceHolder 1"/>
          <p:cNvSpPr>
            <a:spLocks noGrp="1"/>
          </p:cNvSpPr>
          <p:nvPr>
            <p:ph type="title" idx="4294967295"/>
          </p:nvPr>
        </p:nvSpPr>
        <p:spPr>
          <a:xfrm>
            <a:off x="3343275" y="203200"/>
            <a:ext cx="2452688" cy="1157288"/>
          </a:xfrm>
        </p:spPr>
        <p:txBody>
          <a:bodyPr tIns="14040" anchor="t"/>
          <a:lstStyle/>
          <a:p>
            <a:pPr marL="12600" fontAlgn="auto">
              <a:lnSpc>
                <a:spcPct val="100000"/>
              </a:lnSpc>
              <a:spcBef>
                <a:spcPts val="111"/>
              </a:spcBef>
              <a:spcAft>
                <a:spcPts val="0"/>
              </a:spcAft>
              <a:defRPr/>
            </a:pPr>
            <a:r>
              <a:rPr lang="uk-UA" sz="2800" b="1" spc="-12">
                <a:solidFill>
                  <a:srgbClr val="002BC0"/>
                </a:solidFill>
                <a:latin typeface="Verdana"/>
              </a:rPr>
              <a:t>Організація</a:t>
            </a:r>
            <a:endParaRPr lang="uk-UA" sz="2800" spc="-1"/>
          </a:p>
        </p:txBody>
      </p:sp>
      <p:sp>
        <p:nvSpPr>
          <p:cNvPr id="678" name="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50263" y="6519863"/>
            <a:ext cx="282575" cy="3989387"/>
          </a:xfrm>
          <a:prstGeom prst="rect">
            <a:avLst/>
          </a:prstGeom>
          <a:ln w="0"/>
        </p:spPr>
        <p:txBody>
          <a:bodyPr lIns="0" tIns="13320" rIns="0" bIns="0"/>
          <a:lstStyle/>
          <a:p>
            <a:pPr marL="38160" fontAlgn="auto">
              <a:spcBef>
                <a:spcPts val="105"/>
              </a:spcBef>
              <a:spcAft>
                <a:spcPts val="0"/>
              </a:spcAft>
              <a:defRPr/>
            </a:pPr>
            <a:fld id="{55A6FB77-3145-4BD5-B2E5-2A42EA147A10}" type="slidenum">
              <a:rPr lang="uk-UA" sz="1200" spc="-26">
                <a:solidFill>
                  <a:srgbClr val="045C75"/>
                </a:solidFill>
                <a:latin typeface="Verdana"/>
                <a:cs typeface="+mn-cs"/>
              </a:rPr>
              <a:pPr marL="38160" fontAlgn="auto">
                <a:spcBef>
                  <a:spcPts val="105"/>
                </a:spcBef>
                <a:spcAft>
                  <a:spcPts val="0"/>
                </a:spcAft>
                <a:defRPr/>
              </a:pPr>
              <a:t>32</a:t>
            </a:fld>
            <a:endParaRPr lang="uk-UA" sz="1200" spc="-1">
              <a:latin typeface="Times New Roman"/>
              <a:ea typeface="+mn-ea"/>
              <a:cs typeface="+mn-cs"/>
            </a:endParaRPr>
          </a:p>
        </p:txBody>
      </p:sp>
      <p:sp>
        <p:nvSpPr>
          <p:cNvPr id="679" name="object 4"/>
          <p:cNvSpPr/>
          <p:nvPr/>
        </p:nvSpPr>
        <p:spPr>
          <a:xfrm>
            <a:off x="241300" y="630238"/>
            <a:ext cx="8408988" cy="39417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927720" fontAlgn="auto">
              <a:spcBef>
                <a:spcPts val="105"/>
              </a:spcBef>
              <a:spcAft>
                <a:spcPts val="0"/>
              </a:spcAft>
              <a:defRPr/>
            </a:pPr>
            <a:r>
              <a:rPr lang="uk-UA" sz="2800" b="1" spc="-1">
                <a:solidFill>
                  <a:srgbClr val="002BC0"/>
                </a:solidFill>
                <a:latin typeface="Verdana"/>
              </a:rPr>
              <a:t>різних</a:t>
            </a:r>
            <a:r>
              <a:rPr lang="uk-UA" sz="2800" b="1" spc="-72">
                <a:solidFill>
                  <a:srgbClr val="002BC0"/>
                </a:solidFill>
                <a:latin typeface="Verdana"/>
              </a:rPr>
              <a:t> </a:t>
            </a:r>
            <a:r>
              <a:rPr lang="uk-UA" sz="2800" b="1" spc="-1">
                <a:solidFill>
                  <a:srgbClr val="002BC0"/>
                </a:solidFill>
                <a:latin typeface="Verdana"/>
              </a:rPr>
              <a:t>форм</a:t>
            </a:r>
            <a:r>
              <a:rPr lang="uk-UA" sz="2800" b="1" spc="-15">
                <a:solidFill>
                  <a:srgbClr val="002BC0"/>
                </a:solidFill>
                <a:latin typeface="Verdana"/>
              </a:rPr>
              <a:t> </a:t>
            </a:r>
            <a:r>
              <a:rPr lang="uk-UA" sz="2800" b="1" spc="-1">
                <a:solidFill>
                  <a:srgbClr val="002BC0"/>
                </a:solidFill>
                <a:latin typeface="Verdana"/>
              </a:rPr>
              <a:t>позаурочної</a:t>
            </a:r>
            <a:r>
              <a:rPr lang="uk-UA" sz="2800" b="1" spc="-41">
                <a:solidFill>
                  <a:srgbClr val="002BC0"/>
                </a:solidFill>
                <a:latin typeface="Verdana"/>
              </a:rPr>
              <a:t> </a:t>
            </a:r>
            <a:r>
              <a:rPr lang="uk-UA" sz="2800" b="1" spc="-12">
                <a:solidFill>
                  <a:srgbClr val="002BC0"/>
                </a:solidFill>
                <a:latin typeface="Verdana"/>
              </a:rPr>
              <a:t>роботи</a:t>
            </a:r>
            <a:endParaRPr lang="uk-UA" sz="2800" spc="-1"/>
          </a:p>
          <a:p>
            <a:pPr marL="356760" indent="-344880" algn="just" fontAlgn="auto">
              <a:lnSpc>
                <a:spcPct val="99000"/>
              </a:lnSpc>
              <a:spcBef>
                <a:spcPts val="2925"/>
              </a:spcBef>
              <a:spcAft>
                <a:spcPts val="0"/>
              </a:spcAft>
              <a:buClr>
                <a:srgbClr val="00007C"/>
              </a:buClr>
              <a:buSzPct val="75000"/>
              <a:buFont typeface="Wingdings" charset="2"/>
              <a:buChar char=""/>
              <a:tabLst>
                <a:tab pos="357480" algn="l"/>
              </a:tabLst>
              <a:defRPr/>
            </a:pPr>
            <a:r>
              <a:rPr lang="uk-UA" sz="2000" spc="-1">
                <a:solidFill>
                  <a:srgbClr val="000000"/>
                </a:solidFill>
                <a:latin typeface="Verdana"/>
              </a:rPr>
              <a:t>Тісна</a:t>
            </a:r>
            <a:r>
              <a:rPr lang="uk-UA" sz="2000" spc="483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співпраця</a:t>
            </a:r>
            <a:r>
              <a:rPr lang="uk-UA" sz="2000" spc="-106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учнів</a:t>
            </a:r>
            <a:r>
              <a:rPr lang="uk-UA" sz="2000" spc="477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школи</a:t>
            </a:r>
            <a:r>
              <a:rPr lang="uk-UA" sz="2000" spc="469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з</a:t>
            </a:r>
            <a:r>
              <a:rPr lang="uk-UA" sz="2000" spc="488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семінаристами</a:t>
            </a:r>
            <a:r>
              <a:rPr lang="uk-UA" sz="2000" spc="488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2">
                <a:solidFill>
                  <a:srgbClr val="000000"/>
                </a:solidFill>
                <a:latin typeface="Verdana"/>
              </a:rPr>
              <a:t>Львівської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семінарії</a:t>
            </a:r>
            <a:r>
              <a:rPr lang="uk-UA" sz="2000" spc="216">
                <a:solidFill>
                  <a:srgbClr val="000000"/>
                </a:solidFill>
                <a:latin typeface="Verdana"/>
              </a:rPr>
              <a:t>   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Святого</a:t>
            </a:r>
            <a:r>
              <a:rPr lang="uk-UA" sz="2000" spc="208">
                <a:solidFill>
                  <a:srgbClr val="000000"/>
                </a:solidFill>
                <a:latin typeface="Verdana"/>
              </a:rPr>
              <a:t>   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Духа,</a:t>
            </a:r>
            <a:r>
              <a:rPr lang="uk-UA" sz="2000" spc="214">
                <a:solidFill>
                  <a:srgbClr val="000000"/>
                </a:solidFill>
                <a:latin typeface="Verdana"/>
              </a:rPr>
              <a:t>   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студентами</a:t>
            </a:r>
            <a:r>
              <a:rPr lang="uk-UA" sz="2000" spc="208">
                <a:solidFill>
                  <a:srgbClr val="000000"/>
                </a:solidFill>
                <a:latin typeface="Verdana"/>
              </a:rPr>
              <a:t>    </a:t>
            </a:r>
            <a:r>
              <a:rPr lang="uk-UA" sz="2000" spc="-12">
                <a:solidFill>
                  <a:srgbClr val="000000"/>
                </a:solidFill>
                <a:latin typeface="Verdana"/>
              </a:rPr>
              <a:t>Українського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Католицького</a:t>
            </a:r>
            <a:r>
              <a:rPr lang="uk-UA" sz="2000" spc="364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Університету</a:t>
            </a:r>
            <a:r>
              <a:rPr lang="uk-UA" sz="2000" spc="372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(бесіди,</a:t>
            </a:r>
            <a:r>
              <a:rPr lang="uk-UA" sz="2000" spc="367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зустрічі,</a:t>
            </a:r>
            <a:r>
              <a:rPr lang="uk-UA" sz="2000" spc="341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перегляди</a:t>
            </a:r>
            <a:r>
              <a:rPr lang="uk-UA" sz="2000" spc="378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26">
                <a:solidFill>
                  <a:srgbClr val="000000"/>
                </a:solidFill>
                <a:latin typeface="Verdana"/>
              </a:rPr>
              <a:t>та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обговорення</a:t>
            </a:r>
            <a:r>
              <a:rPr lang="uk-UA" sz="2000" spc="-126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2">
                <a:solidFill>
                  <a:srgbClr val="000000"/>
                </a:solidFill>
                <a:latin typeface="Verdana"/>
              </a:rPr>
              <a:t>фільмів).</a:t>
            </a:r>
            <a:endParaRPr lang="uk-UA" sz="2000" spc="-1"/>
          </a:p>
          <a:p>
            <a:pPr marL="356760" indent="-344880" algn="just" fontAlgn="auto">
              <a:lnSpc>
                <a:spcPts val="2390"/>
              </a:lnSpc>
              <a:spcBef>
                <a:spcPts val="434"/>
              </a:spcBef>
              <a:spcAft>
                <a:spcPts val="0"/>
              </a:spcAft>
              <a:buClr>
                <a:srgbClr val="00007C"/>
              </a:buClr>
              <a:buSzPct val="75000"/>
              <a:buFont typeface="Wingdings" charset="2"/>
              <a:buChar char=""/>
              <a:tabLst>
                <a:tab pos="357480" algn="l"/>
              </a:tabLst>
              <a:defRPr/>
            </a:pPr>
            <a:r>
              <a:rPr lang="uk-UA" sz="2000" spc="-1">
                <a:solidFill>
                  <a:srgbClr val="000000"/>
                </a:solidFill>
                <a:latin typeface="Verdana"/>
              </a:rPr>
              <a:t>Доброчинні акції</a:t>
            </a:r>
            <a:r>
              <a:rPr lang="uk-UA" sz="2000" spc="-7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милосердя</a:t>
            </a:r>
            <a:r>
              <a:rPr lang="uk-UA" sz="2000" spc="-32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«Миколай</a:t>
            </a:r>
            <a:r>
              <a:rPr lang="uk-UA" sz="2000" spc="-7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про</a:t>
            </a:r>
            <a:r>
              <a:rPr lang="uk-UA" sz="2000" spc="-21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тебе</a:t>
            </a:r>
            <a:r>
              <a:rPr lang="uk-UA" sz="2000" spc="-35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не</a:t>
            </a:r>
            <a:r>
              <a:rPr lang="uk-UA" sz="2000" spc="-46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2">
                <a:solidFill>
                  <a:srgbClr val="000000"/>
                </a:solidFill>
                <a:latin typeface="Verdana"/>
              </a:rPr>
              <a:t>забуде»,</a:t>
            </a:r>
            <a:endParaRPr lang="uk-UA" sz="2000" spc="-1"/>
          </a:p>
          <a:p>
            <a:pPr marL="356760" algn="just" fontAlgn="auto">
              <a:lnSpc>
                <a:spcPts val="2390"/>
              </a:lnSpc>
              <a:spcBef>
                <a:spcPts val="0"/>
              </a:spcBef>
              <a:spcAft>
                <a:spcPts val="0"/>
              </a:spcAft>
              <a:tabLst>
                <a:tab pos="357480" algn="l"/>
              </a:tabLst>
              <a:defRPr/>
            </a:pPr>
            <a:r>
              <a:rPr lang="uk-UA" sz="2000" spc="-1">
                <a:solidFill>
                  <a:srgbClr val="000000"/>
                </a:solidFill>
                <a:latin typeface="Verdana"/>
              </a:rPr>
              <a:t>«Від</a:t>
            </a:r>
            <a:r>
              <a:rPr lang="uk-UA" sz="2000" spc="-106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серця</a:t>
            </a:r>
            <a:r>
              <a:rPr lang="uk-UA" sz="2000" spc="-46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до</a:t>
            </a:r>
            <a:r>
              <a:rPr lang="uk-UA" sz="2000" spc="-75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серця»,</a:t>
            </a:r>
            <a:r>
              <a:rPr lang="uk-UA" sz="2000" spc="-66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«Врятуймо</a:t>
            </a:r>
            <a:r>
              <a:rPr lang="uk-UA" sz="2000" spc="-52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людське</a:t>
            </a:r>
            <a:r>
              <a:rPr lang="uk-UA" sz="2000" spc="-75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2">
                <a:solidFill>
                  <a:srgbClr val="000000"/>
                </a:solidFill>
                <a:latin typeface="Verdana"/>
              </a:rPr>
              <a:t>життя».</a:t>
            </a:r>
            <a:endParaRPr lang="uk-UA" sz="2000" spc="-1"/>
          </a:p>
          <a:p>
            <a:pPr marL="356760" indent="-344880" algn="just" fontAlgn="auto">
              <a:lnSpc>
                <a:spcPct val="99000"/>
              </a:lnSpc>
              <a:spcBef>
                <a:spcPts val="439"/>
              </a:spcBef>
              <a:spcAft>
                <a:spcPts val="0"/>
              </a:spcAft>
              <a:buClr>
                <a:srgbClr val="00007C"/>
              </a:buClr>
              <a:buSzPct val="75000"/>
              <a:buFont typeface="Wingdings" charset="2"/>
              <a:buChar char=""/>
              <a:tabLst>
                <a:tab pos="357480" algn="l"/>
              </a:tabLst>
              <a:defRPr/>
            </a:pPr>
            <a:r>
              <a:rPr lang="uk-UA" sz="2000" spc="-1">
                <a:solidFill>
                  <a:srgbClr val="000000"/>
                </a:solidFill>
                <a:latin typeface="Verdana"/>
              </a:rPr>
              <a:t>Зустрічі</a:t>
            </a:r>
            <a:r>
              <a:rPr lang="uk-UA" sz="2000" spc="253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школярів</a:t>
            </a:r>
            <a:r>
              <a:rPr lang="uk-UA" sz="2000" spc="222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з</a:t>
            </a:r>
            <a:r>
              <a:rPr lang="uk-UA" sz="2000" spc="236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лікарями</a:t>
            </a:r>
            <a:r>
              <a:rPr lang="uk-UA" sz="2000" spc="228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вузьких</a:t>
            </a:r>
            <a:r>
              <a:rPr lang="uk-UA" sz="2000" spc="228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спеціальностей.</a:t>
            </a:r>
            <a:r>
              <a:rPr lang="uk-UA" sz="2000" spc="242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21">
                <a:solidFill>
                  <a:srgbClr val="000000"/>
                </a:solidFill>
                <a:latin typeface="Verdana"/>
              </a:rPr>
              <a:t>Учні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слухають</a:t>
            </a:r>
            <a:r>
              <a:rPr lang="uk-UA" sz="2000" spc="426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лекції</a:t>
            </a:r>
            <a:r>
              <a:rPr lang="uk-UA" sz="2000" spc="477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фахівців</a:t>
            </a:r>
            <a:r>
              <a:rPr lang="uk-UA" sz="2000" spc="432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громадських</a:t>
            </a:r>
            <a:r>
              <a:rPr lang="uk-UA" sz="2000" spc="449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організацій,</a:t>
            </a:r>
            <a:r>
              <a:rPr lang="uk-UA" sz="2000" spc="449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2">
                <a:solidFill>
                  <a:srgbClr val="000000"/>
                </a:solidFill>
                <a:latin typeface="Verdana"/>
              </a:rPr>
              <a:t>беруть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участь</a:t>
            </a:r>
            <a:r>
              <a:rPr lang="uk-UA" sz="2000" spc="262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у</a:t>
            </a:r>
            <a:r>
              <a:rPr lang="uk-UA" sz="2000" spc="236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тренінгах</a:t>
            </a:r>
            <a:r>
              <a:rPr lang="uk-UA" sz="2000" spc="253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на</a:t>
            </a:r>
            <a:r>
              <a:rPr lang="uk-UA" sz="2000" spc="267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теми</a:t>
            </a:r>
            <a:r>
              <a:rPr lang="uk-UA" sz="2000" spc="248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пропаганди</a:t>
            </a:r>
            <a:r>
              <a:rPr lang="uk-UA" sz="2000" spc="256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Verdana"/>
              </a:rPr>
              <a:t>здорового</a:t>
            </a:r>
            <a:r>
              <a:rPr lang="uk-UA" sz="2000" spc="267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spc="-12">
                <a:solidFill>
                  <a:srgbClr val="000000"/>
                </a:solidFill>
                <a:latin typeface="Verdana"/>
              </a:rPr>
              <a:t>способу життя.</a:t>
            </a:r>
            <a:endParaRPr lang="uk-UA" sz="2000" spc="-1"/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357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681" name="object 3"/>
          <p:cNvSpPr/>
          <p:nvPr/>
        </p:nvSpPr>
        <p:spPr>
          <a:xfrm>
            <a:off x="347663" y="1412875"/>
            <a:ext cx="7583487" cy="15192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356760" indent="-344880" algn="just" fontAlgn="auto">
              <a:lnSpc>
                <a:spcPct val="99000"/>
              </a:lnSpc>
              <a:spcBef>
                <a:spcPts val="96"/>
              </a:spcBef>
              <a:spcAft>
                <a:spcPts val="0"/>
              </a:spcAft>
              <a:buClr>
                <a:srgbClr val="00007C"/>
              </a:buClr>
              <a:buSzPct val="75000"/>
              <a:buFont typeface="Wingdings" charset="2"/>
              <a:buChar char=""/>
              <a:tabLst>
                <a:tab pos="357480" algn="l"/>
              </a:tabLst>
              <a:defRPr/>
            </a:pP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Моральне</a:t>
            </a:r>
            <a:r>
              <a:rPr lang="uk-UA" sz="2000" b="1" i="1" spc="123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і</a:t>
            </a:r>
            <a:r>
              <a:rPr lang="uk-UA" sz="2000" b="1" i="1" spc="131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духовне</a:t>
            </a:r>
            <a:r>
              <a:rPr lang="uk-UA" sz="2000" b="1" i="1" spc="143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виховання</a:t>
            </a:r>
            <a:r>
              <a:rPr lang="uk-UA" sz="2000" b="1" i="1" spc="111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–</a:t>
            </a:r>
            <a:r>
              <a:rPr lang="uk-UA" sz="2000" b="1" i="1" spc="117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це</a:t>
            </a:r>
            <a:r>
              <a:rPr lang="uk-UA" sz="2000" b="1" i="1" spc="111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суть</a:t>
            </a:r>
            <a:r>
              <a:rPr lang="uk-UA" sz="2000" b="1" i="1" spc="123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b="1" i="1" spc="-12">
                <a:solidFill>
                  <a:srgbClr val="000000"/>
                </a:solidFill>
                <a:latin typeface="Verdana"/>
              </a:rPr>
              <a:t>усього 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виховного</a:t>
            </a:r>
            <a:r>
              <a:rPr lang="uk-UA" sz="2000" b="1" i="1" spc="358">
                <a:solidFill>
                  <a:srgbClr val="000000"/>
                </a:solidFill>
                <a:latin typeface="Verdana"/>
              </a:rPr>
              <a:t>      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процесу.</a:t>
            </a:r>
            <a:r>
              <a:rPr lang="uk-UA" sz="2000" b="1" i="1" spc="347">
                <a:solidFill>
                  <a:srgbClr val="000000"/>
                </a:solidFill>
                <a:latin typeface="Verdana"/>
              </a:rPr>
              <a:t>      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На</a:t>
            </a:r>
            <a:r>
              <a:rPr lang="uk-UA" sz="2000" b="1" i="1" spc="358">
                <a:solidFill>
                  <a:srgbClr val="000000"/>
                </a:solidFill>
                <a:latin typeface="Verdana"/>
              </a:rPr>
              <a:t>      </a:t>
            </a:r>
            <a:r>
              <a:rPr lang="uk-UA" sz="2000" b="1" i="1" spc="-12">
                <a:solidFill>
                  <a:srgbClr val="000000"/>
                </a:solidFill>
                <a:latin typeface="Verdana"/>
              </a:rPr>
              <a:t>прикладах 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загальнолюдських</a:t>
            </a:r>
            <a:r>
              <a:rPr lang="uk-UA" sz="2000" b="1" i="1" spc="301">
                <a:solidFill>
                  <a:srgbClr val="000000"/>
                </a:solidFill>
                <a:latin typeface="Verdana"/>
              </a:rPr>
              <a:t>   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християнських</a:t>
            </a:r>
            <a:r>
              <a:rPr lang="uk-UA" sz="2000" b="1" i="1" spc="299">
                <a:solidFill>
                  <a:srgbClr val="000000"/>
                </a:solidFill>
                <a:latin typeface="Verdana"/>
              </a:rPr>
              <a:t>   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чеснот</a:t>
            </a:r>
            <a:r>
              <a:rPr lang="uk-UA" sz="2000" b="1" i="1" spc="293">
                <a:solidFill>
                  <a:srgbClr val="000000"/>
                </a:solidFill>
                <a:latin typeface="Verdana"/>
              </a:rPr>
              <a:t>   </a:t>
            </a:r>
            <a:r>
              <a:rPr lang="uk-UA" sz="2000" b="1" i="1" spc="-52">
                <a:solidFill>
                  <a:srgbClr val="000000"/>
                </a:solidFill>
                <a:latin typeface="Verdana"/>
              </a:rPr>
              <a:t>і 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тільки</a:t>
            </a:r>
            <a:r>
              <a:rPr lang="uk-UA" sz="2000" b="1" i="1" spc="-75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з</a:t>
            </a:r>
            <a:r>
              <a:rPr lang="uk-UA" sz="2000" b="1" i="1" spc="-8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вірою</a:t>
            </a:r>
            <a:r>
              <a:rPr lang="uk-UA" sz="2000" b="1" i="1" spc="-72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в</a:t>
            </a:r>
            <a:r>
              <a:rPr lang="uk-UA" sz="2000" b="1" i="1" spc="-86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кожного</a:t>
            </a:r>
            <a:r>
              <a:rPr lang="uk-UA" sz="2000" b="1" i="1" spc="-75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учня</a:t>
            </a:r>
            <a:r>
              <a:rPr lang="uk-UA" sz="2000" b="1" i="1" spc="-72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вчитель</a:t>
            </a:r>
            <a:r>
              <a:rPr lang="uk-UA" sz="2000" b="1" i="1" spc="-66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000" b="1" i="1" spc="-12">
                <a:solidFill>
                  <a:srgbClr val="000000"/>
                </a:solidFill>
                <a:latin typeface="Verdana"/>
              </a:rPr>
              <a:t>будує 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весь</a:t>
            </a:r>
            <a:r>
              <a:rPr lang="uk-UA" sz="2000" b="1" i="1" spc="-8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виховний</a:t>
            </a:r>
            <a:r>
              <a:rPr lang="uk-UA" sz="2000" b="1" i="1" spc="-55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b="1" i="1" spc="-12">
                <a:solidFill>
                  <a:srgbClr val="000000"/>
                </a:solidFill>
                <a:latin typeface="Verdana"/>
              </a:rPr>
              <a:t>процес.</a:t>
            </a:r>
            <a:endParaRPr lang="uk-UA" sz="2000" spc="-1"/>
          </a:p>
        </p:txBody>
      </p:sp>
      <p:sp>
        <p:nvSpPr>
          <p:cNvPr id="682" name="object 4"/>
          <p:cNvSpPr/>
          <p:nvPr/>
        </p:nvSpPr>
        <p:spPr>
          <a:xfrm>
            <a:off x="347663" y="3317875"/>
            <a:ext cx="7583487" cy="9255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520" rIns="0" bIns="0">
            <a:spAutoFit/>
          </a:bodyPr>
          <a:lstStyle/>
          <a:p>
            <a:pPr marL="344160" indent="-344880" algn="r" fontAlgn="auto">
              <a:spcBef>
                <a:spcPts val="91"/>
              </a:spcBef>
              <a:spcAft>
                <a:spcPts val="0"/>
              </a:spcAft>
              <a:buClr>
                <a:srgbClr val="00007C"/>
              </a:buClr>
              <a:buSzPct val="75000"/>
              <a:buFont typeface="Wingdings" charset="2"/>
              <a:buChar char=""/>
              <a:tabLst>
                <a:tab pos="344160" algn="l"/>
                <a:tab pos="344880" algn="l"/>
                <a:tab pos="847080" algn="l"/>
                <a:tab pos="2030040" algn="l"/>
                <a:tab pos="4203720" algn="l"/>
                <a:tab pos="6036480" algn="l"/>
              </a:tabLst>
              <a:defRPr/>
            </a:pPr>
            <a:r>
              <a:rPr lang="uk-UA" sz="2000" b="1" i="1" spc="-52">
                <a:solidFill>
                  <a:srgbClr val="000000"/>
                </a:solidFill>
                <a:latin typeface="Verdana"/>
              </a:rPr>
              <a:t>У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	</a:t>
            </a:r>
            <a:r>
              <a:rPr lang="uk-UA" sz="2000" b="1" i="1" spc="-21">
                <a:solidFill>
                  <a:srgbClr val="000000"/>
                </a:solidFill>
                <a:latin typeface="Verdana"/>
              </a:rPr>
              <a:t>школі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	</a:t>
            </a:r>
            <a:r>
              <a:rPr lang="uk-UA" sz="2000" b="1" i="1" spc="-12">
                <a:solidFill>
                  <a:srgbClr val="000000"/>
                </a:solidFill>
                <a:latin typeface="Verdana"/>
              </a:rPr>
              <a:t>проводяться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	</a:t>
            </a:r>
            <a:r>
              <a:rPr lang="uk-UA" sz="2000" b="1" i="1" spc="-12">
                <a:solidFill>
                  <a:srgbClr val="000000"/>
                </a:solidFill>
                <a:latin typeface="Verdana"/>
              </a:rPr>
              <a:t>місячники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	</a:t>
            </a:r>
            <a:r>
              <a:rPr lang="uk-UA" sz="2000" b="1" i="1" spc="-12">
                <a:solidFill>
                  <a:srgbClr val="000000"/>
                </a:solidFill>
                <a:latin typeface="Verdana"/>
              </a:rPr>
              <a:t>духовного</a:t>
            </a:r>
            <a:endParaRPr lang="uk-UA" sz="2000" spc="-1"/>
          </a:p>
          <a:p>
            <a:pPr algn="r" fontAlgn="auto">
              <a:spcBef>
                <a:spcPts val="0"/>
              </a:spcBef>
              <a:spcAft>
                <a:spcPts val="0"/>
              </a:spcAft>
              <a:tabLst>
                <a:tab pos="344160" algn="l"/>
                <a:tab pos="344880" algn="l"/>
                <a:tab pos="847080" algn="l"/>
                <a:tab pos="2030040" algn="l"/>
                <a:tab pos="4203720" algn="l"/>
                <a:tab pos="6036480" algn="l"/>
              </a:tabLst>
              <a:defRPr/>
            </a:pPr>
            <a:r>
              <a:rPr lang="uk-UA" sz="2000" b="1" i="1" spc="-12">
                <a:solidFill>
                  <a:srgbClr val="000000"/>
                </a:solidFill>
                <a:latin typeface="Verdana"/>
              </a:rPr>
              <a:t>зустрічі</a:t>
            </a:r>
            <a:endParaRPr lang="uk-UA" sz="2000" spc="-1"/>
          </a:p>
        </p:txBody>
      </p:sp>
      <p:sp>
        <p:nvSpPr>
          <p:cNvPr id="683" name="object 5"/>
          <p:cNvSpPr/>
          <p:nvPr/>
        </p:nvSpPr>
        <p:spPr>
          <a:xfrm>
            <a:off x="347663" y="3622675"/>
            <a:ext cx="5873750" cy="18430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356760" fontAlgn="auto">
              <a:lnSpc>
                <a:spcPts val="2390"/>
              </a:lnSpc>
              <a:spcBef>
                <a:spcPts val="96"/>
              </a:spcBef>
              <a:spcAft>
                <a:spcPts val="0"/>
              </a:spcAft>
              <a:tabLst>
                <a:tab pos="2649240" algn="l"/>
                <a:tab pos="4146480" algn="l"/>
              </a:tabLst>
              <a:defRPr/>
            </a:pPr>
            <a:r>
              <a:rPr lang="uk-UA" sz="2000" b="1" i="1" spc="-12">
                <a:solidFill>
                  <a:srgbClr val="000000"/>
                </a:solidFill>
                <a:latin typeface="Verdana"/>
              </a:rPr>
              <a:t>виховання,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	</a:t>
            </a:r>
            <a:r>
              <a:rPr lang="uk-UA" sz="2000" b="1" i="1" spc="-12">
                <a:solidFill>
                  <a:srgbClr val="000000"/>
                </a:solidFill>
                <a:latin typeface="Verdana"/>
              </a:rPr>
              <a:t>уроки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	</a:t>
            </a:r>
            <a:r>
              <a:rPr lang="uk-UA" sz="2000" b="1" i="1" spc="-12">
                <a:solidFill>
                  <a:srgbClr val="000000"/>
                </a:solidFill>
                <a:latin typeface="Verdana"/>
              </a:rPr>
              <a:t>духовності,</a:t>
            </a:r>
            <a:endParaRPr lang="uk-UA" sz="2000" spc="-1"/>
          </a:p>
          <a:p>
            <a:pPr marL="356760" fontAlgn="auto">
              <a:lnSpc>
                <a:spcPts val="2390"/>
              </a:lnSpc>
              <a:spcBef>
                <a:spcPts val="0"/>
              </a:spcBef>
              <a:spcAft>
                <a:spcPts val="0"/>
              </a:spcAft>
              <a:tabLst>
                <a:tab pos="2649240" algn="l"/>
                <a:tab pos="4146480" algn="l"/>
              </a:tabLst>
              <a:defRPr/>
            </a:pP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священиків</a:t>
            </a:r>
            <a:r>
              <a:rPr lang="uk-UA" sz="2000" b="1" i="1" spc="-32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з</a:t>
            </a:r>
            <a:r>
              <a:rPr lang="uk-UA" sz="2000" b="1" i="1" spc="-8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учнями</a:t>
            </a:r>
            <a:r>
              <a:rPr lang="uk-UA" sz="2000" b="1" i="1" spc="-46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та</a:t>
            </a:r>
            <a:r>
              <a:rPr lang="uk-UA" sz="2000" b="1" i="1" spc="-46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b="1" i="1" spc="-12">
                <a:solidFill>
                  <a:srgbClr val="000000"/>
                </a:solidFill>
                <a:latin typeface="Verdana"/>
              </a:rPr>
              <a:t>батьками.</a:t>
            </a:r>
            <a:endParaRPr lang="uk-UA" sz="2000" spc="-1"/>
          </a:p>
          <a:p>
            <a:pPr marL="356760" fontAlgn="auto">
              <a:spcBef>
                <a:spcPts val="45"/>
              </a:spcBef>
              <a:spcAft>
                <a:spcPts val="0"/>
              </a:spcAft>
              <a:tabLst>
                <a:tab pos="2649240" algn="l"/>
                <a:tab pos="4146480" algn="l"/>
              </a:tabLst>
              <a:defRPr/>
            </a:pPr>
            <a:endParaRPr lang="uk-UA" sz="2000" spc="-1"/>
          </a:p>
          <a:p>
            <a:pPr marL="356760" indent="-344880" fontAlgn="auto">
              <a:spcBef>
                <a:spcPts val="0"/>
              </a:spcBef>
              <a:spcAft>
                <a:spcPts val="0"/>
              </a:spcAft>
              <a:buClr>
                <a:srgbClr val="00007C"/>
              </a:buClr>
              <a:buSzPct val="75000"/>
              <a:buFont typeface="Wingdings" charset="2"/>
              <a:buChar char=""/>
              <a:tabLst>
                <a:tab pos="356760" algn="l"/>
                <a:tab pos="357480" algn="l"/>
                <a:tab pos="1643400" algn="l"/>
                <a:tab pos="2098080" algn="l"/>
                <a:tab pos="3131280" algn="l"/>
                <a:tab pos="4930200" algn="l"/>
              </a:tabLst>
              <a:defRPr/>
            </a:pPr>
            <a:r>
              <a:rPr lang="uk-UA" sz="2000" b="1" i="1" spc="-12">
                <a:solidFill>
                  <a:srgbClr val="000000"/>
                </a:solidFill>
                <a:latin typeface="Verdana"/>
              </a:rPr>
              <a:t>Однією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	</a:t>
            </a:r>
            <a:r>
              <a:rPr lang="uk-UA" sz="2000" b="1" i="1" spc="-26">
                <a:solidFill>
                  <a:srgbClr val="000000"/>
                </a:solidFill>
                <a:latin typeface="Verdana"/>
              </a:rPr>
              <a:t>із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	</a:t>
            </a:r>
            <a:r>
              <a:rPr lang="uk-UA" sz="2000" b="1" i="1" spc="-21">
                <a:solidFill>
                  <a:srgbClr val="000000"/>
                </a:solidFill>
                <a:latin typeface="Verdana"/>
              </a:rPr>
              <a:t>засад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	</a:t>
            </a:r>
            <a:r>
              <a:rPr lang="uk-UA" sz="2000" b="1" i="1" spc="-12">
                <a:solidFill>
                  <a:srgbClr val="000000"/>
                </a:solidFill>
                <a:latin typeface="Verdana"/>
              </a:rPr>
              <a:t>виховання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	</a:t>
            </a:r>
            <a:r>
              <a:rPr lang="uk-UA" sz="2000" b="1" i="1" spc="-12">
                <a:solidFill>
                  <a:srgbClr val="000000"/>
                </a:solidFill>
                <a:latin typeface="Verdana"/>
              </a:rPr>
              <a:t>гідних</a:t>
            </a:r>
            <a:endParaRPr lang="uk-UA" sz="2000" spc="-1"/>
          </a:p>
        </p:txBody>
      </p:sp>
      <p:sp>
        <p:nvSpPr>
          <p:cNvPr id="684" name="object 6"/>
          <p:cNvSpPr/>
          <p:nvPr/>
        </p:nvSpPr>
        <p:spPr>
          <a:xfrm>
            <a:off x="6418263" y="4614863"/>
            <a:ext cx="1512887" cy="3159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520" rIns="0" bIns="0">
            <a:spAutoFit/>
          </a:bodyPr>
          <a:lstStyle/>
          <a:p>
            <a:pPr marL="12600" fontAlgn="auto">
              <a:spcBef>
                <a:spcPts val="91"/>
              </a:spcBef>
              <a:spcAft>
                <a:spcPts val="0"/>
              </a:spcAft>
              <a:defRPr/>
            </a:pPr>
            <a:r>
              <a:rPr lang="uk-UA" sz="2000" b="1" i="1" spc="-12">
                <a:solidFill>
                  <a:srgbClr val="000000"/>
                </a:solidFill>
                <a:latin typeface="Verdana"/>
              </a:rPr>
              <a:t>українців,</a:t>
            </a:r>
            <a:endParaRPr lang="uk-UA" sz="2000" spc="-1"/>
          </a:p>
        </p:txBody>
      </p:sp>
      <p:sp>
        <p:nvSpPr>
          <p:cNvPr id="685" name="object 7"/>
          <p:cNvSpPr/>
          <p:nvPr/>
        </p:nvSpPr>
        <p:spPr>
          <a:xfrm>
            <a:off x="692150" y="4919663"/>
            <a:ext cx="7232650" cy="6175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520" rIns="0" bIns="0">
            <a:spAutoFit/>
          </a:bodyPr>
          <a:lstStyle/>
          <a:p>
            <a:pPr marL="12600" fontAlgn="auto">
              <a:lnSpc>
                <a:spcPts val="2390"/>
              </a:lnSpc>
              <a:spcBef>
                <a:spcPts val="91"/>
              </a:spcBef>
              <a:spcAft>
                <a:spcPts val="0"/>
              </a:spcAft>
              <a:tabLst>
                <a:tab pos="3024360" algn="l"/>
                <a:tab pos="4076640" algn="l"/>
                <a:tab pos="5046480" algn="l"/>
                <a:tab pos="5369400" algn="l"/>
              </a:tabLst>
              <a:defRPr/>
            </a:pPr>
            <a:r>
              <a:rPr lang="uk-UA" sz="2000" b="1" i="1" spc="-21">
                <a:solidFill>
                  <a:srgbClr val="000000"/>
                </a:solidFill>
                <a:latin typeface="Verdana"/>
              </a:rPr>
              <a:t>українців-</a:t>
            </a:r>
            <a:r>
              <a:rPr lang="uk-UA" sz="2000" b="1" i="1" spc="-12">
                <a:solidFill>
                  <a:srgbClr val="000000"/>
                </a:solidFill>
                <a:latin typeface="Verdana"/>
              </a:rPr>
              <a:t>патріотів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	</a:t>
            </a:r>
            <a:r>
              <a:rPr lang="uk-UA" sz="2000" b="1" i="1" spc="-12">
                <a:solidFill>
                  <a:srgbClr val="000000"/>
                </a:solidFill>
                <a:latin typeface="Verdana"/>
              </a:rPr>
              <a:t>рідної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	</a:t>
            </a:r>
            <a:r>
              <a:rPr lang="uk-UA" sz="2000" b="1" i="1" spc="-12">
                <a:solidFill>
                  <a:srgbClr val="000000"/>
                </a:solidFill>
                <a:latin typeface="Verdana"/>
              </a:rPr>
              <a:t>землі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	</a:t>
            </a:r>
            <a:r>
              <a:rPr lang="uk-UA" sz="2000" b="1" i="1" spc="-52">
                <a:solidFill>
                  <a:srgbClr val="000000"/>
                </a:solidFill>
                <a:latin typeface="Verdana"/>
              </a:rPr>
              <a:t>є</a:t>
            </a: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	</a:t>
            </a:r>
            <a:r>
              <a:rPr lang="uk-UA" sz="2000" b="1" i="1" spc="-12">
                <a:solidFill>
                  <a:srgbClr val="000000"/>
                </a:solidFill>
                <a:latin typeface="Verdana"/>
              </a:rPr>
              <a:t>національно</a:t>
            </a:r>
            <a:endParaRPr lang="uk-UA" sz="2000" spc="-1"/>
          </a:p>
          <a:p>
            <a:pPr marL="12600" fontAlgn="auto">
              <a:lnSpc>
                <a:spcPts val="2390"/>
              </a:lnSpc>
              <a:spcBef>
                <a:spcPts val="0"/>
              </a:spcBef>
              <a:spcAft>
                <a:spcPts val="0"/>
              </a:spcAft>
              <a:tabLst>
                <a:tab pos="3024360" algn="l"/>
                <a:tab pos="4076640" algn="l"/>
                <a:tab pos="5046480" algn="l"/>
                <a:tab pos="5369400" algn="l"/>
              </a:tabLst>
              <a:defRPr/>
            </a:pPr>
            <a:r>
              <a:rPr lang="uk-UA" sz="2000" b="1" i="1" spc="-1">
                <a:solidFill>
                  <a:srgbClr val="000000"/>
                </a:solidFill>
                <a:latin typeface="Verdana"/>
              </a:rPr>
              <a:t>патріотичне</a:t>
            </a:r>
            <a:r>
              <a:rPr lang="uk-UA" sz="2000" b="1" i="1" spc="-111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000" b="1" i="1" spc="-12">
                <a:solidFill>
                  <a:srgbClr val="000000"/>
                </a:solidFill>
                <a:latin typeface="Verdana"/>
              </a:rPr>
              <a:t>виховання.</a:t>
            </a:r>
            <a:endParaRPr lang="uk-UA" sz="2000" spc="-1"/>
          </a:p>
        </p:txBody>
      </p:sp>
      <p:sp>
        <p:nvSpPr>
          <p:cNvPr id="686" name="PlaceHolder 1"/>
          <p:cNvSpPr>
            <a:spLocks noGrp="1"/>
          </p:cNvSpPr>
          <p:nvPr>
            <p:ph type="title" idx="4294967295"/>
          </p:nvPr>
        </p:nvSpPr>
        <p:spPr>
          <a:xfrm>
            <a:off x="763588" y="384175"/>
            <a:ext cx="7654925" cy="1157288"/>
          </a:xfrm>
        </p:spPr>
        <p:txBody>
          <a:bodyPr tIns="13320" anchor="t"/>
          <a:lstStyle/>
          <a:p>
            <a:pPr marL="12600" fontAlgn="auto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defRPr/>
            </a:pPr>
            <a:r>
              <a:rPr lang="uk-UA" sz="2800" b="1" spc="-12">
                <a:solidFill>
                  <a:srgbClr val="002BC0"/>
                </a:solidFill>
                <a:latin typeface="Verdana"/>
              </a:rPr>
              <a:t>Національно-</a:t>
            </a:r>
            <a:r>
              <a:rPr lang="uk-UA" sz="2800" b="1" spc="-1">
                <a:solidFill>
                  <a:srgbClr val="002BC0"/>
                </a:solidFill>
                <a:latin typeface="Verdana"/>
              </a:rPr>
              <a:t>патріотичне </a:t>
            </a:r>
            <a:r>
              <a:rPr lang="uk-UA" sz="2800" b="1" spc="-12">
                <a:solidFill>
                  <a:srgbClr val="002BC0"/>
                </a:solidFill>
                <a:latin typeface="Verdana"/>
              </a:rPr>
              <a:t>виховання</a:t>
            </a:r>
            <a:endParaRPr lang="uk-UA" sz="2800" spc="-1"/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objec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357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688" name="object 5"/>
          <p:cNvSpPr/>
          <p:nvPr/>
        </p:nvSpPr>
        <p:spPr>
          <a:xfrm>
            <a:off x="298450" y="1428750"/>
            <a:ext cx="6564313" cy="3956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>
            <a:spAutoFit/>
          </a:bodyPr>
          <a:lstStyle/>
          <a:p>
            <a:pPr marL="296863" indent="-285750" algn="just">
              <a:lnSpc>
                <a:spcPct val="99000"/>
              </a:lnSpc>
              <a:spcBef>
                <a:spcPts val="113"/>
              </a:spcBef>
              <a:buClr>
                <a:srgbClr val="0000FF"/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uk-UA" sz="2400">
                <a:solidFill>
                  <a:srgbClr val="000000"/>
                </a:solidFill>
                <a:latin typeface="Verdana" pitchFamily="34" charset="0"/>
              </a:rPr>
              <a:t>Зустрічі з волонтерами.</a:t>
            </a:r>
            <a:endParaRPr lang="uk-UA" sz="2400">
              <a:latin typeface="Verdana" pitchFamily="34" charset="0"/>
            </a:endParaRPr>
          </a:p>
          <a:p>
            <a:pPr marL="296863" indent="-285750" algn="just">
              <a:lnSpc>
                <a:spcPct val="99000"/>
              </a:lnSpc>
              <a:spcBef>
                <a:spcPts val="113"/>
              </a:spcBef>
              <a:buClr>
                <a:srgbClr val="0000FF"/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uk-UA" sz="2400">
                <a:solidFill>
                  <a:srgbClr val="000000"/>
                </a:solidFill>
                <a:latin typeface="Verdana" pitchFamily="34" charset="0"/>
              </a:rPr>
              <a:t>Пізнавально-тематичні зустрічі.</a:t>
            </a:r>
            <a:endParaRPr lang="uk-UA" sz="2400">
              <a:latin typeface="Verdana" pitchFamily="34" charset="0"/>
            </a:endParaRPr>
          </a:p>
          <a:p>
            <a:pPr marL="296863" indent="-285750" algn="just">
              <a:lnSpc>
                <a:spcPct val="99000"/>
              </a:lnSpc>
              <a:spcBef>
                <a:spcPts val="113"/>
              </a:spcBef>
              <a:buClr>
                <a:srgbClr val="0000FF"/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uk-UA" sz="2400">
                <a:solidFill>
                  <a:srgbClr val="000000"/>
                </a:solidFill>
                <a:latin typeface="Verdana" pitchFamily="34" charset="0"/>
              </a:rPr>
              <a:t>Години спілкування із Захисниками та Захисницями України.</a:t>
            </a:r>
            <a:endParaRPr lang="uk-UA" sz="2400">
              <a:latin typeface="Verdana" pitchFamily="34" charset="0"/>
            </a:endParaRPr>
          </a:p>
          <a:p>
            <a:pPr marL="296863" indent="-285750" algn="just">
              <a:lnSpc>
                <a:spcPct val="99000"/>
              </a:lnSpc>
              <a:spcBef>
                <a:spcPts val="113"/>
              </a:spcBef>
              <a:buClr>
                <a:srgbClr val="0000FF"/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uk-UA" sz="2400">
                <a:solidFill>
                  <a:srgbClr val="000000"/>
                </a:solidFill>
                <a:latin typeface="Verdana" pitchFamily="34" charset="0"/>
              </a:rPr>
              <a:t>Зустріч у військовій частині. </a:t>
            </a:r>
          </a:p>
          <a:p>
            <a:pPr marL="296863" indent="-285750" algn="just">
              <a:lnSpc>
                <a:spcPct val="99000"/>
              </a:lnSpc>
              <a:spcBef>
                <a:spcPts val="113"/>
              </a:spcBef>
              <a:buClr>
                <a:srgbClr val="0000FF"/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uk-UA" sz="2400">
                <a:solidFill>
                  <a:srgbClr val="000000"/>
                </a:solidFill>
                <a:latin typeface="Verdana" pitchFamily="34" charset="0"/>
              </a:rPr>
              <a:t>Флешмоби.</a:t>
            </a:r>
            <a:endParaRPr lang="uk-UA" sz="2400">
              <a:latin typeface="Verdana" pitchFamily="34" charset="0"/>
            </a:endParaRPr>
          </a:p>
          <a:p>
            <a:pPr marL="296863" indent="-285750" algn="just">
              <a:lnSpc>
                <a:spcPct val="99000"/>
              </a:lnSpc>
              <a:spcBef>
                <a:spcPts val="113"/>
              </a:spcBef>
              <a:buClr>
                <a:srgbClr val="0000FF"/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uk-UA" sz="2400">
                <a:solidFill>
                  <a:srgbClr val="000000"/>
                </a:solidFill>
                <a:latin typeface="Verdana" pitchFamily="34" charset="0"/>
              </a:rPr>
              <a:t>Конкурс малюнків.</a:t>
            </a:r>
            <a:endParaRPr lang="uk-UA" sz="2400">
              <a:latin typeface="Verdana" pitchFamily="34" charset="0"/>
            </a:endParaRPr>
          </a:p>
          <a:p>
            <a:pPr marL="296863" indent="-285750" algn="just">
              <a:lnSpc>
                <a:spcPct val="99000"/>
              </a:lnSpc>
              <a:spcBef>
                <a:spcPts val="113"/>
              </a:spcBef>
              <a:buClr>
                <a:srgbClr val="0000FF"/>
              </a:buClr>
              <a:buFont typeface="Wingdings" pitchFamily="2" charset="2"/>
              <a:buChar char="q"/>
              <a:tabLst>
                <a:tab pos="0" algn="l"/>
              </a:tabLst>
            </a:pPr>
            <a:r>
              <a:rPr lang="ru-RU" sz="2400">
                <a:solidFill>
                  <a:srgbClr val="000000"/>
                </a:solidFill>
                <a:latin typeface="Verdana" pitchFamily="34" charset="0"/>
              </a:rPr>
              <a:t>Ушанували пам'ять полеглих героїв у російсько-українській війні</a:t>
            </a:r>
            <a:endParaRPr lang="uk-UA" sz="2400">
              <a:latin typeface="Verdana" pitchFamily="34" charset="0"/>
            </a:endParaRPr>
          </a:p>
          <a:p>
            <a:pPr marL="296863" indent="-285750">
              <a:lnSpc>
                <a:spcPct val="99000"/>
              </a:lnSpc>
              <a:spcBef>
                <a:spcPts val="113"/>
              </a:spcBef>
              <a:tabLst>
                <a:tab pos="0" algn="l"/>
              </a:tabLst>
            </a:pPr>
            <a:endParaRPr lang="uk-UA"/>
          </a:p>
          <a:p>
            <a:pPr marL="296863" indent="-285750">
              <a:lnSpc>
                <a:spcPct val="99000"/>
              </a:lnSpc>
              <a:spcBef>
                <a:spcPts val="113"/>
              </a:spcBef>
              <a:tabLst>
                <a:tab pos="0" algn="l"/>
              </a:tabLst>
            </a:pPr>
            <a:endParaRPr lang="uk-UA"/>
          </a:p>
        </p:txBody>
      </p:sp>
      <p:sp>
        <p:nvSpPr>
          <p:cNvPr id="689" name="object 5"/>
          <p:cNvSpPr/>
          <p:nvPr/>
        </p:nvSpPr>
        <p:spPr>
          <a:xfrm>
            <a:off x="660400" y="209550"/>
            <a:ext cx="7856538" cy="7508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>
            <a:spAutoFit/>
          </a:bodyPr>
          <a:lstStyle/>
          <a:p>
            <a:pPr marL="11113" algn="ctr">
              <a:lnSpc>
                <a:spcPct val="99000"/>
              </a:lnSpc>
              <a:spcBef>
                <a:spcPts val="113"/>
              </a:spcBef>
              <a:tabLst>
                <a:tab pos="0" algn="l"/>
              </a:tabLst>
            </a:pPr>
            <a:r>
              <a:rPr lang="uk-UA" sz="2400">
                <a:solidFill>
                  <a:srgbClr val="2B12C0"/>
                </a:solidFill>
                <a:latin typeface="Verdana" pitchFamily="34" charset="0"/>
              </a:rPr>
              <a:t>Унікальна подія: </a:t>
            </a:r>
            <a:endParaRPr lang="uk-UA" sz="2400"/>
          </a:p>
          <a:p>
            <a:pPr marL="11113" algn="ctr">
              <a:lnSpc>
                <a:spcPct val="99000"/>
              </a:lnSpc>
              <a:spcBef>
                <a:spcPts val="113"/>
              </a:spcBef>
              <a:tabLst>
                <a:tab pos="0" algn="l"/>
              </a:tabLst>
            </a:pPr>
            <a:r>
              <a:rPr lang="uk-UA" sz="2400" b="1">
                <a:solidFill>
                  <a:srgbClr val="2B12C0"/>
                </a:solidFill>
                <a:latin typeface="Verdana" pitchFamily="34" charset="0"/>
              </a:rPr>
              <a:t>«Герої серед нас. Діалоги про війну»</a:t>
            </a:r>
            <a:endParaRPr lang="uk-UA" sz="2400"/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objec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357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691" name="object 5"/>
          <p:cNvSpPr/>
          <p:nvPr/>
        </p:nvSpPr>
        <p:spPr>
          <a:xfrm>
            <a:off x="660400" y="209550"/>
            <a:ext cx="7856538" cy="7508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>
            <a:spAutoFit/>
          </a:bodyPr>
          <a:lstStyle/>
          <a:p>
            <a:pPr marL="11113" algn="ctr">
              <a:lnSpc>
                <a:spcPct val="99000"/>
              </a:lnSpc>
              <a:spcBef>
                <a:spcPts val="113"/>
              </a:spcBef>
              <a:tabLst>
                <a:tab pos="0" algn="l"/>
              </a:tabLst>
            </a:pPr>
            <a:r>
              <a:rPr lang="uk-UA" sz="2400">
                <a:solidFill>
                  <a:srgbClr val="2B12C0"/>
                </a:solidFill>
                <a:latin typeface="Verdana" pitchFamily="34" charset="0"/>
              </a:rPr>
              <a:t>Унікальна подія: </a:t>
            </a:r>
            <a:endParaRPr lang="uk-UA" sz="2400"/>
          </a:p>
          <a:p>
            <a:pPr marL="11113" algn="ctr">
              <a:lnSpc>
                <a:spcPct val="99000"/>
              </a:lnSpc>
              <a:spcBef>
                <a:spcPts val="113"/>
              </a:spcBef>
              <a:tabLst>
                <a:tab pos="0" algn="l"/>
              </a:tabLst>
            </a:pPr>
            <a:r>
              <a:rPr lang="uk-UA" sz="2400" b="1">
                <a:solidFill>
                  <a:srgbClr val="2B12C0"/>
                </a:solidFill>
                <a:latin typeface="Verdana" pitchFamily="34" charset="0"/>
              </a:rPr>
              <a:t>«Герої серед нас. Діалоги про війну»</a:t>
            </a:r>
            <a:endParaRPr lang="uk-UA" sz="2400"/>
          </a:p>
        </p:txBody>
      </p:sp>
      <p:pic>
        <p:nvPicPr>
          <p:cNvPr id="118787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" y="1490663"/>
            <a:ext cx="7218363" cy="510381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object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357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694" name="object 5"/>
          <p:cNvSpPr/>
          <p:nvPr/>
        </p:nvSpPr>
        <p:spPr>
          <a:xfrm>
            <a:off x="660400" y="209550"/>
            <a:ext cx="7856538" cy="7508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>
            <a:spAutoFit/>
          </a:bodyPr>
          <a:lstStyle/>
          <a:p>
            <a:pPr marL="11113" algn="ctr">
              <a:lnSpc>
                <a:spcPct val="99000"/>
              </a:lnSpc>
              <a:spcBef>
                <a:spcPts val="113"/>
              </a:spcBef>
              <a:tabLst>
                <a:tab pos="0" algn="l"/>
              </a:tabLst>
            </a:pPr>
            <a:r>
              <a:rPr lang="uk-UA" sz="2400">
                <a:solidFill>
                  <a:srgbClr val="2B12C0"/>
                </a:solidFill>
                <a:latin typeface="Verdana" pitchFamily="34" charset="0"/>
              </a:rPr>
              <a:t>Унікальна подія: </a:t>
            </a:r>
            <a:endParaRPr lang="uk-UA" sz="2400"/>
          </a:p>
          <a:p>
            <a:pPr marL="11113" algn="ctr">
              <a:lnSpc>
                <a:spcPct val="99000"/>
              </a:lnSpc>
              <a:spcBef>
                <a:spcPts val="113"/>
              </a:spcBef>
              <a:tabLst>
                <a:tab pos="0" algn="l"/>
              </a:tabLst>
            </a:pPr>
            <a:r>
              <a:rPr lang="uk-UA" sz="2400" b="1">
                <a:solidFill>
                  <a:srgbClr val="2B12C0"/>
                </a:solidFill>
                <a:latin typeface="Verdana" pitchFamily="34" charset="0"/>
              </a:rPr>
              <a:t>«Герої серед нас. Діалоги про війну»</a:t>
            </a:r>
            <a:endParaRPr lang="uk-UA" sz="2400"/>
          </a:p>
        </p:txBody>
      </p:sp>
      <p:pic>
        <p:nvPicPr>
          <p:cNvPr id="119811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449388"/>
            <a:ext cx="7372350" cy="52117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3" name="object 56"/>
          <p:cNvGrpSpPr>
            <a:grpSpLocks/>
          </p:cNvGrpSpPr>
          <p:nvPr/>
        </p:nvGrpSpPr>
        <p:grpSpPr bwMode="auto">
          <a:xfrm>
            <a:off x="0" y="0"/>
            <a:ext cx="9140825" cy="6858000"/>
            <a:chOff x="0" y="0"/>
            <a:chExt cx="9140040" cy="6857280"/>
          </a:xfrm>
        </p:grpSpPr>
        <p:pic>
          <p:nvPicPr>
            <p:cNvPr id="120837" name="object 5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703" name="object 58"/>
          <p:cNvSpPr/>
          <p:nvPr/>
        </p:nvSpPr>
        <p:spPr>
          <a:xfrm>
            <a:off x="720725" y="179388"/>
            <a:ext cx="7772400" cy="1169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6640" rIns="0" bIns="0">
            <a:spAutoFit/>
          </a:bodyPr>
          <a:lstStyle/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</p:txBody>
      </p:sp>
      <p:sp>
        <p:nvSpPr>
          <p:cNvPr id="704" name="TextBox 552"/>
          <p:cNvSpPr/>
          <p:nvPr/>
        </p:nvSpPr>
        <p:spPr>
          <a:xfrm>
            <a:off x="322263" y="254000"/>
            <a:ext cx="8569325" cy="6016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uk-UA" sz="2000" b="1">
                <a:solidFill>
                  <a:srgbClr val="2B12C0"/>
                </a:solidFill>
                <a:latin typeface="Verdana" pitchFamily="34" charset="0"/>
              </a:rPr>
              <a:t>Українська вишиванка — це про любов, про боротьбу і про перемогу.  Це наш генетичний код! Це символ вільних людей!</a:t>
            </a:r>
            <a:endParaRPr lang="uk-UA" sz="2000"/>
          </a:p>
        </p:txBody>
      </p:sp>
      <p:pic>
        <p:nvPicPr>
          <p:cNvPr id="120836" name="Рисунок 5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425" y="1423988"/>
            <a:ext cx="7353300" cy="51974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7" name="object 56"/>
          <p:cNvGrpSpPr>
            <a:grpSpLocks/>
          </p:cNvGrpSpPr>
          <p:nvPr/>
        </p:nvGrpSpPr>
        <p:grpSpPr bwMode="auto">
          <a:xfrm>
            <a:off x="0" y="0"/>
            <a:ext cx="9140825" cy="6858000"/>
            <a:chOff x="0" y="0"/>
            <a:chExt cx="9140040" cy="6857280"/>
          </a:xfrm>
        </p:grpSpPr>
        <p:pic>
          <p:nvPicPr>
            <p:cNvPr id="121861" name="object 5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703" name="object 58"/>
          <p:cNvSpPr/>
          <p:nvPr/>
        </p:nvSpPr>
        <p:spPr>
          <a:xfrm>
            <a:off x="720725" y="179388"/>
            <a:ext cx="7772400" cy="1169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6640" rIns="0" bIns="0">
            <a:spAutoFit/>
          </a:bodyPr>
          <a:lstStyle/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</p:txBody>
      </p:sp>
      <p:sp>
        <p:nvSpPr>
          <p:cNvPr id="704" name="TextBox 552"/>
          <p:cNvSpPr/>
          <p:nvPr/>
        </p:nvSpPr>
        <p:spPr>
          <a:xfrm>
            <a:off x="322263" y="254000"/>
            <a:ext cx="8569325" cy="6016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uk-UA" sz="3200" b="1">
                <a:solidFill>
                  <a:srgbClr val="2B12C0"/>
                </a:solidFill>
                <a:latin typeface="Verdana" pitchFamily="34" charset="0"/>
              </a:rPr>
              <a:t>День Української хустки</a:t>
            </a:r>
            <a:endParaRPr lang="uk-UA" sz="3200"/>
          </a:p>
        </p:txBody>
      </p:sp>
      <p:pic>
        <p:nvPicPr>
          <p:cNvPr id="12186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" y="1423988"/>
            <a:ext cx="7242175" cy="511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1" name="object 71"/>
          <p:cNvGrpSpPr>
            <a:grpSpLocks/>
          </p:cNvGrpSpPr>
          <p:nvPr/>
        </p:nvGrpSpPr>
        <p:grpSpPr bwMode="auto">
          <a:xfrm>
            <a:off x="39688" y="0"/>
            <a:ext cx="9139237" cy="6858000"/>
            <a:chOff x="39240" y="0"/>
            <a:chExt cx="9140040" cy="6857280"/>
          </a:xfrm>
        </p:grpSpPr>
        <p:pic>
          <p:nvPicPr>
            <p:cNvPr id="122885" name="object 7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24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698" name="object 73"/>
          <p:cNvSpPr/>
          <p:nvPr/>
        </p:nvSpPr>
        <p:spPr>
          <a:xfrm>
            <a:off x="720725" y="179388"/>
            <a:ext cx="7772400" cy="1169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6640" rIns="0" bIns="0">
            <a:spAutoFit/>
          </a:bodyPr>
          <a:lstStyle/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</p:txBody>
      </p:sp>
      <p:sp>
        <p:nvSpPr>
          <p:cNvPr id="699" name="Прямокутник 1"/>
          <p:cNvSpPr/>
          <p:nvPr/>
        </p:nvSpPr>
        <p:spPr>
          <a:xfrm>
            <a:off x="182563" y="179388"/>
            <a:ext cx="8848725" cy="20097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u="sng" spc="-1">
                <a:solidFill>
                  <a:srgbClr val="0000FF"/>
                </a:solidFill>
                <a:latin typeface="inherit"/>
                <a:hlinkClick r:id="rId3"/>
              </a:rPr>
              <a:t>Львівська міська рада</a:t>
            </a:r>
            <a:r>
              <a:rPr lang="uk-UA" spc="-1">
                <a:solidFill>
                  <a:srgbClr val="050505"/>
                </a:solidFill>
                <a:latin typeface="Segoe UI Historic"/>
              </a:rPr>
              <a:t> разом із військовослужбовцями зі </a:t>
            </a:r>
            <a:r>
              <a:rPr lang="uk-UA" u="sng" spc="-1">
                <a:solidFill>
                  <a:srgbClr val="0000FF"/>
                </a:solidFill>
                <a:latin typeface="inherit"/>
                <a:hlinkClick r:id="rId4"/>
              </a:rPr>
              <a:t>125 окрема бригада територіальної оборони Збройних сил України</a:t>
            </a:r>
            <a:r>
              <a:rPr lang="uk-UA" spc="-1">
                <a:solidFill>
                  <a:srgbClr val="050505"/>
                </a:solidFill>
                <a:latin typeface="Segoe UI Historic"/>
              </a:rPr>
              <a:t> відзначили 230 львівських учнів, які від початку великої війни різними способами допомагали армії та переселенцям. Серед них і учні нашої школи: </a:t>
            </a:r>
            <a:r>
              <a:rPr lang="uk-UA" b="1" spc="-1">
                <a:solidFill>
                  <a:srgbClr val="050505"/>
                </a:solidFill>
                <a:latin typeface="Segoe UI Historic"/>
              </a:rPr>
              <a:t>Андрій Чорний </a:t>
            </a:r>
            <a:r>
              <a:rPr lang="uk-UA" spc="-1">
                <a:solidFill>
                  <a:srgbClr val="050505"/>
                </a:solidFill>
                <a:latin typeface="Segoe UI Historic"/>
              </a:rPr>
              <a:t>(9-Б клас), </a:t>
            </a:r>
            <a:r>
              <a:rPr lang="uk-UA" b="1" spc="-1">
                <a:solidFill>
                  <a:srgbClr val="050505"/>
                </a:solidFill>
                <a:latin typeface="Segoe UI Historic"/>
              </a:rPr>
              <a:t>Дмитро Тибінка </a:t>
            </a:r>
            <a:r>
              <a:rPr lang="uk-UA" spc="-1">
                <a:solidFill>
                  <a:srgbClr val="050505"/>
                </a:solidFill>
                <a:latin typeface="Segoe UI Historic"/>
              </a:rPr>
              <a:t>та </a:t>
            </a:r>
            <a:r>
              <a:rPr lang="uk-UA" b="1" spc="-1">
                <a:solidFill>
                  <a:srgbClr val="050505"/>
                </a:solidFill>
                <a:latin typeface="Segoe UI Historic"/>
              </a:rPr>
              <a:t>Тимо Оксана </a:t>
            </a:r>
            <a:r>
              <a:rPr lang="uk-UA" spc="-1">
                <a:solidFill>
                  <a:srgbClr val="050505"/>
                </a:solidFill>
                <a:latin typeface="Segoe UI Historic"/>
              </a:rPr>
              <a:t>(11-А клас), </a:t>
            </a:r>
            <a:r>
              <a:rPr lang="uk-UA" b="1" spc="-1">
                <a:solidFill>
                  <a:srgbClr val="050505"/>
                </a:solidFill>
                <a:latin typeface="Segoe UI Historic"/>
              </a:rPr>
              <a:t>Андрій Бущак </a:t>
            </a:r>
            <a:r>
              <a:rPr lang="uk-UA" spc="-1">
                <a:solidFill>
                  <a:srgbClr val="050505"/>
                </a:solidFill>
                <a:latin typeface="Segoe UI Historic"/>
              </a:rPr>
              <a:t>(4-Б клас)</a:t>
            </a:r>
            <a:endParaRPr lang="uk-UA" spc="-1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pc="-1">
                <a:solidFill>
                  <a:srgbClr val="050505"/>
                </a:solidFill>
                <a:latin typeface="Segoe UI Historic"/>
              </a:rPr>
              <a:t>Пишаємося нашими учнями! Слава Україні!</a:t>
            </a:r>
            <a:endParaRPr lang="uk-UA" spc="-1"/>
          </a:p>
        </p:txBody>
      </p:sp>
      <p:pic>
        <p:nvPicPr>
          <p:cNvPr id="122884" name="Рисунок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725" y="1933575"/>
            <a:ext cx="6684963" cy="47275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7" name="object 4"/>
          <p:cNvGrpSpPr>
            <a:grpSpLocks/>
          </p:cNvGrpSpPr>
          <p:nvPr/>
        </p:nvGrpSpPr>
        <p:grpSpPr bwMode="auto">
          <a:xfrm>
            <a:off x="1588" y="-7938"/>
            <a:ext cx="9140825" cy="6864351"/>
            <a:chOff x="1440" y="-7200"/>
            <a:chExt cx="9141480" cy="6864120"/>
          </a:xfrm>
        </p:grpSpPr>
        <p:pic>
          <p:nvPicPr>
            <p:cNvPr id="86020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5880" y="3217320"/>
              <a:ext cx="1367280" cy="363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61" name="object 6"/>
            <p:cNvSpPr/>
            <p:nvPr/>
          </p:nvSpPr>
          <p:spPr>
            <a:xfrm>
              <a:off x="7714068" y="3331201"/>
              <a:ext cx="1197061" cy="3522544"/>
            </a:xfrm>
            <a:custGeom>
              <a:avLst/>
              <a:gdLst/>
              <a:ahLst/>
              <a:cxnLst/>
              <a:rect l="l" t="t" r="r" b="b"/>
              <a:pathLst>
                <a:path w="1198245" h="3520440">
                  <a:moveTo>
                    <a:pt x="1197831" y="0"/>
                  </a:moveTo>
                  <a:lnTo>
                    <a:pt x="1129889" y="18297"/>
                  </a:lnTo>
                  <a:lnTo>
                    <a:pt x="1091180" y="30901"/>
                  </a:lnTo>
                  <a:lnTo>
                    <a:pt x="1049895" y="46196"/>
                  </a:lnTo>
                  <a:lnTo>
                    <a:pt x="1006469" y="64472"/>
                  </a:lnTo>
                  <a:lnTo>
                    <a:pt x="961339" y="86019"/>
                  </a:lnTo>
                  <a:lnTo>
                    <a:pt x="914940" y="111128"/>
                  </a:lnTo>
                  <a:lnTo>
                    <a:pt x="867710" y="140088"/>
                  </a:lnTo>
                  <a:lnTo>
                    <a:pt x="820084" y="173191"/>
                  </a:lnTo>
                  <a:lnTo>
                    <a:pt x="772499" y="210726"/>
                  </a:lnTo>
                  <a:lnTo>
                    <a:pt x="725391" y="252984"/>
                  </a:lnTo>
                  <a:lnTo>
                    <a:pt x="681975" y="297086"/>
                  </a:lnTo>
                  <a:lnTo>
                    <a:pt x="642215" y="342493"/>
                  </a:lnTo>
                  <a:lnTo>
                    <a:pt x="605954" y="388959"/>
                  </a:lnTo>
                  <a:lnTo>
                    <a:pt x="573036" y="436236"/>
                  </a:lnTo>
                  <a:lnTo>
                    <a:pt x="543307" y="484076"/>
                  </a:lnTo>
                  <a:lnTo>
                    <a:pt x="516611" y="532232"/>
                  </a:lnTo>
                  <a:lnTo>
                    <a:pt x="492792" y="580457"/>
                  </a:lnTo>
                  <a:lnTo>
                    <a:pt x="471696" y="628504"/>
                  </a:lnTo>
                  <a:lnTo>
                    <a:pt x="453166" y="676124"/>
                  </a:lnTo>
                  <a:lnTo>
                    <a:pt x="437047" y="723071"/>
                  </a:lnTo>
                  <a:lnTo>
                    <a:pt x="423185" y="769097"/>
                  </a:lnTo>
                  <a:lnTo>
                    <a:pt x="411423" y="813955"/>
                  </a:lnTo>
                  <a:lnTo>
                    <a:pt x="401606" y="857397"/>
                  </a:lnTo>
                  <a:lnTo>
                    <a:pt x="393578" y="899176"/>
                  </a:lnTo>
                  <a:lnTo>
                    <a:pt x="387185" y="939045"/>
                  </a:lnTo>
                  <a:lnTo>
                    <a:pt x="378681" y="1012063"/>
                  </a:lnTo>
                  <a:lnTo>
                    <a:pt x="374217" y="1077327"/>
                  </a:lnTo>
                  <a:lnTo>
                    <a:pt x="372453" y="1138729"/>
                  </a:lnTo>
                  <a:lnTo>
                    <a:pt x="373138" y="1196607"/>
                  </a:lnTo>
                  <a:lnTo>
                    <a:pt x="376021" y="1251303"/>
                  </a:lnTo>
                  <a:lnTo>
                    <a:pt x="380853" y="1303156"/>
                  </a:lnTo>
                  <a:lnTo>
                    <a:pt x="387382" y="1352508"/>
                  </a:lnTo>
                  <a:lnTo>
                    <a:pt x="395360" y="1399699"/>
                  </a:lnTo>
                  <a:lnTo>
                    <a:pt x="404535" y="1445070"/>
                  </a:lnTo>
                  <a:lnTo>
                    <a:pt x="414657" y="1488960"/>
                  </a:lnTo>
                  <a:lnTo>
                    <a:pt x="425476" y="1531711"/>
                  </a:lnTo>
                  <a:lnTo>
                    <a:pt x="436741" y="1573662"/>
                  </a:lnTo>
                  <a:lnTo>
                    <a:pt x="448203" y="1615155"/>
                  </a:lnTo>
                  <a:lnTo>
                    <a:pt x="459610" y="1656529"/>
                  </a:lnTo>
                  <a:lnTo>
                    <a:pt x="470713" y="1698126"/>
                  </a:lnTo>
                  <a:lnTo>
                    <a:pt x="481262" y="1740285"/>
                  </a:lnTo>
                  <a:lnTo>
                    <a:pt x="491005" y="1783348"/>
                  </a:lnTo>
                  <a:lnTo>
                    <a:pt x="499694" y="1827654"/>
                  </a:lnTo>
                  <a:lnTo>
                    <a:pt x="507076" y="1873545"/>
                  </a:lnTo>
                  <a:lnTo>
                    <a:pt x="512903" y="1921360"/>
                  </a:lnTo>
                  <a:lnTo>
                    <a:pt x="516924" y="1971440"/>
                  </a:lnTo>
                  <a:lnTo>
                    <a:pt x="518889" y="2024126"/>
                  </a:lnTo>
                  <a:lnTo>
                    <a:pt x="518803" y="2095536"/>
                  </a:lnTo>
                  <a:lnTo>
                    <a:pt x="516272" y="2162749"/>
                  </a:lnTo>
                  <a:lnTo>
                    <a:pt x="511443" y="2225982"/>
                  </a:lnTo>
                  <a:lnTo>
                    <a:pt x="504462" y="2285450"/>
                  </a:lnTo>
                  <a:lnTo>
                    <a:pt x="495478" y="2341372"/>
                  </a:lnTo>
                  <a:lnTo>
                    <a:pt x="484636" y="2393965"/>
                  </a:lnTo>
                  <a:lnTo>
                    <a:pt x="472084" y="2443444"/>
                  </a:lnTo>
                  <a:lnTo>
                    <a:pt x="457968" y="2490027"/>
                  </a:lnTo>
                  <a:lnTo>
                    <a:pt x="442435" y="2533930"/>
                  </a:lnTo>
                  <a:lnTo>
                    <a:pt x="425632" y="2575372"/>
                  </a:lnTo>
                  <a:lnTo>
                    <a:pt x="407705" y="2614568"/>
                  </a:lnTo>
                  <a:lnTo>
                    <a:pt x="388803" y="2651736"/>
                  </a:lnTo>
                  <a:lnTo>
                    <a:pt x="369071" y="2687092"/>
                  </a:lnTo>
                  <a:lnTo>
                    <a:pt x="348657" y="2720854"/>
                  </a:lnTo>
                  <a:lnTo>
                    <a:pt x="327707" y="2753237"/>
                  </a:lnTo>
                  <a:lnTo>
                    <a:pt x="284787" y="2814739"/>
                  </a:lnTo>
                  <a:lnTo>
                    <a:pt x="236366" y="2878437"/>
                  </a:lnTo>
                  <a:lnTo>
                    <a:pt x="207802" y="2912495"/>
                  </a:lnTo>
                  <a:lnTo>
                    <a:pt x="178213" y="2947414"/>
                  </a:lnTo>
                  <a:lnTo>
                    <a:pt x="148396" y="2984142"/>
                  </a:lnTo>
                  <a:lnTo>
                    <a:pt x="119145" y="3023629"/>
                  </a:lnTo>
                  <a:lnTo>
                    <a:pt x="91256" y="3066823"/>
                  </a:lnTo>
                  <a:lnTo>
                    <a:pt x="65525" y="3114673"/>
                  </a:lnTo>
                  <a:lnTo>
                    <a:pt x="42746" y="3168128"/>
                  </a:lnTo>
                  <a:lnTo>
                    <a:pt x="23716" y="3228136"/>
                  </a:lnTo>
                  <a:lnTo>
                    <a:pt x="13038" y="3276073"/>
                  </a:lnTo>
                  <a:lnTo>
                    <a:pt x="5522" y="3324554"/>
                  </a:lnTo>
                  <a:lnTo>
                    <a:pt x="1173" y="3373405"/>
                  </a:lnTo>
                  <a:lnTo>
                    <a:pt x="0" y="3422452"/>
                  </a:lnTo>
                  <a:lnTo>
                    <a:pt x="2008" y="3471522"/>
                  </a:lnTo>
                  <a:lnTo>
                    <a:pt x="7206" y="3520439"/>
                  </a:lnTo>
                </a:path>
              </a:pathLst>
            </a:custGeom>
            <a:noFill/>
            <a:ln w="18288">
              <a:solidFill>
                <a:srgbClr val="FCD2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6022" name="object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53320" y="3037680"/>
              <a:ext cx="1388880" cy="381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63" name="object 8"/>
            <p:cNvSpPr/>
            <p:nvPr/>
          </p:nvSpPr>
          <p:spPr>
            <a:xfrm>
              <a:off x="7945859" y="3147057"/>
              <a:ext cx="1193886" cy="3703513"/>
            </a:xfrm>
            <a:custGeom>
              <a:avLst/>
              <a:gdLst/>
              <a:ahLst/>
              <a:cxnLst/>
              <a:rect l="l" t="t" r="r" b="b"/>
              <a:pathLst>
                <a:path w="1195070" h="3700779">
                  <a:moveTo>
                    <a:pt x="1194783" y="0"/>
                  </a:moveTo>
                  <a:lnTo>
                    <a:pt x="1127002" y="19244"/>
                  </a:lnTo>
                  <a:lnTo>
                    <a:pt x="1088389" y="32484"/>
                  </a:lnTo>
                  <a:lnTo>
                    <a:pt x="1047206" y="48546"/>
                  </a:lnTo>
                  <a:lnTo>
                    <a:pt x="1003889" y="67734"/>
                  </a:lnTo>
                  <a:lnTo>
                    <a:pt x="958871" y="90356"/>
                  </a:lnTo>
                  <a:lnTo>
                    <a:pt x="912588" y="116717"/>
                  </a:lnTo>
                  <a:lnTo>
                    <a:pt x="865473" y="147124"/>
                  </a:lnTo>
                  <a:lnTo>
                    <a:pt x="817961" y="181883"/>
                  </a:lnTo>
                  <a:lnTo>
                    <a:pt x="770487" y="221301"/>
                  </a:lnTo>
                  <a:lnTo>
                    <a:pt x="723486" y="265683"/>
                  </a:lnTo>
                  <a:lnTo>
                    <a:pt x="682487" y="309366"/>
                  </a:lnTo>
                  <a:lnTo>
                    <a:pt x="644750" y="354287"/>
                  </a:lnTo>
                  <a:lnTo>
                    <a:pt x="610142" y="400228"/>
                  </a:lnTo>
                  <a:lnTo>
                    <a:pt x="578533" y="446969"/>
                  </a:lnTo>
                  <a:lnTo>
                    <a:pt x="549793" y="494293"/>
                  </a:lnTo>
                  <a:lnTo>
                    <a:pt x="523790" y="541979"/>
                  </a:lnTo>
                  <a:lnTo>
                    <a:pt x="500393" y="589809"/>
                  </a:lnTo>
                  <a:lnTo>
                    <a:pt x="479473" y="637562"/>
                  </a:lnTo>
                  <a:lnTo>
                    <a:pt x="460897" y="685022"/>
                  </a:lnTo>
                  <a:lnTo>
                    <a:pt x="444536" y="731967"/>
                  </a:lnTo>
                  <a:lnTo>
                    <a:pt x="430258" y="778179"/>
                  </a:lnTo>
                  <a:lnTo>
                    <a:pt x="417933" y="823439"/>
                  </a:lnTo>
                  <a:lnTo>
                    <a:pt x="407430" y="867528"/>
                  </a:lnTo>
                  <a:lnTo>
                    <a:pt x="398618" y="910227"/>
                  </a:lnTo>
                  <a:lnTo>
                    <a:pt x="391366" y="951316"/>
                  </a:lnTo>
                  <a:lnTo>
                    <a:pt x="385544" y="990577"/>
                  </a:lnTo>
                  <a:lnTo>
                    <a:pt x="377665" y="1062735"/>
                  </a:lnTo>
                  <a:lnTo>
                    <a:pt x="373358" y="1128231"/>
                  </a:lnTo>
                  <a:lnTo>
                    <a:pt x="371515" y="1190017"/>
                  </a:lnTo>
                  <a:lnTo>
                    <a:pt x="371919" y="1248403"/>
                  </a:lnTo>
                  <a:lnTo>
                    <a:pt x="374353" y="1303701"/>
                  </a:lnTo>
                  <a:lnTo>
                    <a:pt x="378599" y="1356221"/>
                  </a:lnTo>
                  <a:lnTo>
                    <a:pt x="384440" y="1406275"/>
                  </a:lnTo>
                  <a:lnTo>
                    <a:pt x="391659" y="1454173"/>
                  </a:lnTo>
                  <a:lnTo>
                    <a:pt x="400039" y="1500227"/>
                  </a:lnTo>
                  <a:lnTo>
                    <a:pt x="409363" y="1544746"/>
                  </a:lnTo>
                  <a:lnTo>
                    <a:pt x="419413" y="1588042"/>
                  </a:lnTo>
                  <a:lnTo>
                    <a:pt x="429973" y="1630425"/>
                  </a:lnTo>
                  <a:lnTo>
                    <a:pt x="462534" y="1755212"/>
                  </a:lnTo>
                  <a:lnTo>
                    <a:pt x="472959" y="1797055"/>
                  </a:lnTo>
                  <a:lnTo>
                    <a:pt x="482806" y="1839540"/>
                  </a:lnTo>
                  <a:lnTo>
                    <a:pt x="491860" y="1882979"/>
                  </a:lnTo>
                  <a:lnTo>
                    <a:pt x="499903" y="1927681"/>
                  </a:lnTo>
                  <a:lnTo>
                    <a:pt x="506717" y="1973958"/>
                  </a:lnTo>
                  <a:lnTo>
                    <a:pt x="512086" y="2022120"/>
                  </a:lnTo>
                  <a:lnTo>
                    <a:pt x="515792" y="2072479"/>
                  </a:lnTo>
                  <a:lnTo>
                    <a:pt x="517619" y="2125344"/>
                  </a:lnTo>
                  <a:lnTo>
                    <a:pt x="517583" y="2196497"/>
                  </a:lnTo>
                  <a:lnTo>
                    <a:pt x="515355" y="2263682"/>
                  </a:lnTo>
                  <a:lnTo>
                    <a:pt x="511058" y="2327094"/>
                  </a:lnTo>
                  <a:lnTo>
                    <a:pt x="504816" y="2386926"/>
                  </a:lnTo>
                  <a:lnTo>
                    <a:pt x="496754" y="2443372"/>
                  </a:lnTo>
                  <a:lnTo>
                    <a:pt x="486997" y="2496627"/>
                  </a:lnTo>
                  <a:lnTo>
                    <a:pt x="475669" y="2546882"/>
                  </a:lnTo>
                  <a:lnTo>
                    <a:pt x="462894" y="2594333"/>
                  </a:lnTo>
                  <a:lnTo>
                    <a:pt x="448797" y="2639172"/>
                  </a:lnTo>
                  <a:lnTo>
                    <a:pt x="433502" y="2681594"/>
                  </a:lnTo>
                  <a:lnTo>
                    <a:pt x="417134" y="2721792"/>
                  </a:lnTo>
                  <a:lnTo>
                    <a:pt x="399816" y="2759960"/>
                  </a:lnTo>
                  <a:lnTo>
                    <a:pt x="381675" y="2796291"/>
                  </a:lnTo>
                  <a:lnTo>
                    <a:pt x="362833" y="2830980"/>
                  </a:lnTo>
                  <a:lnTo>
                    <a:pt x="343415" y="2864219"/>
                  </a:lnTo>
                  <a:lnTo>
                    <a:pt x="303350" y="2927124"/>
                  </a:lnTo>
                  <a:lnTo>
                    <a:pt x="262476" y="2986557"/>
                  </a:lnTo>
                  <a:lnTo>
                    <a:pt x="238546" y="3018847"/>
                  </a:lnTo>
                  <a:lnTo>
                    <a:pt x="213090" y="3050980"/>
                  </a:lnTo>
                  <a:lnTo>
                    <a:pt x="186684" y="3083684"/>
                  </a:lnTo>
                  <a:lnTo>
                    <a:pt x="159906" y="3117685"/>
                  </a:lnTo>
                  <a:lnTo>
                    <a:pt x="133332" y="3153708"/>
                  </a:lnTo>
                  <a:lnTo>
                    <a:pt x="107540" y="3192481"/>
                  </a:lnTo>
                  <a:lnTo>
                    <a:pt x="83105" y="3234729"/>
                  </a:lnTo>
                  <a:lnTo>
                    <a:pt x="60605" y="3281179"/>
                  </a:lnTo>
                  <a:lnTo>
                    <a:pt x="40616" y="3332558"/>
                  </a:lnTo>
                  <a:lnTo>
                    <a:pt x="23716" y="3389591"/>
                  </a:lnTo>
                  <a:lnTo>
                    <a:pt x="13038" y="3439926"/>
                  </a:lnTo>
                  <a:lnTo>
                    <a:pt x="5522" y="3490832"/>
                  </a:lnTo>
                  <a:lnTo>
                    <a:pt x="1173" y="3542127"/>
                  </a:lnTo>
                  <a:lnTo>
                    <a:pt x="0" y="3593628"/>
                  </a:lnTo>
                  <a:lnTo>
                    <a:pt x="2008" y="3645152"/>
                  </a:lnTo>
                  <a:lnTo>
                    <a:pt x="7206" y="3696515"/>
                  </a:lnTo>
                  <a:lnTo>
                    <a:pt x="1194783" y="3700294"/>
                  </a:lnTo>
                  <a:lnTo>
                    <a:pt x="11947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6024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3840" y="3577320"/>
              <a:ext cx="1278720" cy="327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65" name="object 10"/>
            <p:cNvSpPr/>
            <p:nvPr/>
          </p:nvSpPr>
          <p:spPr>
            <a:xfrm>
              <a:off x="8055404" y="3686789"/>
              <a:ext cx="1084341" cy="3170131"/>
            </a:xfrm>
            <a:custGeom>
              <a:avLst/>
              <a:gdLst/>
              <a:ahLst/>
              <a:cxnLst/>
              <a:rect l="l" t="t" r="r" b="b"/>
              <a:pathLst>
                <a:path w="1085215" h="3167379">
                  <a:moveTo>
                    <a:pt x="1084780" y="0"/>
                  </a:moveTo>
                  <a:lnTo>
                    <a:pt x="1076015" y="52158"/>
                  </a:lnTo>
                  <a:lnTo>
                    <a:pt x="1066428" y="104115"/>
                  </a:lnTo>
                  <a:lnTo>
                    <a:pt x="1056021" y="155858"/>
                  </a:lnTo>
                  <a:lnTo>
                    <a:pt x="1044798" y="207374"/>
                  </a:lnTo>
                  <a:lnTo>
                    <a:pt x="1032760" y="258650"/>
                  </a:lnTo>
                  <a:lnTo>
                    <a:pt x="1019911" y="309675"/>
                  </a:lnTo>
                  <a:lnTo>
                    <a:pt x="1006254" y="360435"/>
                  </a:lnTo>
                  <a:lnTo>
                    <a:pt x="991791" y="410919"/>
                  </a:lnTo>
                  <a:lnTo>
                    <a:pt x="976525" y="461113"/>
                  </a:lnTo>
                  <a:lnTo>
                    <a:pt x="960459" y="511006"/>
                  </a:lnTo>
                  <a:lnTo>
                    <a:pt x="943596" y="560584"/>
                  </a:lnTo>
                  <a:lnTo>
                    <a:pt x="925938" y="609836"/>
                  </a:lnTo>
                  <a:lnTo>
                    <a:pt x="907488" y="658749"/>
                  </a:lnTo>
                  <a:lnTo>
                    <a:pt x="884142" y="717409"/>
                  </a:lnTo>
                  <a:lnTo>
                    <a:pt x="860434" y="773692"/>
                  </a:lnTo>
                  <a:lnTo>
                    <a:pt x="836458" y="827667"/>
                  </a:lnTo>
                  <a:lnTo>
                    <a:pt x="812311" y="879403"/>
                  </a:lnTo>
                  <a:lnTo>
                    <a:pt x="788089" y="928967"/>
                  </a:lnTo>
                  <a:lnTo>
                    <a:pt x="763887" y="976429"/>
                  </a:lnTo>
                  <a:lnTo>
                    <a:pt x="739800" y="1021857"/>
                  </a:lnTo>
                  <a:lnTo>
                    <a:pt x="715926" y="1065320"/>
                  </a:lnTo>
                  <a:lnTo>
                    <a:pt x="692359" y="1106887"/>
                  </a:lnTo>
                  <a:lnTo>
                    <a:pt x="669196" y="1146625"/>
                  </a:lnTo>
                  <a:lnTo>
                    <a:pt x="646533" y="1184603"/>
                  </a:lnTo>
                  <a:lnTo>
                    <a:pt x="624464" y="1220891"/>
                  </a:lnTo>
                  <a:lnTo>
                    <a:pt x="582495" y="1288669"/>
                  </a:lnTo>
                  <a:lnTo>
                    <a:pt x="539014" y="1357123"/>
                  </a:lnTo>
                  <a:lnTo>
                    <a:pt x="498381" y="1418594"/>
                  </a:lnTo>
                  <a:lnTo>
                    <a:pt x="460437" y="1473747"/>
                  </a:lnTo>
                  <a:lnTo>
                    <a:pt x="425020" y="1523252"/>
                  </a:lnTo>
                  <a:lnTo>
                    <a:pt x="391971" y="1567774"/>
                  </a:lnTo>
                  <a:lnTo>
                    <a:pt x="361130" y="1607981"/>
                  </a:lnTo>
                  <a:lnTo>
                    <a:pt x="332337" y="1644541"/>
                  </a:lnTo>
                  <a:lnTo>
                    <a:pt x="256647" y="1739010"/>
                  </a:lnTo>
                  <a:lnTo>
                    <a:pt x="234446" y="1767654"/>
                  </a:lnTo>
                  <a:lnTo>
                    <a:pt x="193630" y="1824678"/>
                  </a:lnTo>
                  <a:lnTo>
                    <a:pt x="156526" y="1885799"/>
                  </a:lnTo>
                  <a:lnTo>
                    <a:pt x="121856" y="1956357"/>
                  </a:lnTo>
                  <a:lnTo>
                    <a:pt x="105033" y="1996843"/>
                  </a:lnTo>
                  <a:lnTo>
                    <a:pt x="88338" y="2041690"/>
                  </a:lnTo>
                  <a:lnTo>
                    <a:pt x="69138" y="2098135"/>
                  </a:lnTo>
                  <a:lnTo>
                    <a:pt x="47047" y="2172814"/>
                  </a:lnTo>
                  <a:lnTo>
                    <a:pt x="36066" y="2216510"/>
                  </a:lnTo>
                  <a:lnTo>
                    <a:pt x="25739" y="2264189"/>
                  </a:lnTo>
                  <a:lnTo>
                    <a:pt x="16526" y="2315658"/>
                  </a:lnTo>
                  <a:lnTo>
                    <a:pt x="8886" y="2370725"/>
                  </a:lnTo>
                  <a:lnTo>
                    <a:pt x="3279" y="2429197"/>
                  </a:lnTo>
                  <a:lnTo>
                    <a:pt x="164" y="2490883"/>
                  </a:lnTo>
                  <a:lnTo>
                    <a:pt x="0" y="2555590"/>
                  </a:lnTo>
                  <a:lnTo>
                    <a:pt x="3245" y="2623127"/>
                  </a:lnTo>
                  <a:lnTo>
                    <a:pt x="10360" y="2693301"/>
                  </a:lnTo>
                  <a:lnTo>
                    <a:pt x="17881" y="2743260"/>
                  </a:lnTo>
                  <a:lnTo>
                    <a:pt x="27250" y="2792740"/>
                  </a:lnTo>
                  <a:lnTo>
                    <a:pt x="38446" y="2841680"/>
                  </a:lnTo>
                  <a:lnTo>
                    <a:pt x="51449" y="2890017"/>
                  </a:lnTo>
                  <a:lnTo>
                    <a:pt x="66240" y="2937690"/>
                  </a:lnTo>
                  <a:lnTo>
                    <a:pt x="82799" y="2984636"/>
                  </a:lnTo>
                  <a:lnTo>
                    <a:pt x="101106" y="3030794"/>
                  </a:lnTo>
                  <a:lnTo>
                    <a:pt x="121141" y="3076102"/>
                  </a:lnTo>
                  <a:lnTo>
                    <a:pt x="142884" y="3120498"/>
                  </a:lnTo>
                  <a:lnTo>
                    <a:pt x="166316" y="3163920"/>
                  </a:lnTo>
                  <a:lnTo>
                    <a:pt x="1084780" y="3166853"/>
                  </a:lnTo>
                  <a:lnTo>
                    <a:pt x="10847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6026" name="object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8960" y="2738520"/>
              <a:ext cx="1443240" cy="4117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67" name="object 12"/>
            <p:cNvSpPr/>
            <p:nvPr/>
          </p:nvSpPr>
          <p:spPr>
            <a:xfrm>
              <a:off x="7790273" y="2985137"/>
              <a:ext cx="1352647" cy="3871783"/>
            </a:xfrm>
            <a:custGeom>
              <a:avLst/>
              <a:gdLst/>
              <a:ahLst/>
              <a:cxnLst/>
              <a:rect l="l" t="t" r="r" b="b"/>
              <a:pathLst>
                <a:path w="1353820" h="3868420">
                  <a:moveTo>
                    <a:pt x="211545" y="3867831"/>
                  </a:moveTo>
                  <a:lnTo>
                    <a:pt x="188488" y="3825662"/>
                  </a:lnTo>
                  <a:lnTo>
                    <a:pt x="166689" y="3782753"/>
                  </a:lnTo>
                  <a:lnTo>
                    <a:pt x="146159" y="3739140"/>
                  </a:lnTo>
                  <a:lnTo>
                    <a:pt x="126911" y="3694858"/>
                  </a:lnTo>
                  <a:lnTo>
                    <a:pt x="108957" y="3649943"/>
                  </a:lnTo>
                  <a:lnTo>
                    <a:pt x="92311" y="3604430"/>
                  </a:lnTo>
                  <a:lnTo>
                    <a:pt x="76983" y="3558355"/>
                  </a:lnTo>
                  <a:lnTo>
                    <a:pt x="62988" y="3511753"/>
                  </a:lnTo>
                  <a:lnTo>
                    <a:pt x="50336" y="3464660"/>
                  </a:lnTo>
                  <a:lnTo>
                    <a:pt x="39042" y="3417111"/>
                  </a:lnTo>
                  <a:lnTo>
                    <a:pt x="29117" y="3369142"/>
                  </a:lnTo>
                  <a:lnTo>
                    <a:pt x="20574" y="3320789"/>
                  </a:lnTo>
                  <a:lnTo>
                    <a:pt x="13425" y="3272087"/>
                  </a:lnTo>
                  <a:lnTo>
                    <a:pt x="6088" y="3203869"/>
                  </a:lnTo>
                  <a:lnTo>
                    <a:pt x="1700" y="3137569"/>
                  </a:lnTo>
                  <a:lnTo>
                    <a:pt x="0" y="3073295"/>
                  </a:lnTo>
                  <a:lnTo>
                    <a:pt x="726" y="3011156"/>
                  </a:lnTo>
                  <a:lnTo>
                    <a:pt x="3619" y="2951261"/>
                  </a:lnTo>
                  <a:lnTo>
                    <a:pt x="8419" y="2893719"/>
                  </a:lnTo>
                  <a:lnTo>
                    <a:pt x="14863" y="2838639"/>
                  </a:lnTo>
                  <a:lnTo>
                    <a:pt x="22693" y="2786130"/>
                  </a:lnTo>
                  <a:lnTo>
                    <a:pt x="31647" y="2736301"/>
                  </a:lnTo>
                  <a:lnTo>
                    <a:pt x="41464" y="2689261"/>
                  </a:lnTo>
                  <a:lnTo>
                    <a:pt x="51885" y="2645118"/>
                  </a:lnTo>
                  <a:lnTo>
                    <a:pt x="62648" y="2603982"/>
                  </a:lnTo>
                  <a:lnTo>
                    <a:pt x="73494" y="2565961"/>
                  </a:lnTo>
                  <a:lnTo>
                    <a:pt x="94389" y="2499701"/>
                  </a:lnTo>
                  <a:lnTo>
                    <a:pt x="112485" y="2447209"/>
                  </a:lnTo>
                  <a:lnTo>
                    <a:pt x="129268" y="2401794"/>
                  </a:lnTo>
                  <a:lnTo>
                    <a:pt x="146126" y="2359947"/>
                  </a:lnTo>
                  <a:lnTo>
                    <a:pt x="163159" y="2321249"/>
                  </a:lnTo>
                  <a:lnTo>
                    <a:pt x="180468" y="2285281"/>
                  </a:lnTo>
                  <a:lnTo>
                    <a:pt x="216319" y="2219862"/>
                  </a:lnTo>
                  <a:lnTo>
                    <a:pt x="254485" y="2160335"/>
                  </a:lnTo>
                  <a:lnTo>
                    <a:pt x="295773" y="2103351"/>
                  </a:lnTo>
                  <a:lnTo>
                    <a:pt x="340989" y="2045556"/>
                  </a:lnTo>
                  <a:lnTo>
                    <a:pt x="365323" y="2015307"/>
                  </a:lnTo>
                  <a:lnTo>
                    <a:pt x="390942" y="1983599"/>
                  </a:lnTo>
                  <a:lnTo>
                    <a:pt x="417947" y="1950013"/>
                  </a:lnTo>
                  <a:lnTo>
                    <a:pt x="446438" y="1914129"/>
                  </a:lnTo>
                  <a:lnTo>
                    <a:pt x="476517" y="1875529"/>
                  </a:lnTo>
                  <a:lnTo>
                    <a:pt x="508284" y="1833793"/>
                  </a:lnTo>
                  <a:lnTo>
                    <a:pt x="541841" y="1788504"/>
                  </a:lnTo>
                  <a:lnTo>
                    <a:pt x="577287" y="1739240"/>
                  </a:lnTo>
                  <a:lnTo>
                    <a:pt x="614725" y="1685585"/>
                  </a:lnTo>
                  <a:lnTo>
                    <a:pt x="654254" y="1627118"/>
                  </a:lnTo>
                  <a:lnTo>
                    <a:pt x="695976" y="1563421"/>
                  </a:lnTo>
                  <a:lnTo>
                    <a:pt x="739992" y="1494074"/>
                  </a:lnTo>
                  <a:lnTo>
                    <a:pt x="760239" y="1461624"/>
                  </a:lnTo>
                  <a:lnTo>
                    <a:pt x="781106" y="1427999"/>
                  </a:lnTo>
                  <a:lnTo>
                    <a:pt x="802536" y="1393158"/>
                  </a:lnTo>
                  <a:lnTo>
                    <a:pt x="824471" y="1357060"/>
                  </a:lnTo>
                  <a:lnTo>
                    <a:pt x="846855" y="1319665"/>
                  </a:lnTo>
                  <a:lnTo>
                    <a:pt x="869630" y="1280931"/>
                  </a:lnTo>
                  <a:lnTo>
                    <a:pt x="892740" y="1240817"/>
                  </a:lnTo>
                  <a:lnTo>
                    <a:pt x="916126" y="1199282"/>
                  </a:lnTo>
                  <a:lnTo>
                    <a:pt x="939731" y="1156286"/>
                  </a:lnTo>
                  <a:lnTo>
                    <a:pt x="963499" y="1111787"/>
                  </a:lnTo>
                  <a:lnTo>
                    <a:pt x="987371" y="1065744"/>
                  </a:lnTo>
                  <a:lnTo>
                    <a:pt x="1011292" y="1018116"/>
                  </a:lnTo>
                  <a:lnTo>
                    <a:pt x="1035203" y="968862"/>
                  </a:lnTo>
                  <a:lnTo>
                    <a:pt x="1059048" y="917941"/>
                  </a:lnTo>
                  <a:lnTo>
                    <a:pt x="1082768" y="865313"/>
                  </a:lnTo>
                  <a:lnTo>
                    <a:pt x="1106308" y="810935"/>
                  </a:lnTo>
                  <a:lnTo>
                    <a:pt x="1129609" y="754767"/>
                  </a:lnTo>
                  <a:lnTo>
                    <a:pt x="1152615" y="696768"/>
                  </a:lnTo>
                  <a:lnTo>
                    <a:pt x="1170611" y="649441"/>
                  </a:lnTo>
                  <a:lnTo>
                    <a:pt x="1188023" y="601863"/>
                  </a:lnTo>
                  <a:lnTo>
                    <a:pt x="1204847" y="554039"/>
                  </a:lnTo>
                  <a:lnTo>
                    <a:pt x="1221084" y="505979"/>
                  </a:lnTo>
                  <a:lnTo>
                    <a:pt x="1236729" y="457688"/>
                  </a:lnTo>
                  <a:lnTo>
                    <a:pt x="1251781" y="409173"/>
                  </a:lnTo>
                  <a:lnTo>
                    <a:pt x="1266239" y="360442"/>
                  </a:lnTo>
                  <a:lnTo>
                    <a:pt x="1280100" y="311502"/>
                  </a:lnTo>
                  <a:lnTo>
                    <a:pt x="1293362" y="262359"/>
                  </a:lnTo>
                  <a:lnTo>
                    <a:pt x="1306023" y="213020"/>
                  </a:lnTo>
                  <a:lnTo>
                    <a:pt x="1318082" y="163493"/>
                  </a:lnTo>
                  <a:lnTo>
                    <a:pt x="1329535" y="113784"/>
                  </a:lnTo>
                  <a:lnTo>
                    <a:pt x="1340382" y="63900"/>
                  </a:lnTo>
                  <a:lnTo>
                    <a:pt x="1350619" y="13849"/>
                  </a:lnTo>
                  <a:lnTo>
                    <a:pt x="1353275" y="0"/>
                  </a:lnTo>
                </a:path>
              </a:pathLst>
            </a:custGeom>
            <a:noFill/>
            <a:ln w="18288">
              <a:solidFill>
                <a:srgbClr val="8080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6028" name="object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40" y="-7200"/>
              <a:ext cx="3198600" cy="183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69" name="object 14"/>
            <p:cNvSpPr/>
            <p:nvPr/>
          </p:nvSpPr>
          <p:spPr>
            <a:xfrm>
              <a:off x="1440" y="19787"/>
              <a:ext cx="3097434" cy="1714442"/>
            </a:xfrm>
            <a:custGeom>
              <a:avLst/>
              <a:gdLst/>
              <a:ahLst/>
              <a:cxnLst/>
              <a:rect l="l" t="t" r="r" b="b"/>
              <a:pathLst>
                <a:path w="3100070" h="1713230">
                  <a:moveTo>
                    <a:pt x="0" y="1449832"/>
                  </a:moveTo>
                  <a:lnTo>
                    <a:pt x="38633" y="1483582"/>
                  </a:lnTo>
                  <a:lnTo>
                    <a:pt x="78059" y="1515131"/>
                  </a:lnTo>
                  <a:lnTo>
                    <a:pt x="118233" y="1544456"/>
                  </a:lnTo>
                  <a:lnTo>
                    <a:pt x="159110" y="1571532"/>
                  </a:lnTo>
                  <a:lnTo>
                    <a:pt x="200643" y="1596339"/>
                  </a:lnTo>
                  <a:lnTo>
                    <a:pt x="242787" y="1618851"/>
                  </a:lnTo>
                  <a:lnTo>
                    <a:pt x="285498" y="1639048"/>
                  </a:lnTo>
                  <a:lnTo>
                    <a:pt x="328728" y="1656905"/>
                  </a:lnTo>
                  <a:lnTo>
                    <a:pt x="372433" y="1672400"/>
                  </a:lnTo>
                  <a:lnTo>
                    <a:pt x="416568" y="1685510"/>
                  </a:lnTo>
                  <a:lnTo>
                    <a:pt x="461086" y="1696212"/>
                  </a:lnTo>
                  <a:lnTo>
                    <a:pt x="525008" y="1706811"/>
                  </a:lnTo>
                  <a:lnTo>
                    <a:pt x="586714" y="1712108"/>
                  </a:lnTo>
                  <a:lnTo>
                    <a:pt x="646054" y="1712681"/>
                  </a:lnTo>
                  <a:lnTo>
                    <a:pt x="702877" y="1709111"/>
                  </a:lnTo>
                  <a:lnTo>
                    <a:pt x="757032" y="1701978"/>
                  </a:lnTo>
                  <a:lnTo>
                    <a:pt x="808368" y="1691859"/>
                  </a:lnTo>
                  <a:lnTo>
                    <a:pt x="856735" y="1679336"/>
                  </a:lnTo>
                  <a:lnTo>
                    <a:pt x="901982" y="1664988"/>
                  </a:lnTo>
                  <a:lnTo>
                    <a:pt x="943957" y="1649394"/>
                  </a:lnTo>
                  <a:lnTo>
                    <a:pt x="982510" y="1633134"/>
                  </a:lnTo>
                  <a:lnTo>
                    <a:pt x="1017491" y="1616787"/>
                  </a:lnTo>
                  <a:lnTo>
                    <a:pt x="1076131" y="1586151"/>
                  </a:lnTo>
                  <a:lnTo>
                    <a:pt x="1137703" y="1550258"/>
                  </a:lnTo>
                  <a:lnTo>
                    <a:pt x="1172664" y="1527371"/>
                  </a:lnTo>
                  <a:lnTo>
                    <a:pt x="1204793" y="1504197"/>
                  </a:lnTo>
                  <a:lnTo>
                    <a:pt x="1262240" y="1456340"/>
                  </a:lnTo>
                  <a:lnTo>
                    <a:pt x="1313412" y="1405382"/>
                  </a:lnTo>
                  <a:lnTo>
                    <a:pt x="1361677" y="1350021"/>
                  </a:lnTo>
                  <a:lnTo>
                    <a:pt x="1385773" y="1320282"/>
                  </a:lnTo>
                  <a:lnTo>
                    <a:pt x="1410404" y="1288954"/>
                  </a:lnTo>
                  <a:lnTo>
                    <a:pt x="1435994" y="1255874"/>
                  </a:lnTo>
                  <a:lnTo>
                    <a:pt x="1462962" y="1220878"/>
                  </a:lnTo>
                  <a:lnTo>
                    <a:pt x="1491729" y="1183804"/>
                  </a:lnTo>
                  <a:lnTo>
                    <a:pt x="1522717" y="1144490"/>
                  </a:lnTo>
                  <a:lnTo>
                    <a:pt x="1556347" y="1102772"/>
                  </a:lnTo>
                  <a:lnTo>
                    <a:pt x="1593040" y="1058486"/>
                  </a:lnTo>
                  <a:lnTo>
                    <a:pt x="1633216" y="1011472"/>
                  </a:lnTo>
                  <a:lnTo>
                    <a:pt x="1677298" y="961565"/>
                  </a:lnTo>
                  <a:lnTo>
                    <a:pt x="1725705" y="908603"/>
                  </a:lnTo>
                  <a:lnTo>
                    <a:pt x="1778859" y="852422"/>
                  </a:lnTo>
                  <a:lnTo>
                    <a:pt x="1837182" y="792861"/>
                  </a:lnTo>
                  <a:lnTo>
                    <a:pt x="1865510" y="764484"/>
                  </a:lnTo>
                  <a:lnTo>
                    <a:pt x="1894993" y="735143"/>
                  </a:lnTo>
                  <a:lnTo>
                    <a:pt x="1925676" y="704939"/>
                  </a:lnTo>
                  <a:lnTo>
                    <a:pt x="1957605" y="673973"/>
                  </a:lnTo>
                  <a:lnTo>
                    <a:pt x="1990825" y="642346"/>
                  </a:lnTo>
                  <a:lnTo>
                    <a:pt x="2025379" y="610159"/>
                  </a:lnTo>
                  <a:lnTo>
                    <a:pt x="2061314" y="577514"/>
                  </a:lnTo>
                  <a:lnTo>
                    <a:pt x="2098674" y="544512"/>
                  </a:lnTo>
                  <a:lnTo>
                    <a:pt x="2137505" y="511254"/>
                  </a:lnTo>
                  <a:lnTo>
                    <a:pt x="2177852" y="477841"/>
                  </a:lnTo>
                  <a:lnTo>
                    <a:pt x="2219758" y="444374"/>
                  </a:lnTo>
                  <a:lnTo>
                    <a:pt x="2263270" y="410956"/>
                  </a:lnTo>
                  <a:lnTo>
                    <a:pt x="2308433" y="377686"/>
                  </a:lnTo>
                  <a:lnTo>
                    <a:pt x="2355291" y="344666"/>
                  </a:lnTo>
                  <a:lnTo>
                    <a:pt x="2403890" y="311997"/>
                  </a:lnTo>
                  <a:lnTo>
                    <a:pt x="2454275" y="279781"/>
                  </a:lnTo>
                  <a:lnTo>
                    <a:pt x="2498780" y="252695"/>
                  </a:lnTo>
                  <a:lnTo>
                    <a:pt x="2543571" y="226687"/>
                  </a:lnTo>
                  <a:lnTo>
                    <a:pt x="2588638" y="201759"/>
                  </a:lnTo>
                  <a:lnTo>
                    <a:pt x="2633972" y="177916"/>
                  </a:lnTo>
                  <a:lnTo>
                    <a:pt x="2679562" y="155162"/>
                  </a:lnTo>
                  <a:lnTo>
                    <a:pt x="2725399" y="133500"/>
                  </a:lnTo>
                  <a:lnTo>
                    <a:pt x="2771473" y="112934"/>
                  </a:lnTo>
                  <a:lnTo>
                    <a:pt x="2817774" y="93469"/>
                  </a:lnTo>
                  <a:lnTo>
                    <a:pt x="2864294" y="75108"/>
                  </a:lnTo>
                  <a:lnTo>
                    <a:pt x="2911021" y="57854"/>
                  </a:lnTo>
                  <a:lnTo>
                    <a:pt x="2957946" y="41713"/>
                  </a:lnTo>
                  <a:lnTo>
                    <a:pt x="3005061" y="26688"/>
                  </a:lnTo>
                  <a:lnTo>
                    <a:pt x="3052353" y="12782"/>
                  </a:lnTo>
                  <a:lnTo>
                    <a:pt x="3099816" y="0"/>
                  </a:lnTo>
                </a:path>
              </a:pathLst>
            </a:custGeom>
            <a:noFill/>
            <a:ln w="18288">
              <a:solidFill>
                <a:srgbClr val="F9525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6030" name="object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0" y="-7200"/>
              <a:ext cx="3515400" cy="165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71" name="object 16"/>
            <p:cNvSpPr/>
            <p:nvPr/>
          </p:nvSpPr>
          <p:spPr>
            <a:xfrm>
              <a:off x="1440" y="-850"/>
              <a:ext cx="3335576" cy="1482676"/>
            </a:xfrm>
            <a:custGeom>
              <a:avLst/>
              <a:gdLst/>
              <a:ahLst/>
              <a:cxnLst/>
              <a:rect l="l" t="t" r="r" b="b"/>
              <a:pathLst>
                <a:path w="3337560" h="1481455">
                  <a:moveTo>
                    <a:pt x="3337540" y="0"/>
                  </a:moveTo>
                  <a:lnTo>
                    <a:pt x="0" y="0"/>
                  </a:lnTo>
                  <a:lnTo>
                    <a:pt x="3090" y="1253871"/>
                  </a:lnTo>
                  <a:lnTo>
                    <a:pt x="44650" y="1283031"/>
                  </a:lnTo>
                  <a:lnTo>
                    <a:pt x="87062" y="1310298"/>
                  </a:lnTo>
                  <a:lnTo>
                    <a:pt x="130278" y="1335650"/>
                  </a:lnTo>
                  <a:lnTo>
                    <a:pt x="174248" y="1359065"/>
                  </a:lnTo>
                  <a:lnTo>
                    <a:pt x="218924" y="1380521"/>
                  </a:lnTo>
                  <a:lnTo>
                    <a:pt x="264258" y="1399994"/>
                  </a:lnTo>
                  <a:lnTo>
                    <a:pt x="310200" y="1417463"/>
                  </a:lnTo>
                  <a:lnTo>
                    <a:pt x="356702" y="1432906"/>
                  </a:lnTo>
                  <a:lnTo>
                    <a:pt x="403714" y="1446299"/>
                  </a:lnTo>
                  <a:lnTo>
                    <a:pt x="451189" y="1457621"/>
                  </a:lnTo>
                  <a:lnTo>
                    <a:pt x="499078" y="1466850"/>
                  </a:lnTo>
                  <a:lnTo>
                    <a:pt x="567840" y="1476034"/>
                  </a:lnTo>
                  <a:lnTo>
                    <a:pt x="634218" y="1480628"/>
                  </a:lnTo>
                  <a:lnTo>
                    <a:pt x="698051" y="1481132"/>
                  </a:lnTo>
                  <a:lnTo>
                    <a:pt x="759176" y="1478049"/>
                  </a:lnTo>
                  <a:lnTo>
                    <a:pt x="817430" y="1471880"/>
                  </a:lnTo>
                  <a:lnTo>
                    <a:pt x="872652" y="1463127"/>
                  </a:lnTo>
                  <a:lnTo>
                    <a:pt x="924680" y="1452292"/>
                  </a:lnTo>
                  <a:lnTo>
                    <a:pt x="973351" y="1439877"/>
                  </a:lnTo>
                  <a:lnTo>
                    <a:pt x="1018503" y="1426383"/>
                  </a:lnTo>
                  <a:lnTo>
                    <a:pt x="1059974" y="1412312"/>
                  </a:lnTo>
                  <a:lnTo>
                    <a:pt x="1097602" y="1398166"/>
                  </a:lnTo>
                  <a:lnTo>
                    <a:pt x="1160680" y="1371656"/>
                  </a:lnTo>
                  <a:lnTo>
                    <a:pt x="1226903" y="1340616"/>
                  </a:lnTo>
                  <a:lnTo>
                    <a:pt x="1264504" y="1320828"/>
                  </a:lnTo>
                  <a:lnTo>
                    <a:pt x="1299061" y="1300791"/>
                  </a:lnTo>
                  <a:lnTo>
                    <a:pt x="1360853" y="1259410"/>
                  </a:lnTo>
                  <a:lnTo>
                    <a:pt x="1415901" y="1215345"/>
                  </a:lnTo>
                  <a:lnTo>
                    <a:pt x="1467827" y="1167472"/>
                  </a:lnTo>
                  <a:lnTo>
                    <a:pt x="1520253" y="1114663"/>
                  </a:lnTo>
                  <a:lnTo>
                    <a:pt x="1607754" y="1023732"/>
                  </a:lnTo>
                  <a:lnTo>
                    <a:pt x="1641095" y="989734"/>
                  </a:lnTo>
                  <a:lnTo>
                    <a:pt x="1677277" y="953658"/>
                  </a:lnTo>
                  <a:lnTo>
                    <a:pt x="1716754" y="915363"/>
                  </a:lnTo>
                  <a:lnTo>
                    <a:pt x="1759979" y="874708"/>
                  </a:lnTo>
                  <a:lnTo>
                    <a:pt x="1807403" y="831552"/>
                  </a:lnTo>
                  <a:lnTo>
                    <a:pt x="1859480" y="785755"/>
                  </a:lnTo>
                  <a:lnTo>
                    <a:pt x="1916662" y="737175"/>
                  </a:lnTo>
                  <a:lnTo>
                    <a:pt x="1979402" y="685673"/>
                  </a:lnTo>
                  <a:lnTo>
                    <a:pt x="2041540" y="635789"/>
                  </a:lnTo>
                  <a:lnTo>
                    <a:pt x="2074528" y="609679"/>
                  </a:lnTo>
                  <a:lnTo>
                    <a:pt x="2108861" y="582906"/>
                  </a:lnTo>
                  <a:lnTo>
                    <a:pt x="2144586" y="555558"/>
                  </a:lnTo>
                  <a:lnTo>
                    <a:pt x="2181751" y="527724"/>
                  </a:lnTo>
                  <a:lnTo>
                    <a:pt x="2220405" y="499491"/>
                  </a:lnTo>
                  <a:lnTo>
                    <a:pt x="2260596" y="470947"/>
                  </a:lnTo>
                  <a:lnTo>
                    <a:pt x="2302372" y="442180"/>
                  </a:lnTo>
                  <a:lnTo>
                    <a:pt x="2345781" y="413277"/>
                  </a:lnTo>
                  <a:lnTo>
                    <a:pt x="2390872" y="384327"/>
                  </a:lnTo>
                  <a:lnTo>
                    <a:pt x="2437692" y="355417"/>
                  </a:lnTo>
                  <a:lnTo>
                    <a:pt x="2486290" y="326635"/>
                  </a:lnTo>
                  <a:lnTo>
                    <a:pt x="2536713" y="298068"/>
                  </a:lnTo>
                  <a:lnTo>
                    <a:pt x="2589011" y="269806"/>
                  </a:lnTo>
                  <a:lnTo>
                    <a:pt x="2643231" y="241935"/>
                  </a:lnTo>
                  <a:lnTo>
                    <a:pt x="2687895" y="220062"/>
                  </a:lnTo>
                  <a:lnTo>
                    <a:pt x="2732828" y="198999"/>
                  </a:lnTo>
                  <a:lnTo>
                    <a:pt x="2778021" y="178746"/>
                  </a:lnTo>
                  <a:lnTo>
                    <a:pt x="2823466" y="159308"/>
                  </a:lnTo>
                  <a:lnTo>
                    <a:pt x="2869155" y="140687"/>
                  </a:lnTo>
                  <a:lnTo>
                    <a:pt x="2915078" y="122886"/>
                  </a:lnTo>
                  <a:lnTo>
                    <a:pt x="2961228" y="105906"/>
                  </a:lnTo>
                  <a:lnTo>
                    <a:pt x="3007595" y="89752"/>
                  </a:lnTo>
                  <a:lnTo>
                    <a:pt x="3054172" y="74426"/>
                  </a:lnTo>
                  <a:lnTo>
                    <a:pt x="3100949" y="59929"/>
                  </a:lnTo>
                  <a:lnTo>
                    <a:pt x="3147918" y="46266"/>
                  </a:lnTo>
                  <a:lnTo>
                    <a:pt x="3195070" y="33439"/>
                  </a:lnTo>
                  <a:lnTo>
                    <a:pt x="3242397" y="21450"/>
                  </a:lnTo>
                  <a:lnTo>
                    <a:pt x="3289890" y="10303"/>
                  </a:lnTo>
                  <a:lnTo>
                    <a:pt x="3337540" y="0"/>
                  </a:lnTo>
                  <a:close/>
                </a:path>
              </a:pathLst>
            </a:cu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6032" name="object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60" y="-7200"/>
              <a:ext cx="913500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373" name="PlaceHolder 1"/>
          <p:cNvSpPr>
            <a:spLocks noGrp="1"/>
          </p:cNvSpPr>
          <p:nvPr>
            <p:ph type="title" idx="4294967295"/>
          </p:nvPr>
        </p:nvSpPr>
        <p:spPr>
          <a:xfrm>
            <a:off x="1758950" y="411163"/>
            <a:ext cx="5537200" cy="1155700"/>
          </a:xfrm>
        </p:spPr>
        <p:txBody>
          <a:bodyPr tIns="11520" anchor="t"/>
          <a:lstStyle/>
          <a:p>
            <a:pPr marL="12600" fontAlgn="auto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defRPr/>
            </a:pPr>
            <a:r>
              <a:rPr lang="uk-UA" sz="3200" b="1" spc="-1">
                <a:solidFill>
                  <a:srgbClr val="002BC0"/>
                </a:solidFill>
                <a:latin typeface="Verdana"/>
              </a:rPr>
              <a:t>Допрофільне</a:t>
            </a:r>
            <a:r>
              <a:rPr lang="uk-UA" sz="3200" b="1" spc="-197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spc="-12">
                <a:solidFill>
                  <a:srgbClr val="002BC0"/>
                </a:solidFill>
                <a:latin typeface="Verdana"/>
              </a:rPr>
              <a:t>навчання</a:t>
            </a:r>
            <a:endParaRPr lang="uk-UA" sz="3200" spc="-1"/>
          </a:p>
        </p:txBody>
      </p:sp>
      <p:sp>
        <p:nvSpPr>
          <p:cNvPr id="374" name="object 4"/>
          <p:cNvSpPr/>
          <p:nvPr/>
        </p:nvSpPr>
        <p:spPr>
          <a:xfrm>
            <a:off x="290513" y="1533525"/>
            <a:ext cx="8562975" cy="34020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>
            <a:spAutoFit/>
          </a:bodyPr>
          <a:lstStyle/>
          <a:p>
            <a:pPr marL="11880" algn="just" fontAlgn="auto">
              <a:lnSpc>
                <a:spcPts val="2829"/>
              </a:lnSpc>
              <a:spcBef>
                <a:spcPts val="575"/>
              </a:spcBef>
              <a:spcAft>
                <a:spcPts val="0"/>
              </a:spcAft>
              <a:tabLst>
                <a:tab pos="357480" algn="l"/>
              </a:tabLst>
              <a:defRPr/>
            </a:pPr>
            <a:r>
              <a:rPr lang="uk-UA" sz="2400" spc="-1" dirty="0">
                <a:solidFill>
                  <a:srgbClr val="000000"/>
                </a:solidFill>
                <a:latin typeface="Verdana"/>
              </a:rPr>
              <a:t>У</a:t>
            </a:r>
            <a:r>
              <a:rPr lang="uk-UA" sz="2400" spc="333" dirty="0">
                <a:solidFill>
                  <a:srgbClr val="000000"/>
                </a:solidFill>
                <a:latin typeface="Verdana"/>
              </a:rPr>
              <a:t>  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цьому</a:t>
            </a:r>
            <a:r>
              <a:rPr lang="uk-UA" sz="2400" spc="341" dirty="0">
                <a:solidFill>
                  <a:srgbClr val="000000"/>
                </a:solidFill>
                <a:latin typeface="Verdana"/>
              </a:rPr>
              <a:t>  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навчальному</a:t>
            </a:r>
            <a:r>
              <a:rPr lang="uk-UA" sz="2400" spc="347" dirty="0">
                <a:solidFill>
                  <a:srgbClr val="000000"/>
                </a:solidFill>
                <a:latin typeface="Verdana"/>
              </a:rPr>
              <a:t>  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році</a:t>
            </a:r>
            <a:r>
              <a:rPr lang="uk-UA" sz="2400" spc="341" dirty="0">
                <a:solidFill>
                  <a:srgbClr val="000000"/>
                </a:solidFill>
                <a:latin typeface="Verdana"/>
              </a:rPr>
              <a:t>   </a:t>
            </a:r>
            <a:r>
              <a:rPr lang="uk-UA" sz="2400" spc="-12" dirty="0" err="1">
                <a:solidFill>
                  <a:srgbClr val="000000"/>
                </a:solidFill>
                <a:latin typeface="Verdana"/>
              </a:rPr>
              <a:t>допрофільним</a:t>
            </a:r>
            <a:r>
              <a:rPr lang="uk-UA" sz="2400" spc="-12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навчанням</a:t>
            </a:r>
            <a:r>
              <a:rPr lang="uk-UA" sz="2400" spc="-41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було</a:t>
            </a:r>
            <a:r>
              <a:rPr lang="uk-UA" sz="2400" spc="12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охоплено</a:t>
            </a:r>
            <a:r>
              <a:rPr lang="uk-UA" sz="2400" spc="-21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243</a:t>
            </a:r>
            <a:r>
              <a:rPr lang="uk-UA" sz="2400" spc="-52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учнів</a:t>
            </a:r>
            <a:r>
              <a:rPr lang="uk-UA" sz="2400" spc="-7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2" dirty="0">
                <a:solidFill>
                  <a:srgbClr val="000000"/>
                </a:solidFill>
                <a:latin typeface="Verdana"/>
              </a:rPr>
              <a:t>школи.</a:t>
            </a:r>
            <a:endParaRPr lang="uk-UA" sz="2400" spc="-1" dirty="0"/>
          </a:p>
          <a:p>
            <a:pPr marL="11880" fontAlgn="auto">
              <a:spcBef>
                <a:spcPts val="26"/>
              </a:spcBef>
              <a:spcAft>
                <a:spcPts val="0"/>
              </a:spcAft>
              <a:tabLst>
                <a:tab pos="357480" algn="l"/>
              </a:tabLst>
              <a:defRPr/>
            </a:pPr>
            <a:endParaRPr lang="uk-UA" sz="2400" spc="-1" dirty="0"/>
          </a:p>
          <a:p>
            <a:pPr marL="563040" fontAlgn="auto">
              <a:spcBef>
                <a:spcPts val="0"/>
              </a:spcBef>
              <a:spcAft>
                <a:spcPts val="0"/>
              </a:spcAft>
              <a:tabLst>
                <a:tab pos="1341720" algn="l"/>
                <a:tab pos="1342440" algn="l"/>
              </a:tabLst>
              <a:defRPr/>
            </a:pPr>
            <a:r>
              <a:rPr lang="uk-UA" sz="2400" b="1" spc="-1" dirty="0">
                <a:solidFill>
                  <a:srgbClr val="FF962E"/>
                </a:solidFill>
                <a:latin typeface="Verdana"/>
              </a:rPr>
              <a:t>Напрями</a:t>
            </a:r>
            <a:r>
              <a:rPr lang="uk-UA" sz="2400" b="1" spc="-60" dirty="0">
                <a:solidFill>
                  <a:srgbClr val="FF962E"/>
                </a:solidFill>
                <a:latin typeface="Verdana"/>
              </a:rPr>
              <a:t> </a:t>
            </a:r>
            <a:r>
              <a:rPr lang="uk-UA" sz="2400" b="1" spc="-1" dirty="0" err="1">
                <a:solidFill>
                  <a:srgbClr val="FF962E"/>
                </a:solidFill>
                <a:latin typeface="Verdana"/>
              </a:rPr>
              <a:t>допрофільної</a:t>
            </a:r>
            <a:r>
              <a:rPr lang="uk-UA" sz="2400" b="1" spc="-52" dirty="0">
                <a:solidFill>
                  <a:srgbClr val="FF962E"/>
                </a:solidFill>
                <a:latin typeface="Verdana"/>
              </a:rPr>
              <a:t> </a:t>
            </a:r>
            <a:r>
              <a:rPr lang="uk-UA" sz="2400" b="1" spc="-1" dirty="0">
                <a:solidFill>
                  <a:srgbClr val="FF962E"/>
                </a:solidFill>
                <a:latin typeface="Verdana"/>
              </a:rPr>
              <a:t>підготовки</a:t>
            </a:r>
            <a:r>
              <a:rPr lang="uk-UA" sz="2400" b="1" spc="-46" dirty="0">
                <a:solidFill>
                  <a:srgbClr val="FF962E"/>
                </a:solidFill>
                <a:latin typeface="Verdana"/>
              </a:rPr>
              <a:t> </a:t>
            </a:r>
            <a:r>
              <a:rPr lang="uk-UA" sz="2400" b="1" spc="-52" dirty="0">
                <a:solidFill>
                  <a:srgbClr val="FF962E"/>
                </a:solidFill>
                <a:latin typeface="Verdana"/>
              </a:rPr>
              <a:t>у</a:t>
            </a:r>
            <a:endParaRPr lang="uk-UA" sz="2400" spc="-1" dirty="0"/>
          </a:p>
          <a:p>
            <a:pPr marL="2710080" fontAlgn="auto">
              <a:spcBef>
                <a:spcPts val="391"/>
              </a:spcBef>
              <a:spcAft>
                <a:spcPts val="0"/>
              </a:spcAft>
              <a:tabLst>
                <a:tab pos="3054960" algn="l"/>
                <a:tab pos="3055680" algn="l"/>
              </a:tabLst>
              <a:defRPr/>
            </a:pPr>
            <a:r>
              <a:rPr lang="uk-UA" sz="2400" b="1" spc="-12" dirty="0">
                <a:solidFill>
                  <a:srgbClr val="FF962E"/>
                </a:solidFill>
                <a:latin typeface="Verdana"/>
              </a:rPr>
              <a:t>2022-</a:t>
            </a:r>
            <a:r>
              <a:rPr lang="uk-UA" sz="2400" b="1" spc="-1" dirty="0">
                <a:solidFill>
                  <a:srgbClr val="FF962E"/>
                </a:solidFill>
                <a:latin typeface="Verdana"/>
              </a:rPr>
              <a:t>2023</a:t>
            </a:r>
            <a:r>
              <a:rPr lang="uk-UA" sz="2400" b="1" spc="63" dirty="0">
                <a:solidFill>
                  <a:srgbClr val="FF962E"/>
                </a:solidFill>
                <a:latin typeface="Verdana"/>
              </a:rPr>
              <a:t> </a:t>
            </a:r>
            <a:r>
              <a:rPr lang="uk-UA" sz="2400" b="1" spc="-26" dirty="0">
                <a:solidFill>
                  <a:srgbClr val="FF962E"/>
                </a:solidFill>
                <a:latin typeface="Verdana"/>
              </a:rPr>
              <a:t>н.р</a:t>
            </a:r>
            <a:endParaRPr lang="uk-UA" sz="2400" spc="-1" dirty="0"/>
          </a:p>
          <a:p>
            <a:pPr marL="2710080" fontAlgn="auto">
              <a:spcBef>
                <a:spcPts val="51"/>
              </a:spcBef>
              <a:spcAft>
                <a:spcPts val="0"/>
              </a:spcAft>
              <a:tabLst>
                <a:tab pos="3054960" algn="l"/>
                <a:tab pos="3055680" algn="l"/>
              </a:tabLst>
              <a:defRPr/>
            </a:pPr>
            <a:endParaRPr lang="uk-UA" sz="2400" spc="-1" dirty="0"/>
          </a:p>
          <a:p>
            <a:pPr marL="356760" indent="-344880" fontAlgn="auto">
              <a:spcBef>
                <a:spcPts val="0"/>
              </a:spcBef>
              <a:spcAft>
                <a:spcPts val="0"/>
              </a:spcAft>
              <a:buClr>
                <a:srgbClr val="FF962E"/>
              </a:buClr>
              <a:buSzPct val="75000"/>
              <a:buFont typeface="Wingdings" charset="2"/>
              <a:buChar char=""/>
              <a:tabLst>
                <a:tab pos="356760" algn="l"/>
                <a:tab pos="357480" algn="l"/>
              </a:tabLst>
              <a:defRPr/>
            </a:pPr>
            <a:r>
              <a:rPr lang="uk-UA" sz="2400" spc="-12" dirty="0">
                <a:solidFill>
                  <a:srgbClr val="000000"/>
                </a:solidFill>
                <a:latin typeface="Verdana"/>
              </a:rPr>
              <a:t>8-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В,Г</a:t>
            </a:r>
            <a:r>
              <a:rPr lang="uk-UA" sz="2400" spc="-12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класи та</a:t>
            </a:r>
            <a:r>
              <a:rPr lang="uk-UA" sz="2400" spc="-15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2" dirty="0">
                <a:solidFill>
                  <a:srgbClr val="000000"/>
                </a:solidFill>
                <a:latin typeface="Verdana"/>
              </a:rPr>
              <a:t>9-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А,В класи</a:t>
            </a:r>
            <a:r>
              <a:rPr lang="uk-UA" sz="2400" spc="4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-</a:t>
            </a:r>
            <a:r>
              <a:rPr lang="uk-UA" sz="2400" spc="-15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економічний</a:t>
            </a:r>
            <a:r>
              <a:rPr lang="uk-UA" sz="2400" spc="-21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2" dirty="0">
                <a:solidFill>
                  <a:srgbClr val="000000"/>
                </a:solidFill>
                <a:latin typeface="Verdana"/>
              </a:rPr>
              <a:t>профіль.</a:t>
            </a:r>
            <a:endParaRPr lang="uk-UA" sz="2400" spc="-1" dirty="0"/>
          </a:p>
          <a:p>
            <a:pPr marL="356760" indent="-344880" fontAlgn="auto">
              <a:spcBef>
                <a:spcPts val="0"/>
              </a:spcBef>
              <a:spcAft>
                <a:spcPts val="0"/>
              </a:spcAft>
              <a:buClr>
                <a:srgbClr val="FF962E"/>
              </a:buClr>
              <a:buSzPct val="75000"/>
              <a:buFont typeface="Wingdings" charset="2"/>
              <a:buChar char=""/>
              <a:tabLst>
                <a:tab pos="356760" algn="l"/>
                <a:tab pos="357480" algn="l"/>
              </a:tabLst>
              <a:defRPr/>
            </a:pPr>
            <a:r>
              <a:rPr lang="uk-UA" sz="2400" spc="-12" dirty="0">
                <a:solidFill>
                  <a:srgbClr val="000000"/>
                </a:solidFill>
                <a:latin typeface="Verdana"/>
              </a:rPr>
              <a:t>9-Б клас – універсальний профіль.</a:t>
            </a:r>
            <a:endParaRPr lang="uk-UA" sz="2400" spc="-1" dirty="0"/>
          </a:p>
          <a:p>
            <a:pPr marL="356760" indent="-344880" algn="just" fontAlgn="auto">
              <a:spcBef>
                <a:spcPts val="386"/>
              </a:spcBef>
              <a:spcAft>
                <a:spcPts val="0"/>
              </a:spcAft>
              <a:buClr>
                <a:srgbClr val="FF962E"/>
              </a:buClr>
              <a:buSzPct val="75000"/>
              <a:buFont typeface="Wingdings" charset="2"/>
              <a:buChar char=""/>
              <a:tabLst>
                <a:tab pos="357480" algn="l"/>
              </a:tabLst>
              <a:defRPr/>
            </a:pPr>
            <a:r>
              <a:rPr lang="uk-UA" sz="2400" spc="-1" dirty="0">
                <a:solidFill>
                  <a:srgbClr val="000000"/>
                </a:solidFill>
                <a:latin typeface="Verdana"/>
              </a:rPr>
              <a:t>8-А,</a:t>
            </a:r>
            <a:r>
              <a:rPr lang="uk-UA" sz="2400" spc="-1" dirty="0">
                <a:solidFill>
                  <a:srgbClr val="000000"/>
                </a:solidFill>
                <a:latin typeface="Microsoft Sans Serif"/>
              </a:rPr>
              <a:t>Б</a:t>
            </a:r>
            <a:r>
              <a:rPr lang="uk-UA" sz="2400" spc="208" dirty="0">
                <a:solidFill>
                  <a:srgbClr val="000000"/>
                </a:solidFill>
                <a:latin typeface="Microsoft Sans Serif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класи -</a:t>
            </a:r>
            <a:r>
              <a:rPr lang="uk-UA" sz="2400" spc="7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2" dirty="0">
                <a:solidFill>
                  <a:srgbClr val="000000"/>
                </a:solidFill>
                <a:latin typeface="Verdana"/>
              </a:rPr>
              <a:t>біолого-хімічний профіль.</a:t>
            </a:r>
            <a:endParaRPr lang="uk-UA" sz="2400" spc="-1" dirty="0"/>
          </a:p>
        </p:txBody>
      </p:sp>
    </p:spTree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5" name="object 71"/>
          <p:cNvGrpSpPr>
            <a:grpSpLocks/>
          </p:cNvGrpSpPr>
          <p:nvPr/>
        </p:nvGrpSpPr>
        <p:grpSpPr bwMode="auto">
          <a:xfrm>
            <a:off x="0" y="0"/>
            <a:ext cx="9140825" cy="6858000"/>
            <a:chOff x="39240" y="0"/>
            <a:chExt cx="9140040" cy="6857280"/>
          </a:xfrm>
        </p:grpSpPr>
        <p:pic>
          <p:nvPicPr>
            <p:cNvPr id="123910" name="object 7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24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 bwMode="auto">
          <a:xfrm>
            <a:off x="311150" y="34925"/>
            <a:ext cx="8228013" cy="1144588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uk-UA" sz="3600" b="1" smtClean="0">
                <a:solidFill>
                  <a:srgbClr val="0000FF"/>
                </a:solidFill>
                <a:latin typeface="Verdana" pitchFamily="34" charset="0"/>
              </a:rPr>
              <a:t>Допомога ЗСУ</a:t>
            </a:r>
            <a:br>
              <a:rPr lang="uk-UA" sz="3600" b="1" smtClean="0">
                <a:solidFill>
                  <a:srgbClr val="0000FF"/>
                </a:solidFill>
                <a:latin typeface="Verdana" pitchFamily="34" charset="0"/>
              </a:rPr>
            </a:br>
            <a:endParaRPr lang="uk-UA" sz="3600" b="1" smtClean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23907" name="Rectangle 1"/>
          <p:cNvSpPr>
            <a:spLocks noChangeArrowheads="1"/>
          </p:cNvSpPr>
          <p:nvPr/>
        </p:nvSpPr>
        <p:spPr bwMode="auto">
          <a:xfrm>
            <a:off x="0" y="-84138"/>
            <a:ext cx="0" cy="1682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uk-UA" altLang="uk-UA" sz="1100">
              <a:solidFill>
                <a:srgbClr val="050505"/>
              </a:solidFill>
              <a:latin typeface="inherit"/>
              <a:cs typeface="Segoe UI Historic" pitchFamily="34" charset="0"/>
            </a:endParaRPr>
          </a:p>
        </p:txBody>
      </p:sp>
      <p:sp>
        <p:nvSpPr>
          <p:cNvPr id="123908" name="Заголовок 1"/>
          <p:cNvSpPr txBox="1">
            <a:spLocks/>
          </p:cNvSpPr>
          <p:nvPr/>
        </p:nvSpPr>
        <p:spPr bwMode="auto">
          <a:xfrm>
            <a:off x="311150" y="820738"/>
            <a:ext cx="8689975" cy="11191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just" eaLnBrk="0" hangingPunct="0"/>
            <a:r>
              <a:rPr lang="uk-UA" altLang="uk-UA" sz="1200">
                <a:solidFill>
                  <a:srgbClr val="050505"/>
                </a:solidFill>
                <a:latin typeface="Verdana" pitchFamily="34" charset="0"/>
                <a:ea typeface="Verdana" pitchFamily="34" charset="0"/>
                <a:cs typeface="Segoe UI Historic" pitchFamily="34" charset="0"/>
              </a:rPr>
              <a:t>Наша школа отримала подяку за участь у боротьбі за Незалежність України, підтримку діяльності волонтерського осередку </a:t>
            </a:r>
            <a:r>
              <a:rPr lang="uk-UA" altLang="uk-UA" sz="1200">
                <a:solidFill>
                  <a:srgbClr val="050505"/>
                </a:solidFill>
                <a:latin typeface="Verdana" pitchFamily="34" charset="0"/>
                <a:ea typeface="Verdana" pitchFamily="34" charset="0"/>
                <a:cs typeface="Segoe UI Historic" pitchFamily="34" charset="0"/>
                <a:hlinkClick r:id="rId3"/>
              </a:rPr>
              <a:t>#Lviv_opir</a:t>
            </a:r>
            <a:r>
              <a:rPr lang="uk-UA" altLang="uk-UA" sz="1200">
                <a:solidFill>
                  <a:srgbClr val="050505"/>
                </a:solidFill>
                <a:latin typeface="Verdana" pitchFamily="34" charset="0"/>
                <a:ea typeface="Verdana" pitchFamily="34" charset="0"/>
                <a:cs typeface="Segoe UI Historic" pitchFamily="34" charset="0"/>
              </a:rPr>
              <a:t> .</a:t>
            </a:r>
            <a:endParaRPr lang="uk-UA" altLang="uk-UA" sz="1200">
              <a:latin typeface="Verdana" pitchFamily="34" charset="0"/>
              <a:ea typeface="Verdana" pitchFamily="34" charset="0"/>
              <a:cs typeface="Segoe UI Historic" pitchFamily="34" charset="0"/>
            </a:endParaRPr>
          </a:p>
          <a:p>
            <a:pPr algn="just" eaLnBrk="0" fontAlgn="ctr" hangingPunct="0"/>
            <a:r>
              <a:rPr lang="uk-UA" altLang="uk-UA" sz="1200">
                <a:solidFill>
                  <a:srgbClr val="050505"/>
                </a:solidFill>
                <a:latin typeface="Verdana" pitchFamily="34" charset="0"/>
                <a:ea typeface="Verdana" pitchFamily="34" charset="0"/>
                <a:cs typeface="Segoe UI Historic" pitchFamily="34" charset="0"/>
              </a:rPr>
              <a:t>Щиро дякуємо усім учням, батькам та вчителям та педагогу-організатору Пікулицькій Х.І., які долучилися до проведення ярмарку.    </a:t>
            </a:r>
          </a:p>
          <a:p>
            <a:pPr algn="just" eaLnBrk="0" fontAlgn="ctr" hangingPunct="0"/>
            <a:r>
              <a:rPr lang="uk-UA" altLang="uk-UA" sz="1200">
                <a:solidFill>
                  <a:srgbClr val="050505"/>
                </a:solidFill>
                <a:latin typeface="Verdana" pitchFamily="34" charset="0"/>
                <a:ea typeface="Verdana" pitchFamily="34" charset="0"/>
                <a:cs typeface="Segoe UI Historic" pitchFamily="34" charset="0"/>
              </a:rPr>
              <a:t>Це Ваша заслуга.    </a:t>
            </a:r>
            <a:endParaRPr lang="uk-UA" altLang="uk-UA" sz="1200">
              <a:latin typeface="Verdana" pitchFamily="34" charset="0"/>
              <a:ea typeface="Verdana" pitchFamily="34" charset="0"/>
              <a:cs typeface="Segoe UI Historic" pitchFamily="34" charset="0"/>
            </a:endParaRPr>
          </a:p>
          <a:p>
            <a:pPr algn="just" eaLnBrk="0" fontAlgn="ctr" hangingPunct="0"/>
            <a:r>
              <a:rPr lang="uk-UA" altLang="uk-UA" sz="1200">
                <a:solidFill>
                  <a:srgbClr val="050505"/>
                </a:solidFill>
                <a:latin typeface="Verdana" pitchFamily="34" charset="0"/>
                <a:ea typeface="Verdana" pitchFamily="34" charset="0"/>
                <a:cs typeface="Segoe UI Historic" pitchFamily="34" charset="0"/>
              </a:rPr>
              <a:t>Спільною працею ми наближаємо нашу ПЕРЕМОГУ!   </a:t>
            </a:r>
            <a:r>
              <a:rPr lang="uk-UA" altLang="uk-UA" sz="1200">
                <a:solidFill>
                  <a:srgbClr val="050505"/>
                </a:solidFill>
                <a:latin typeface="inherit"/>
                <a:ea typeface="Verdana" pitchFamily="34" charset="0"/>
                <a:cs typeface="Segoe UI Historic" pitchFamily="34" charset="0"/>
              </a:rPr>
              <a:t>  </a:t>
            </a:r>
            <a:r>
              <a:rPr lang="uk-UA" altLang="uk-UA" sz="3600">
                <a:solidFill>
                  <a:srgbClr val="050505"/>
                </a:solidFill>
                <a:latin typeface="inherit"/>
                <a:ea typeface="Verdana" pitchFamily="34" charset="0"/>
                <a:cs typeface="Segoe UI Historic" pitchFamily="34" charset="0"/>
              </a:rPr>
              <a:t>  </a:t>
            </a:r>
            <a:r>
              <a:rPr lang="uk-UA" altLang="uk-UA" sz="2400">
                <a:solidFill>
                  <a:srgbClr val="050505"/>
                </a:solidFill>
                <a:latin typeface="inherit"/>
                <a:ea typeface="Verdana" pitchFamily="34" charset="0"/>
                <a:cs typeface="Segoe UI Historic" pitchFamily="34" charset="0"/>
              </a:rPr>
              <a:t> </a:t>
            </a:r>
            <a:r>
              <a:rPr lang="uk-UA" altLang="uk-UA" sz="3600">
                <a:solidFill>
                  <a:srgbClr val="050505"/>
                </a:solidFill>
                <a:latin typeface="inherit"/>
                <a:ea typeface="Verdana" pitchFamily="34" charset="0"/>
                <a:cs typeface="Segoe UI Historic" pitchFamily="34" charset="0"/>
              </a:rPr>
              <a:t> </a:t>
            </a:r>
          </a:p>
        </p:txBody>
      </p:sp>
      <p:pic>
        <p:nvPicPr>
          <p:cNvPr id="123909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425" y="1981200"/>
            <a:ext cx="663575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29" name="object 71"/>
          <p:cNvGrpSpPr>
            <a:grpSpLocks/>
          </p:cNvGrpSpPr>
          <p:nvPr/>
        </p:nvGrpSpPr>
        <p:grpSpPr bwMode="auto">
          <a:xfrm>
            <a:off x="0" y="0"/>
            <a:ext cx="9140825" cy="6858000"/>
            <a:chOff x="39240" y="0"/>
            <a:chExt cx="9140040" cy="6857280"/>
          </a:xfrm>
        </p:grpSpPr>
        <p:pic>
          <p:nvPicPr>
            <p:cNvPr id="124935" name="object 7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24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1249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5613" y="419100"/>
            <a:ext cx="8229600" cy="1144588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uk-UA" sz="3600" b="1" smtClean="0">
                <a:solidFill>
                  <a:srgbClr val="0000FF"/>
                </a:solidFill>
                <a:latin typeface="Verdana" pitchFamily="34" charset="0"/>
              </a:rPr>
              <a:t>Допомога ЗСУ</a:t>
            </a:r>
            <a:br>
              <a:rPr lang="uk-UA" sz="3600" b="1" smtClean="0">
                <a:solidFill>
                  <a:srgbClr val="0000FF"/>
                </a:solidFill>
                <a:latin typeface="Verdana" pitchFamily="34" charset="0"/>
              </a:rPr>
            </a:br>
            <a:endParaRPr lang="uk-UA" sz="3600" b="1" smtClean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124931" name="Rectangle 1"/>
          <p:cNvSpPr>
            <a:spLocks noChangeArrowheads="1"/>
          </p:cNvSpPr>
          <p:nvPr/>
        </p:nvSpPr>
        <p:spPr bwMode="auto">
          <a:xfrm>
            <a:off x="0" y="-84138"/>
            <a:ext cx="0" cy="1682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endParaRPr lang="uk-UA" altLang="uk-UA" sz="1100">
              <a:solidFill>
                <a:srgbClr val="050505"/>
              </a:solidFill>
              <a:latin typeface="inherit"/>
              <a:cs typeface="Segoe UI Historic" pitchFamily="34" charset="0"/>
            </a:endParaRPr>
          </a:p>
        </p:txBody>
      </p:sp>
      <p:pic>
        <p:nvPicPr>
          <p:cNvPr id="124932" name="Picture 2" descr="🤗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2900" y="-84138"/>
            <a:ext cx="152400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3" name="Picture 3" descr="❤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7188" y="-84138"/>
            <a:ext cx="152400" cy="1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4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613" y="1276350"/>
            <a:ext cx="6932612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07" name="Заголовок 1"/>
          <p:cNvSpPr/>
          <p:nvPr/>
        </p:nvSpPr>
        <p:spPr>
          <a:xfrm>
            <a:off x="352425" y="1712913"/>
            <a:ext cx="8434388" cy="485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uk-UA" sz="2800" b="1" i="1">
                <a:solidFill>
                  <a:srgbClr val="2B12C0"/>
                </a:solidFill>
                <a:latin typeface="Verdana" pitchFamily="34" charset="0"/>
              </a:rPr>
              <a:t>Суттєво впливає на виховання учнів довкілля, а любов до рідної землі проростає через побачене.</a:t>
            </a:r>
            <a:r>
              <a:rPr lang="uk-UA"/>
              <a:t/>
            </a:r>
            <a:br>
              <a:rPr lang="uk-UA"/>
            </a:br>
            <a:r>
              <a:rPr lang="uk-UA"/>
              <a:t/>
            </a:r>
            <a:br>
              <a:rPr lang="uk-UA"/>
            </a:br>
            <a:r>
              <a:rPr lang="uk-UA" sz="3200" b="1" i="1">
                <a:solidFill>
                  <a:srgbClr val="E46C0A"/>
                </a:solidFill>
                <a:latin typeface="Verdana" pitchFamily="34" charset="0"/>
              </a:rPr>
              <a:t>Протягом навчального року </a:t>
            </a:r>
            <a:endParaRPr lang="uk-UA" sz="3200"/>
          </a:p>
          <a:p>
            <a:pPr algn="ctr">
              <a:lnSpc>
                <a:spcPct val="90000"/>
              </a:lnSpc>
            </a:pPr>
            <a:r>
              <a:rPr lang="uk-UA" sz="3200" b="1" i="1">
                <a:solidFill>
                  <a:srgbClr val="E46C0A"/>
                </a:solidFill>
                <a:latin typeface="Verdana" pitchFamily="34" charset="0"/>
              </a:rPr>
              <a:t>учні мандрували і відвідали…</a:t>
            </a:r>
            <a:endParaRPr lang="uk-UA" sz="3200"/>
          </a:p>
        </p:txBody>
      </p:sp>
    </p:spTree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7" name="object 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357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126978" name="Рисунок 4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950" y="1603375"/>
            <a:ext cx="7177088" cy="50752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10" name="TextBox 440"/>
          <p:cNvSpPr/>
          <p:nvPr/>
        </p:nvSpPr>
        <p:spPr>
          <a:xfrm>
            <a:off x="171450" y="282575"/>
            <a:ext cx="8742363" cy="781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uk-UA" b="1">
                <a:solidFill>
                  <a:srgbClr val="2B12C0"/>
                </a:solidFill>
                <a:latin typeface="Verdana" pitchFamily="34" charset="0"/>
              </a:rPr>
              <a:t>Екскурсія вуличками середньовічного Львова та Підземеллям Гарнізонного храму святих апостолів Петра і Павла </a:t>
            </a:r>
            <a:endParaRPr lang="uk-UA"/>
          </a:p>
        </p:txBody>
      </p:sp>
      <p:sp>
        <p:nvSpPr>
          <p:cNvPr id="711" name="TextBox 5"/>
          <p:cNvSpPr/>
          <p:nvPr/>
        </p:nvSpPr>
        <p:spPr>
          <a:xfrm>
            <a:off x="1828800" y="1055688"/>
            <a:ext cx="5075238" cy="781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uk-UA" b="1">
                <a:solidFill>
                  <a:srgbClr val="953735"/>
                </a:solidFill>
                <a:latin typeface="Verdana" pitchFamily="34" charset="0"/>
              </a:rPr>
              <a:t>(7-Г клас, кл.кер. Х.Пікулицька)</a:t>
            </a:r>
            <a:endParaRPr lang="uk-UA"/>
          </a:p>
        </p:txBody>
      </p:sp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1" name="object 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13" name="object 83"/>
          <p:cNvSpPr/>
          <p:nvPr/>
        </p:nvSpPr>
        <p:spPr>
          <a:xfrm>
            <a:off x="1327150" y="68263"/>
            <a:ext cx="6396038" cy="5254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8003" name="Рисунок 4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1666875"/>
            <a:ext cx="7210425" cy="48799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15" name="TextBox 5"/>
          <p:cNvSpPr/>
          <p:nvPr/>
        </p:nvSpPr>
        <p:spPr>
          <a:xfrm>
            <a:off x="171450" y="195263"/>
            <a:ext cx="8742363" cy="7826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uk-UA" b="1">
                <a:solidFill>
                  <a:srgbClr val="2B12C0"/>
                </a:solidFill>
                <a:latin typeface="Verdana" pitchFamily="34" charset="0"/>
              </a:rPr>
              <a:t>Краєзнавча мандрівка вулицями та підземеллями рідного Львова </a:t>
            </a:r>
            <a:endParaRPr lang="uk-UA"/>
          </a:p>
        </p:txBody>
      </p:sp>
      <p:sp>
        <p:nvSpPr>
          <p:cNvPr id="716" name="TextBox 6"/>
          <p:cNvSpPr/>
          <p:nvPr/>
        </p:nvSpPr>
        <p:spPr>
          <a:xfrm>
            <a:off x="1828800" y="1055688"/>
            <a:ext cx="5075238" cy="781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uk-UA" b="1">
                <a:solidFill>
                  <a:srgbClr val="953735"/>
                </a:solidFill>
                <a:latin typeface="Verdana" pitchFamily="34" charset="0"/>
              </a:rPr>
              <a:t>(8-Б клас, кл.кер. Н.Коваль)</a:t>
            </a:r>
            <a:endParaRPr lang="uk-UA"/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5" name="object 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357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18" name="object 101"/>
          <p:cNvSpPr/>
          <p:nvPr/>
        </p:nvSpPr>
        <p:spPr>
          <a:xfrm>
            <a:off x="1327150" y="68263"/>
            <a:ext cx="6396038" cy="5254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9027" name="Рисунок 4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1504950"/>
            <a:ext cx="7292975" cy="51482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20" name="TextBox 5"/>
          <p:cNvSpPr/>
          <p:nvPr/>
        </p:nvSpPr>
        <p:spPr>
          <a:xfrm>
            <a:off x="171450" y="195263"/>
            <a:ext cx="8742363" cy="7826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1" name="TextBox 6"/>
          <p:cNvSpPr/>
          <p:nvPr/>
        </p:nvSpPr>
        <p:spPr>
          <a:xfrm>
            <a:off x="201613" y="361950"/>
            <a:ext cx="8742362" cy="781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uk-UA" b="1">
                <a:solidFill>
                  <a:srgbClr val="2B12C0"/>
                </a:solidFill>
                <a:latin typeface="Verdana" pitchFamily="34" charset="0"/>
              </a:rPr>
              <a:t>Екскурсія вуличками середньовічного Львова та Підземеллям Гарнізонного храму святих апостолів Петра і Павла </a:t>
            </a:r>
            <a:endParaRPr lang="uk-UA"/>
          </a:p>
        </p:txBody>
      </p:sp>
      <p:sp>
        <p:nvSpPr>
          <p:cNvPr id="722" name="TextBox 7"/>
          <p:cNvSpPr/>
          <p:nvPr/>
        </p:nvSpPr>
        <p:spPr>
          <a:xfrm>
            <a:off x="1828800" y="1055688"/>
            <a:ext cx="5075238" cy="781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uk-UA" b="1">
                <a:solidFill>
                  <a:srgbClr val="953735"/>
                </a:solidFill>
                <a:latin typeface="Verdana" pitchFamily="34" charset="0"/>
              </a:rPr>
              <a:t>(6-А клас, кл.кер. М.Камінська)</a:t>
            </a:r>
            <a:endParaRPr lang="uk-UA"/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object 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357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24" name="object 95"/>
          <p:cNvSpPr/>
          <p:nvPr/>
        </p:nvSpPr>
        <p:spPr>
          <a:xfrm>
            <a:off x="1327150" y="68263"/>
            <a:ext cx="6396038" cy="5254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5" name="TextBox 451"/>
          <p:cNvSpPr/>
          <p:nvPr/>
        </p:nvSpPr>
        <p:spPr>
          <a:xfrm>
            <a:off x="539750" y="360363"/>
            <a:ext cx="7577138" cy="3460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uk-UA" b="1">
                <a:solidFill>
                  <a:srgbClr val="2B12C0"/>
                </a:solidFill>
                <a:latin typeface="Verdana" pitchFamily="34" charset="0"/>
              </a:rPr>
              <a:t>Екскурсія в «Музей науки Львів». </a:t>
            </a:r>
            <a:endParaRPr lang="uk-UA"/>
          </a:p>
        </p:txBody>
      </p:sp>
      <p:pic>
        <p:nvPicPr>
          <p:cNvPr id="130052" name="Рисунок 4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1436688"/>
            <a:ext cx="7431088" cy="52546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27" name="TextBox 5"/>
          <p:cNvSpPr/>
          <p:nvPr/>
        </p:nvSpPr>
        <p:spPr>
          <a:xfrm>
            <a:off x="1876425" y="779463"/>
            <a:ext cx="5075238" cy="7826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uk-UA" b="1">
                <a:solidFill>
                  <a:srgbClr val="953735"/>
                </a:solidFill>
                <a:latin typeface="Verdana" pitchFamily="34" charset="0"/>
              </a:rPr>
              <a:t>(5-Б клас, кл.кер. Н.Моравська)</a:t>
            </a:r>
            <a:endParaRPr lang="uk-UA"/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object 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29" name="object 97"/>
          <p:cNvSpPr/>
          <p:nvPr/>
        </p:nvSpPr>
        <p:spPr>
          <a:xfrm>
            <a:off x="1327150" y="68263"/>
            <a:ext cx="6396038" cy="5254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1075" name="Рисунок 4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913" y="1543050"/>
            <a:ext cx="7381875" cy="51466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31" name="TextBox 5"/>
          <p:cNvSpPr/>
          <p:nvPr/>
        </p:nvSpPr>
        <p:spPr>
          <a:xfrm>
            <a:off x="539750" y="360363"/>
            <a:ext cx="7577138" cy="3460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uk-UA" b="1">
                <a:solidFill>
                  <a:srgbClr val="2B12C0"/>
                </a:solidFill>
                <a:latin typeface="Verdana" pitchFamily="34" charset="0"/>
              </a:rPr>
              <a:t>Екскурсія в «Музей науки Львів». </a:t>
            </a:r>
            <a:endParaRPr lang="uk-UA"/>
          </a:p>
        </p:txBody>
      </p:sp>
      <p:sp>
        <p:nvSpPr>
          <p:cNvPr id="732" name="TextBox 6"/>
          <p:cNvSpPr/>
          <p:nvPr/>
        </p:nvSpPr>
        <p:spPr>
          <a:xfrm>
            <a:off x="2314575" y="760413"/>
            <a:ext cx="5075238" cy="781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uk-UA" b="1">
                <a:solidFill>
                  <a:srgbClr val="953735"/>
                </a:solidFill>
                <a:latin typeface="Verdana" pitchFamily="34" charset="0"/>
              </a:rPr>
              <a:t>(5-Г клас, кл.кер. К.Кравс)</a:t>
            </a:r>
            <a:endParaRPr lang="uk-UA"/>
          </a:p>
        </p:txBody>
      </p:sp>
    </p:spTree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object 9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34" name="object 99"/>
          <p:cNvSpPr/>
          <p:nvPr/>
        </p:nvSpPr>
        <p:spPr>
          <a:xfrm>
            <a:off x="1327150" y="68263"/>
            <a:ext cx="6396038" cy="5254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2099" name="Рисунок 4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88" y="1438275"/>
            <a:ext cx="7135812" cy="51768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36" name="TextBox 7"/>
          <p:cNvSpPr/>
          <p:nvPr/>
        </p:nvSpPr>
        <p:spPr>
          <a:xfrm>
            <a:off x="539750" y="360363"/>
            <a:ext cx="7577138" cy="3460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uk-UA" b="1">
                <a:solidFill>
                  <a:srgbClr val="2B12C0"/>
                </a:solidFill>
                <a:latin typeface="Verdana" pitchFamily="34" charset="0"/>
              </a:rPr>
              <a:t>Екскурсія в «Музей науки Львів». </a:t>
            </a:r>
            <a:endParaRPr lang="uk-UA"/>
          </a:p>
        </p:txBody>
      </p:sp>
      <p:sp>
        <p:nvSpPr>
          <p:cNvPr id="737" name="TextBox 8"/>
          <p:cNvSpPr/>
          <p:nvPr/>
        </p:nvSpPr>
        <p:spPr>
          <a:xfrm>
            <a:off x="1866900" y="804863"/>
            <a:ext cx="5402263" cy="7826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uk-UA" b="1">
                <a:solidFill>
                  <a:srgbClr val="953735"/>
                </a:solidFill>
                <a:latin typeface="Verdana" pitchFamily="34" charset="0"/>
              </a:rPr>
              <a:t>(7-Б клас, кл.кер. І.Жеребецька)</a:t>
            </a:r>
            <a:endParaRPr lang="uk-UA"/>
          </a:p>
        </p:txBody>
      </p:sp>
    </p:spTree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object 1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357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39" name="object 103"/>
          <p:cNvSpPr/>
          <p:nvPr/>
        </p:nvSpPr>
        <p:spPr>
          <a:xfrm>
            <a:off x="1327150" y="68263"/>
            <a:ext cx="6396038" cy="5254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3123" name="Рисунок 4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188" y="1295400"/>
            <a:ext cx="7351712" cy="53641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41" name="TextBox 6"/>
          <p:cNvSpPr/>
          <p:nvPr/>
        </p:nvSpPr>
        <p:spPr>
          <a:xfrm>
            <a:off x="539750" y="360363"/>
            <a:ext cx="7577138" cy="3460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uk-UA" b="1">
                <a:solidFill>
                  <a:srgbClr val="2B12C0"/>
                </a:solidFill>
                <a:latin typeface="Verdana" pitchFamily="34" charset="0"/>
              </a:rPr>
              <a:t>Екскурсія  «Пам'ятки Тернопільщини». </a:t>
            </a:r>
            <a:endParaRPr lang="uk-UA"/>
          </a:p>
        </p:txBody>
      </p:sp>
      <p:sp>
        <p:nvSpPr>
          <p:cNvPr id="742" name="TextBox 7"/>
          <p:cNvSpPr/>
          <p:nvPr/>
        </p:nvSpPr>
        <p:spPr>
          <a:xfrm>
            <a:off x="1825625" y="771525"/>
            <a:ext cx="5399088" cy="781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uk-UA" b="1">
                <a:solidFill>
                  <a:srgbClr val="953735"/>
                </a:solidFill>
                <a:latin typeface="Verdana" pitchFamily="34" charset="0"/>
              </a:rPr>
              <a:t>(10-Б клас, кл.кер. І.Єдинак)</a:t>
            </a:r>
            <a:endParaRPr lang="uk-UA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1" name="object 4"/>
          <p:cNvGrpSpPr>
            <a:grpSpLocks/>
          </p:cNvGrpSpPr>
          <p:nvPr/>
        </p:nvGrpSpPr>
        <p:grpSpPr bwMode="auto">
          <a:xfrm>
            <a:off x="1588" y="-7938"/>
            <a:ext cx="9140825" cy="6864351"/>
            <a:chOff x="1440" y="-7200"/>
            <a:chExt cx="9141480" cy="6864120"/>
          </a:xfrm>
        </p:grpSpPr>
        <p:pic>
          <p:nvPicPr>
            <p:cNvPr id="87044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5880" y="3217320"/>
              <a:ext cx="1367280" cy="363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77" name="object 6"/>
            <p:cNvSpPr/>
            <p:nvPr/>
          </p:nvSpPr>
          <p:spPr>
            <a:xfrm>
              <a:off x="7714068" y="3331201"/>
              <a:ext cx="1197061" cy="3522544"/>
            </a:xfrm>
            <a:custGeom>
              <a:avLst/>
              <a:gdLst/>
              <a:ahLst/>
              <a:cxnLst/>
              <a:rect l="l" t="t" r="r" b="b"/>
              <a:pathLst>
                <a:path w="1198245" h="3520440">
                  <a:moveTo>
                    <a:pt x="1197831" y="0"/>
                  </a:moveTo>
                  <a:lnTo>
                    <a:pt x="1129889" y="18297"/>
                  </a:lnTo>
                  <a:lnTo>
                    <a:pt x="1091180" y="30901"/>
                  </a:lnTo>
                  <a:lnTo>
                    <a:pt x="1049895" y="46196"/>
                  </a:lnTo>
                  <a:lnTo>
                    <a:pt x="1006469" y="64472"/>
                  </a:lnTo>
                  <a:lnTo>
                    <a:pt x="961339" y="86019"/>
                  </a:lnTo>
                  <a:lnTo>
                    <a:pt x="914940" y="111128"/>
                  </a:lnTo>
                  <a:lnTo>
                    <a:pt x="867710" y="140088"/>
                  </a:lnTo>
                  <a:lnTo>
                    <a:pt x="820084" y="173191"/>
                  </a:lnTo>
                  <a:lnTo>
                    <a:pt x="772499" y="210726"/>
                  </a:lnTo>
                  <a:lnTo>
                    <a:pt x="725391" y="252984"/>
                  </a:lnTo>
                  <a:lnTo>
                    <a:pt x="681975" y="297086"/>
                  </a:lnTo>
                  <a:lnTo>
                    <a:pt x="642215" y="342493"/>
                  </a:lnTo>
                  <a:lnTo>
                    <a:pt x="605954" y="388959"/>
                  </a:lnTo>
                  <a:lnTo>
                    <a:pt x="573036" y="436236"/>
                  </a:lnTo>
                  <a:lnTo>
                    <a:pt x="543307" y="484076"/>
                  </a:lnTo>
                  <a:lnTo>
                    <a:pt x="516611" y="532232"/>
                  </a:lnTo>
                  <a:lnTo>
                    <a:pt x="492792" y="580457"/>
                  </a:lnTo>
                  <a:lnTo>
                    <a:pt x="471696" y="628504"/>
                  </a:lnTo>
                  <a:lnTo>
                    <a:pt x="453166" y="676124"/>
                  </a:lnTo>
                  <a:lnTo>
                    <a:pt x="437047" y="723071"/>
                  </a:lnTo>
                  <a:lnTo>
                    <a:pt x="423185" y="769097"/>
                  </a:lnTo>
                  <a:lnTo>
                    <a:pt x="411423" y="813955"/>
                  </a:lnTo>
                  <a:lnTo>
                    <a:pt x="401606" y="857397"/>
                  </a:lnTo>
                  <a:lnTo>
                    <a:pt x="393578" y="899176"/>
                  </a:lnTo>
                  <a:lnTo>
                    <a:pt x="387185" y="939045"/>
                  </a:lnTo>
                  <a:lnTo>
                    <a:pt x="378681" y="1012063"/>
                  </a:lnTo>
                  <a:lnTo>
                    <a:pt x="374217" y="1077327"/>
                  </a:lnTo>
                  <a:lnTo>
                    <a:pt x="372453" y="1138729"/>
                  </a:lnTo>
                  <a:lnTo>
                    <a:pt x="373138" y="1196607"/>
                  </a:lnTo>
                  <a:lnTo>
                    <a:pt x="376021" y="1251303"/>
                  </a:lnTo>
                  <a:lnTo>
                    <a:pt x="380853" y="1303156"/>
                  </a:lnTo>
                  <a:lnTo>
                    <a:pt x="387382" y="1352508"/>
                  </a:lnTo>
                  <a:lnTo>
                    <a:pt x="395360" y="1399699"/>
                  </a:lnTo>
                  <a:lnTo>
                    <a:pt x="404535" y="1445070"/>
                  </a:lnTo>
                  <a:lnTo>
                    <a:pt x="414657" y="1488960"/>
                  </a:lnTo>
                  <a:lnTo>
                    <a:pt x="425476" y="1531711"/>
                  </a:lnTo>
                  <a:lnTo>
                    <a:pt x="436741" y="1573662"/>
                  </a:lnTo>
                  <a:lnTo>
                    <a:pt x="448203" y="1615155"/>
                  </a:lnTo>
                  <a:lnTo>
                    <a:pt x="459610" y="1656529"/>
                  </a:lnTo>
                  <a:lnTo>
                    <a:pt x="470713" y="1698126"/>
                  </a:lnTo>
                  <a:lnTo>
                    <a:pt x="481262" y="1740285"/>
                  </a:lnTo>
                  <a:lnTo>
                    <a:pt x="491005" y="1783348"/>
                  </a:lnTo>
                  <a:lnTo>
                    <a:pt x="499694" y="1827654"/>
                  </a:lnTo>
                  <a:lnTo>
                    <a:pt x="507076" y="1873545"/>
                  </a:lnTo>
                  <a:lnTo>
                    <a:pt x="512903" y="1921360"/>
                  </a:lnTo>
                  <a:lnTo>
                    <a:pt x="516924" y="1971440"/>
                  </a:lnTo>
                  <a:lnTo>
                    <a:pt x="518889" y="2024126"/>
                  </a:lnTo>
                  <a:lnTo>
                    <a:pt x="518803" y="2095536"/>
                  </a:lnTo>
                  <a:lnTo>
                    <a:pt x="516272" y="2162749"/>
                  </a:lnTo>
                  <a:lnTo>
                    <a:pt x="511443" y="2225982"/>
                  </a:lnTo>
                  <a:lnTo>
                    <a:pt x="504462" y="2285450"/>
                  </a:lnTo>
                  <a:lnTo>
                    <a:pt x="495478" y="2341372"/>
                  </a:lnTo>
                  <a:lnTo>
                    <a:pt x="484636" y="2393965"/>
                  </a:lnTo>
                  <a:lnTo>
                    <a:pt x="472084" y="2443444"/>
                  </a:lnTo>
                  <a:lnTo>
                    <a:pt x="457968" y="2490027"/>
                  </a:lnTo>
                  <a:lnTo>
                    <a:pt x="442435" y="2533930"/>
                  </a:lnTo>
                  <a:lnTo>
                    <a:pt x="425632" y="2575372"/>
                  </a:lnTo>
                  <a:lnTo>
                    <a:pt x="407705" y="2614568"/>
                  </a:lnTo>
                  <a:lnTo>
                    <a:pt x="388803" y="2651736"/>
                  </a:lnTo>
                  <a:lnTo>
                    <a:pt x="369071" y="2687092"/>
                  </a:lnTo>
                  <a:lnTo>
                    <a:pt x="348657" y="2720854"/>
                  </a:lnTo>
                  <a:lnTo>
                    <a:pt x="327707" y="2753237"/>
                  </a:lnTo>
                  <a:lnTo>
                    <a:pt x="284787" y="2814739"/>
                  </a:lnTo>
                  <a:lnTo>
                    <a:pt x="236366" y="2878437"/>
                  </a:lnTo>
                  <a:lnTo>
                    <a:pt x="207802" y="2912495"/>
                  </a:lnTo>
                  <a:lnTo>
                    <a:pt x="178213" y="2947414"/>
                  </a:lnTo>
                  <a:lnTo>
                    <a:pt x="148396" y="2984142"/>
                  </a:lnTo>
                  <a:lnTo>
                    <a:pt x="119145" y="3023629"/>
                  </a:lnTo>
                  <a:lnTo>
                    <a:pt x="91256" y="3066823"/>
                  </a:lnTo>
                  <a:lnTo>
                    <a:pt x="65525" y="3114673"/>
                  </a:lnTo>
                  <a:lnTo>
                    <a:pt x="42746" y="3168128"/>
                  </a:lnTo>
                  <a:lnTo>
                    <a:pt x="23716" y="3228136"/>
                  </a:lnTo>
                  <a:lnTo>
                    <a:pt x="13038" y="3276073"/>
                  </a:lnTo>
                  <a:lnTo>
                    <a:pt x="5522" y="3324554"/>
                  </a:lnTo>
                  <a:lnTo>
                    <a:pt x="1173" y="3373405"/>
                  </a:lnTo>
                  <a:lnTo>
                    <a:pt x="0" y="3422452"/>
                  </a:lnTo>
                  <a:lnTo>
                    <a:pt x="2008" y="3471522"/>
                  </a:lnTo>
                  <a:lnTo>
                    <a:pt x="7206" y="3520439"/>
                  </a:lnTo>
                </a:path>
              </a:pathLst>
            </a:custGeom>
            <a:noFill/>
            <a:ln w="18288">
              <a:solidFill>
                <a:srgbClr val="FCD2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7046" name="object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53320" y="3037680"/>
              <a:ext cx="1388880" cy="381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79" name="object 8"/>
            <p:cNvSpPr/>
            <p:nvPr/>
          </p:nvSpPr>
          <p:spPr>
            <a:xfrm>
              <a:off x="7945859" y="3147057"/>
              <a:ext cx="1193886" cy="3703513"/>
            </a:xfrm>
            <a:custGeom>
              <a:avLst/>
              <a:gdLst/>
              <a:ahLst/>
              <a:cxnLst/>
              <a:rect l="l" t="t" r="r" b="b"/>
              <a:pathLst>
                <a:path w="1195070" h="3700779">
                  <a:moveTo>
                    <a:pt x="1194783" y="0"/>
                  </a:moveTo>
                  <a:lnTo>
                    <a:pt x="1127002" y="19244"/>
                  </a:lnTo>
                  <a:lnTo>
                    <a:pt x="1088389" y="32484"/>
                  </a:lnTo>
                  <a:lnTo>
                    <a:pt x="1047206" y="48546"/>
                  </a:lnTo>
                  <a:lnTo>
                    <a:pt x="1003889" y="67734"/>
                  </a:lnTo>
                  <a:lnTo>
                    <a:pt x="958871" y="90356"/>
                  </a:lnTo>
                  <a:lnTo>
                    <a:pt x="912588" y="116717"/>
                  </a:lnTo>
                  <a:lnTo>
                    <a:pt x="865473" y="147124"/>
                  </a:lnTo>
                  <a:lnTo>
                    <a:pt x="817961" y="181883"/>
                  </a:lnTo>
                  <a:lnTo>
                    <a:pt x="770487" y="221301"/>
                  </a:lnTo>
                  <a:lnTo>
                    <a:pt x="723486" y="265683"/>
                  </a:lnTo>
                  <a:lnTo>
                    <a:pt x="682487" y="309366"/>
                  </a:lnTo>
                  <a:lnTo>
                    <a:pt x="644750" y="354287"/>
                  </a:lnTo>
                  <a:lnTo>
                    <a:pt x="610142" y="400228"/>
                  </a:lnTo>
                  <a:lnTo>
                    <a:pt x="578533" y="446969"/>
                  </a:lnTo>
                  <a:lnTo>
                    <a:pt x="549793" y="494293"/>
                  </a:lnTo>
                  <a:lnTo>
                    <a:pt x="523790" y="541979"/>
                  </a:lnTo>
                  <a:lnTo>
                    <a:pt x="500393" y="589809"/>
                  </a:lnTo>
                  <a:lnTo>
                    <a:pt x="479473" y="637562"/>
                  </a:lnTo>
                  <a:lnTo>
                    <a:pt x="460897" y="685022"/>
                  </a:lnTo>
                  <a:lnTo>
                    <a:pt x="444536" y="731967"/>
                  </a:lnTo>
                  <a:lnTo>
                    <a:pt x="430258" y="778179"/>
                  </a:lnTo>
                  <a:lnTo>
                    <a:pt x="417933" y="823439"/>
                  </a:lnTo>
                  <a:lnTo>
                    <a:pt x="407430" y="867528"/>
                  </a:lnTo>
                  <a:lnTo>
                    <a:pt x="398618" y="910227"/>
                  </a:lnTo>
                  <a:lnTo>
                    <a:pt x="391366" y="951316"/>
                  </a:lnTo>
                  <a:lnTo>
                    <a:pt x="385544" y="990577"/>
                  </a:lnTo>
                  <a:lnTo>
                    <a:pt x="377665" y="1062735"/>
                  </a:lnTo>
                  <a:lnTo>
                    <a:pt x="373358" y="1128231"/>
                  </a:lnTo>
                  <a:lnTo>
                    <a:pt x="371515" y="1190017"/>
                  </a:lnTo>
                  <a:lnTo>
                    <a:pt x="371919" y="1248403"/>
                  </a:lnTo>
                  <a:lnTo>
                    <a:pt x="374353" y="1303701"/>
                  </a:lnTo>
                  <a:lnTo>
                    <a:pt x="378599" y="1356221"/>
                  </a:lnTo>
                  <a:lnTo>
                    <a:pt x="384440" y="1406275"/>
                  </a:lnTo>
                  <a:lnTo>
                    <a:pt x="391659" y="1454173"/>
                  </a:lnTo>
                  <a:lnTo>
                    <a:pt x="400039" y="1500227"/>
                  </a:lnTo>
                  <a:lnTo>
                    <a:pt x="409363" y="1544746"/>
                  </a:lnTo>
                  <a:lnTo>
                    <a:pt x="419413" y="1588042"/>
                  </a:lnTo>
                  <a:lnTo>
                    <a:pt x="429973" y="1630425"/>
                  </a:lnTo>
                  <a:lnTo>
                    <a:pt x="462534" y="1755212"/>
                  </a:lnTo>
                  <a:lnTo>
                    <a:pt x="472959" y="1797055"/>
                  </a:lnTo>
                  <a:lnTo>
                    <a:pt x="482806" y="1839540"/>
                  </a:lnTo>
                  <a:lnTo>
                    <a:pt x="491860" y="1882979"/>
                  </a:lnTo>
                  <a:lnTo>
                    <a:pt x="499903" y="1927681"/>
                  </a:lnTo>
                  <a:lnTo>
                    <a:pt x="506717" y="1973958"/>
                  </a:lnTo>
                  <a:lnTo>
                    <a:pt x="512086" y="2022120"/>
                  </a:lnTo>
                  <a:lnTo>
                    <a:pt x="515792" y="2072479"/>
                  </a:lnTo>
                  <a:lnTo>
                    <a:pt x="517619" y="2125344"/>
                  </a:lnTo>
                  <a:lnTo>
                    <a:pt x="517583" y="2196497"/>
                  </a:lnTo>
                  <a:lnTo>
                    <a:pt x="515355" y="2263682"/>
                  </a:lnTo>
                  <a:lnTo>
                    <a:pt x="511058" y="2327094"/>
                  </a:lnTo>
                  <a:lnTo>
                    <a:pt x="504816" y="2386926"/>
                  </a:lnTo>
                  <a:lnTo>
                    <a:pt x="496754" y="2443372"/>
                  </a:lnTo>
                  <a:lnTo>
                    <a:pt x="486997" y="2496627"/>
                  </a:lnTo>
                  <a:lnTo>
                    <a:pt x="475669" y="2546882"/>
                  </a:lnTo>
                  <a:lnTo>
                    <a:pt x="462894" y="2594333"/>
                  </a:lnTo>
                  <a:lnTo>
                    <a:pt x="448797" y="2639172"/>
                  </a:lnTo>
                  <a:lnTo>
                    <a:pt x="433502" y="2681594"/>
                  </a:lnTo>
                  <a:lnTo>
                    <a:pt x="417134" y="2721792"/>
                  </a:lnTo>
                  <a:lnTo>
                    <a:pt x="399816" y="2759960"/>
                  </a:lnTo>
                  <a:lnTo>
                    <a:pt x="381675" y="2796291"/>
                  </a:lnTo>
                  <a:lnTo>
                    <a:pt x="362833" y="2830980"/>
                  </a:lnTo>
                  <a:lnTo>
                    <a:pt x="343415" y="2864219"/>
                  </a:lnTo>
                  <a:lnTo>
                    <a:pt x="303350" y="2927124"/>
                  </a:lnTo>
                  <a:lnTo>
                    <a:pt x="262476" y="2986557"/>
                  </a:lnTo>
                  <a:lnTo>
                    <a:pt x="238546" y="3018847"/>
                  </a:lnTo>
                  <a:lnTo>
                    <a:pt x="213090" y="3050980"/>
                  </a:lnTo>
                  <a:lnTo>
                    <a:pt x="186684" y="3083684"/>
                  </a:lnTo>
                  <a:lnTo>
                    <a:pt x="159906" y="3117685"/>
                  </a:lnTo>
                  <a:lnTo>
                    <a:pt x="133332" y="3153708"/>
                  </a:lnTo>
                  <a:lnTo>
                    <a:pt x="107540" y="3192481"/>
                  </a:lnTo>
                  <a:lnTo>
                    <a:pt x="83105" y="3234729"/>
                  </a:lnTo>
                  <a:lnTo>
                    <a:pt x="60605" y="3281179"/>
                  </a:lnTo>
                  <a:lnTo>
                    <a:pt x="40616" y="3332558"/>
                  </a:lnTo>
                  <a:lnTo>
                    <a:pt x="23716" y="3389591"/>
                  </a:lnTo>
                  <a:lnTo>
                    <a:pt x="13038" y="3439926"/>
                  </a:lnTo>
                  <a:lnTo>
                    <a:pt x="5522" y="3490832"/>
                  </a:lnTo>
                  <a:lnTo>
                    <a:pt x="1173" y="3542127"/>
                  </a:lnTo>
                  <a:lnTo>
                    <a:pt x="0" y="3593628"/>
                  </a:lnTo>
                  <a:lnTo>
                    <a:pt x="2008" y="3645152"/>
                  </a:lnTo>
                  <a:lnTo>
                    <a:pt x="7206" y="3696515"/>
                  </a:lnTo>
                  <a:lnTo>
                    <a:pt x="1194783" y="3700294"/>
                  </a:lnTo>
                  <a:lnTo>
                    <a:pt x="11947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7048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3840" y="3577320"/>
              <a:ext cx="1278720" cy="327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81" name="object 10"/>
            <p:cNvSpPr/>
            <p:nvPr/>
          </p:nvSpPr>
          <p:spPr>
            <a:xfrm>
              <a:off x="8055404" y="3686789"/>
              <a:ext cx="1084341" cy="3170131"/>
            </a:xfrm>
            <a:custGeom>
              <a:avLst/>
              <a:gdLst/>
              <a:ahLst/>
              <a:cxnLst/>
              <a:rect l="l" t="t" r="r" b="b"/>
              <a:pathLst>
                <a:path w="1085215" h="3167379">
                  <a:moveTo>
                    <a:pt x="1084780" y="0"/>
                  </a:moveTo>
                  <a:lnTo>
                    <a:pt x="1076015" y="52158"/>
                  </a:lnTo>
                  <a:lnTo>
                    <a:pt x="1066428" y="104115"/>
                  </a:lnTo>
                  <a:lnTo>
                    <a:pt x="1056021" y="155858"/>
                  </a:lnTo>
                  <a:lnTo>
                    <a:pt x="1044798" y="207374"/>
                  </a:lnTo>
                  <a:lnTo>
                    <a:pt x="1032760" y="258650"/>
                  </a:lnTo>
                  <a:lnTo>
                    <a:pt x="1019911" y="309675"/>
                  </a:lnTo>
                  <a:lnTo>
                    <a:pt x="1006254" y="360435"/>
                  </a:lnTo>
                  <a:lnTo>
                    <a:pt x="991791" y="410919"/>
                  </a:lnTo>
                  <a:lnTo>
                    <a:pt x="976525" y="461113"/>
                  </a:lnTo>
                  <a:lnTo>
                    <a:pt x="960459" y="511006"/>
                  </a:lnTo>
                  <a:lnTo>
                    <a:pt x="943596" y="560584"/>
                  </a:lnTo>
                  <a:lnTo>
                    <a:pt x="925938" y="609836"/>
                  </a:lnTo>
                  <a:lnTo>
                    <a:pt x="907488" y="658749"/>
                  </a:lnTo>
                  <a:lnTo>
                    <a:pt x="884142" y="717409"/>
                  </a:lnTo>
                  <a:lnTo>
                    <a:pt x="860434" y="773692"/>
                  </a:lnTo>
                  <a:lnTo>
                    <a:pt x="836458" y="827667"/>
                  </a:lnTo>
                  <a:lnTo>
                    <a:pt x="812311" y="879403"/>
                  </a:lnTo>
                  <a:lnTo>
                    <a:pt x="788089" y="928967"/>
                  </a:lnTo>
                  <a:lnTo>
                    <a:pt x="763887" y="976429"/>
                  </a:lnTo>
                  <a:lnTo>
                    <a:pt x="739800" y="1021857"/>
                  </a:lnTo>
                  <a:lnTo>
                    <a:pt x="715926" y="1065320"/>
                  </a:lnTo>
                  <a:lnTo>
                    <a:pt x="692359" y="1106887"/>
                  </a:lnTo>
                  <a:lnTo>
                    <a:pt x="669196" y="1146625"/>
                  </a:lnTo>
                  <a:lnTo>
                    <a:pt x="646533" y="1184603"/>
                  </a:lnTo>
                  <a:lnTo>
                    <a:pt x="624464" y="1220891"/>
                  </a:lnTo>
                  <a:lnTo>
                    <a:pt x="582495" y="1288669"/>
                  </a:lnTo>
                  <a:lnTo>
                    <a:pt x="539014" y="1357123"/>
                  </a:lnTo>
                  <a:lnTo>
                    <a:pt x="498381" y="1418594"/>
                  </a:lnTo>
                  <a:lnTo>
                    <a:pt x="460437" y="1473747"/>
                  </a:lnTo>
                  <a:lnTo>
                    <a:pt x="425020" y="1523252"/>
                  </a:lnTo>
                  <a:lnTo>
                    <a:pt x="391971" y="1567774"/>
                  </a:lnTo>
                  <a:lnTo>
                    <a:pt x="361130" y="1607981"/>
                  </a:lnTo>
                  <a:lnTo>
                    <a:pt x="332337" y="1644541"/>
                  </a:lnTo>
                  <a:lnTo>
                    <a:pt x="256647" y="1739010"/>
                  </a:lnTo>
                  <a:lnTo>
                    <a:pt x="234446" y="1767654"/>
                  </a:lnTo>
                  <a:lnTo>
                    <a:pt x="193630" y="1824678"/>
                  </a:lnTo>
                  <a:lnTo>
                    <a:pt x="156526" y="1885799"/>
                  </a:lnTo>
                  <a:lnTo>
                    <a:pt x="121856" y="1956357"/>
                  </a:lnTo>
                  <a:lnTo>
                    <a:pt x="105033" y="1996843"/>
                  </a:lnTo>
                  <a:lnTo>
                    <a:pt x="88338" y="2041690"/>
                  </a:lnTo>
                  <a:lnTo>
                    <a:pt x="69138" y="2098135"/>
                  </a:lnTo>
                  <a:lnTo>
                    <a:pt x="47047" y="2172814"/>
                  </a:lnTo>
                  <a:lnTo>
                    <a:pt x="36066" y="2216510"/>
                  </a:lnTo>
                  <a:lnTo>
                    <a:pt x="25739" y="2264189"/>
                  </a:lnTo>
                  <a:lnTo>
                    <a:pt x="16526" y="2315658"/>
                  </a:lnTo>
                  <a:lnTo>
                    <a:pt x="8886" y="2370725"/>
                  </a:lnTo>
                  <a:lnTo>
                    <a:pt x="3279" y="2429197"/>
                  </a:lnTo>
                  <a:lnTo>
                    <a:pt x="164" y="2490883"/>
                  </a:lnTo>
                  <a:lnTo>
                    <a:pt x="0" y="2555590"/>
                  </a:lnTo>
                  <a:lnTo>
                    <a:pt x="3245" y="2623127"/>
                  </a:lnTo>
                  <a:lnTo>
                    <a:pt x="10360" y="2693301"/>
                  </a:lnTo>
                  <a:lnTo>
                    <a:pt x="17881" y="2743260"/>
                  </a:lnTo>
                  <a:lnTo>
                    <a:pt x="27250" y="2792740"/>
                  </a:lnTo>
                  <a:lnTo>
                    <a:pt x="38446" y="2841680"/>
                  </a:lnTo>
                  <a:lnTo>
                    <a:pt x="51449" y="2890017"/>
                  </a:lnTo>
                  <a:lnTo>
                    <a:pt x="66240" y="2937690"/>
                  </a:lnTo>
                  <a:lnTo>
                    <a:pt x="82799" y="2984636"/>
                  </a:lnTo>
                  <a:lnTo>
                    <a:pt x="101106" y="3030794"/>
                  </a:lnTo>
                  <a:lnTo>
                    <a:pt x="121141" y="3076102"/>
                  </a:lnTo>
                  <a:lnTo>
                    <a:pt x="142884" y="3120498"/>
                  </a:lnTo>
                  <a:lnTo>
                    <a:pt x="166316" y="3163920"/>
                  </a:lnTo>
                  <a:lnTo>
                    <a:pt x="1084780" y="3166853"/>
                  </a:lnTo>
                  <a:lnTo>
                    <a:pt x="10847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7050" name="object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8960" y="2738520"/>
              <a:ext cx="1443240" cy="4117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83" name="object 12"/>
            <p:cNvSpPr/>
            <p:nvPr/>
          </p:nvSpPr>
          <p:spPr>
            <a:xfrm>
              <a:off x="7790273" y="2985137"/>
              <a:ext cx="1352647" cy="3871783"/>
            </a:xfrm>
            <a:custGeom>
              <a:avLst/>
              <a:gdLst/>
              <a:ahLst/>
              <a:cxnLst/>
              <a:rect l="l" t="t" r="r" b="b"/>
              <a:pathLst>
                <a:path w="1353820" h="3868420">
                  <a:moveTo>
                    <a:pt x="211545" y="3867831"/>
                  </a:moveTo>
                  <a:lnTo>
                    <a:pt x="188488" y="3825662"/>
                  </a:lnTo>
                  <a:lnTo>
                    <a:pt x="166689" y="3782753"/>
                  </a:lnTo>
                  <a:lnTo>
                    <a:pt x="146159" y="3739140"/>
                  </a:lnTo>
                  <a:lnTo>
                    <a:pt x="126911" y="3694858"/>
                  </a:lnTo>
                  <a:lnTo>
                    <a:pt x="108957" y="3649943"/>
                  </a:lnTo>
                  <a:lnTo>
                    <a:pt x="92311" y="3604430"/>
                  </a:lnTo>
                  <a:lnTo>
                    <a:pt x="76983" y="3558355"/>
                  </a:lnTo>
                  <a:lnTo>
                    <a:pt x="62988" y="3511753"/>
                  </a:lnTo>
                  <a:lnTo>
                    <a:pt x="50336" y="3464660"/>
                  </a:lnTo>
                  <a:lnTo>
                    <a:pt x="39042" y="3417111"/>
                  </a:lnTo>
                  <a:lnTo>
                    <a:pt x="29117" y="3369142"/>
                  </a:lnTo>
                  <a:lnTo>
                    <a:pt x="20574" y="3320789"/>
                  </a:lnTo>
                  <a:lnTo>
                    <a:pt x="13425" y="3272087"/>
                  </a:lnTo>
                  <a:lnTo>
                    <a:pt x="6088" y="3203869"/>
                  </a:lnTo>
                  <a:lnTo>
                    <a:pt x="1700" y="3137569"/>
                  </a:lnTo>
                  <a:lnTo>
                    <a:pt x="0" y="3073295"/>
                  </a:lnTo>
                  <a:lnTo>
                    <a:pt x="726" y="3011156"/>
                  </a:lnTo>
                  <a:lnTo>
                    <a:pt x="3619" y="2951261"/>
                  </a:lnTo>
                  <a:lnTo>
                    <a:pt x="8419" y="2893719"/>
                  </a:lnTo>
                  <a:lnTo>
                    <a:pt x="14863" y="2838639"/>
                  </a:lnTo>
                  <a:lnTo>
                    <a:pt x="22693" y="2786130"/>
                  </a:lnTo>
                  <a:lnTo>
                    <a:pt x="31647" y="2736301"/>
                  </a:lnTo>
                  <a:lnTo>
                    <a:pt x="41464" y="2689261"/>
                  </a:lnTo>
                  <a:lnTo>
                    <a:pt x="51885" y="2645118"/>
                  </a:lnTo>
                  <a:lnTo>
                    <a:pt x="62648" y="2603982"/>
                  </a:lnTo>
                  <a:lnTo>
                    <a:pt x="73494" y="2565961"/>
                  </a:lnTo>
                  <a:lnTo>
                    <a:pt x="94389" y="2499701"/>
                  </a:lnTo>
                  <a:lnTo>
                    <a:pt x="112485" y="2447209"/>
                  </a:lnTo>
                  <a:lnTo>
                    <a:pt x="129268" y="2401794"/>
                  </a:lnTo>
                  <a:lnTo>
                    <a:pt x="146126" y="2359947"/>
                  </a:lnTo>
                  <a:lnTo>
                    <a:pt x="163159" y="2321249"/>
                  </a:lnTo>
                  <a:lnTo>
                    <a:pt x="180468" y="2285281"/>
                  </a:lnTo>
                  <a:lnTo>
                    <a:pt x="216319" y="2219862"/>
                  </a:lnTo>
                  <a:lnTo>
                    <a:pt x="254485" y="2160335"/>
                  </a:lnTo>
                  <a:lnTo>
                    <a:pt x="295773" y="2103351"/>
                  </a:lnTo>
                  <a:lnTo>
                    <a:pt x="340989" y="2045556"/>
                  </a:lnTo>
                  <a:lnTo>
                    <a:pt x="365323" y="2015307"/>
                  </a:lnTo>
                  <a:lnTo>
                    <a:pt x="390942" y="1983599"/>
                  </a:lnTo>
                  <a:lnTo>
                    <a:pt x="417947" y="1950013"/>
                  </a:lnTo>
                  <a:lnTo>
                    <a:pt x="446438" y="1914129"/>
                  </a:lnTo>
                  <a:lnTo>
                    <a:pt x="476517" y="1875529"/>
                  </a:lnTo>
                  <a:lnTo>
                    <a:pt x="508284" y="1833793"/>
                  </a:lnTo>
                  <a:lnTo>
                    <a:pt x="541841" y="1788504"/>
                  </a:lnTo>
                  <a:lnTo>
                    <a:pt x="577287" y="1739240"/>
                  </a:lnTo>
                  <a:lnTo>
                    <a:pt x="614725" y="1685585"/>
                  </a:lnTo>
                  <a:lnTo>
                    <a:pt x="654254" y="1627118"/>
                  </a:lnTo>
                  <a:lnTo>
                    <a:pt x="695976" y="1563421"/>
                  </a:lnTo>
                  <a:lnTo>
                    <a:pt x="739992" y="1494074"/>
                  </a:lnTo>
                  <a:lnTo>
                    <a:pt x="760239" y="1461624"/>
                  </a:lnTo>
                  <a:lnTo>
                    <a:pt x="781106" y="1427999"/>
                  </a:lnTo>
                  <a:lnTo>
                    <a:pt x="802536" y="1393158"/>
                  </a:lnTo>
                  <a:lnTo>
                    <a:pt x="824471" y="1357060"/>
                  </a:lnTo>
                  <a:lnTo>
                    <a:pt x="846855" y="1319665"/>
                  </a:lnTo>
                  <a:lnTo>
                    <a:pt x="869630" y="1280931"/>
                  </a:lnTo>
                  <a:lnTo>
                    <a:pt x="892740" y="1240817"/>
                  </a:lnTo>
                  <a:lnTo>
                    <a:pt x="916126" y="1199282"/>
                  </a:lnTo>
                  <a:lnTo>
                    <a:pt x="939731" y="1156286"/>
                  </a:lnTo>
                  <a:lnTo>
                    <a:pt x="963499" y="1111787"/>
                  </a:lnTo>
                  <a:lnTo>
                    <a:pt x="987371" y="1065744"/>
                  </a:lnTo>
                  <a:lnTo>
                    <a:pt x="1011292" y="1018116"/>
                  </a:lnTo>
                  <a:lnTo>
                    <a:pt x="1035203" y="968862"/>
                  </a:lnTo>
                  <a:lnTo>
                    <a:pt x="1059048" y="917941"/>
                  </a:lnTo>
                  <a:lnTo>
                    <a:pt x="1082768" y="865313"/>
                  </a:lnTo>
                  <a:lnTo>
                    <a:pt x="1106308" y="810935"/>
                  </a:lnTo>
                  <a:lnTo>
                    <a:pt x="1129609" y="754767"/>
                  </a:lnTo>
                  <a:lnTo>
                    <a:pt x="1152615" y="696768"/>
                  </a:lnTo>
                  <a:lnTo>
                    <a:pt x="1170611" y="649441"/>
                  </a:lnTo>
                  <a:lnTo>
                    <a:pt x="1188023" y="601863"/>
                  </a:lnTo>
                  <a:lnTo>
                    <a:pt x="1204847" y="554039"/>
                  </a:lnTo>
                  <a:lnTo>
                    <a:pt x="1221084" y="505979"/>
                  </a:lnTo>
                  <a:lnTo>
                    <a:pt x="1236729" y="457688"/>
                  </a:lnTo>
                  <a:lnTo>
                    <a:pt x="1251781" y="409173"/>
                  </a:lnTo>
                  <a:lnTo>
                    <a:pt x="1266239" y="360442"/>
                  </a:lnTo>
                  <a:lnTo>
                    <a:pt x="1280100" y="311502"/>
                  </a:lnTo>
                  <a:lnTo>
                    <a:pt x="1293362" y="262359"/>
                  </a:lnTo>
                  <a:lnTo>
                    <a:pt x="1306023" y="213020"/>
                  </a:lnTo>
                  <a:lnTo>
                    <a:pt x="1318082" y="163493"/>
                  </a:lnTo>
                  <a:lnTo>
                    <a:pt x="1329535" y="113784"/>
                  </a:lnTo>
                  <a:lnTo>
                    <a:pt x="1340382" y="63900"/>
                  </a:lnTo>
                  <a:lnTo>
                    <a:pt x="1350619" y="13849"/>
                  </a:lnTo>
                  <a:lnTo>
                    <a:pt x="1353275" y="0"/>
                  </a:lnTo>
                </a:path>
              </a:pathLst>
            </a:custGeom>
            <a:noFill/>
            <a:ln w="18288">
              <a:solidFill>
                <a:srgbClr val="8080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7052" name="object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40" y="-7200"/>
              <a:ext cx="3198600" cy="183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85" name="object 14"/>
            <p:cNvSpPr/>
            <p:nvPr/>
          </p:nvSpPr>
          <p:spPr>
            <a:xfrm>
              <a:off x="1440" y="19787"/>
              <a:ext cx="3097434" cy="1714442"/>
            </a:xfrm>
            <a:custGeom>
              <a:avLst/>
              <a:gdLst/>
              <a:ahLst/>
              <a:cxnLst/>
              <a:rect l="l" t="t" r="r" b="b"/>
              <a:pathLst>
                <a:path w="3100070" h="1713230">
                  <a:moveTo>
                    <a:pt x="0" y="1449832"/>
                  </a:moveTo>
                  <a:lnTo>
                    <a:pt x="38633" y="1483582"/>
                  </a:lnTo>
                  <a:lnTo>
                    <a:pt x="78059" y="1515131"/>
                  </a:lnTo>
                  <a:lnTo>
                    <a:pt x="118233" y="1544456"/>
                  </a:lnTo>
                  <a:lnTo>
                    <a:pt x="159110" y="1571532"/>
                  </a:lnTo>
                  <a:lnTo>
                    <a:pt x="200643" y="1596339"/>
                  </a:lnTo>
                  <a:lnTo>
                    <a:pt x="242787" y="1618851"/>
                  </a:lnTo>
                  <a:lnTo>
                    <a:pt x="285498" y="1639048"/>
                  </a:lnTo>
                  <a:lnTo>
                    <a:pt x="328728" y="1656905"/>
                  </a:lnTo>
                  <a:lnTo>
                    <a:pt x="372433" y="1672400"/>
                  </a:lnTo>
                  <a:lnTo>
                    <a:pt x="416568" y="1685510"/>
                  </a:lnTo>
                  <a:lnTo>
                    <a:pt x="461086" y="1696212"/>
                  </a:lnTo>
                  <a:lnTo>
                    <a:pt x="525008" y="1706811"/>
                  </a:lnTo>
                  <a:lnTo>
                    <a:pt x="586714" y="1712108"/>
                  </a:lnTo>
                  <a:lnTo>
                    <a:pt x="646054" y="1712681"/>
                  </a:lnTo>
                  <a:lnTo>
                    <a:pt x="702877" y="1709111"/>
                  </a:lnTo>
                  <a:lnTo>
                    <a:pt x="757032" y="1701978"/>
                  </a:lnTo>
                  <a:lnTo>
                    <a:pt x="808368" y="1691859"/>
                  </a:lnTo>
                  <a:lnTo>
                    <a:pt x="856735" y="1679336"/>
                  </a:lnTo>
                  <a:lnTo>
                    <a:pt x="901982" y="1664988"/>
                  </a:lnTo>
                  <a:lnTo>
                    <a:pt x="943957" y="1649394"/>
                  </a:lnTo>
                  <a:lnTo>
                    <a:pt x="982510" y="1633134"/>
                  </a:lnTo>
                  <a:lnTo>
                    <a:pt x="1017491" y="1616787"/>
                  </a:lnTo>
                  <a:lnTo>
                    <a:pt x="1076131" y="1586151"/>
                  </a:lnTo>
                  <a:lnTo>
                    <a:pt x="1137703" y="1550258"/>
                  </a:lnTo>
                  <a:lnTo>
                    <a:pt x="1172664" y="1527371"/>
                  </a:lnTo>
                  <a:lnTo>
                    <a:pt x="1204793" y="1504197"/>
                  </a:lnTo>
                  <a:lnTo>
                    <a:pt x="1262240" y="1456340"/>
                  </a:lnTo>
                  <a:lnTo>
                    <a:pt x="1313412" y="1405382"/>
                  </a:lnTo>
                  <a:lnTo>
                    <a:pt x="1361677" y="1350021"/>
                  </a:lnTo>
                  <a:lnTo>
                    <a:pt x="1385773" y="1320282"/>
                  </a:lnTo>
                  <a:lnTo>
                    <a:pt x="1410404" y="1288954"/>
                  </a:lnTo>
                  <a:lnTo>
                    <a:pt x="1435994" y="1255874"/>
                  </a:lnTo>
                  <a:lnTo>
                    <a:pt x="1462962" y="1220878"/>
                  </a:lnTo>
                  <a:lnTo>
                    <a:pt x="1491729" y="1183804"/>
                  </a:lnTo>
                  <a:lnTo>
                    <a:pt x="1522717" y="1144490"/>
                  </a:lnTo>
                  <a:lnTo>
                    <a:pt x="1556347" y="1102772"/>
                  </a:lnTo>
                  <a:lnTo>
                    <a:pt x="1593040" y="1058486"/>
                  </a:lnTo>
                  <a:lnTo>
                    <a:pt x="1633216" y="1011472"/>
                  </a:lnTo>
                  <a:lnTo>
                    <a:pt x="1677298" y="961565"/>
                  </a:lnTo>
                  <a:lnTo>
                    <a:pt x="1725705" y="908603"/>
                  </a:lnTo>
                  <a:lnTo>
                    <a:pt x="1778859" y="852422"/>
                  </a:lnTo>
                  <a:lnTo>
                    <a:pt x="1837182" y="792861"/>
                  </a:lnTo>
                  <a:lnTo>
                    <a:pt x="1865510" y="764484"/>
                  </a:lnTo>
                  <a:lnTo>
                    <a:pt x="1894993" y="735143"/>
                  </a:lnTo>
                  <a:lnTo>
                    <a:pt x="1925676" y="704939"/>
                  </a:lnTo>
                  <a:lnTo>
                    <a:pt x="1957605" y="673973"/>
                  </a:lnTo>
                  <a:lnTo>
                    <a:pt x="1990825" y="642346"/>
                  </a:lnTo>
                  <a:lnTo>
                    <a:pt x="2025379" y="610159"/>
                  </a:lnTo>
                  <a:lnTo>
                    <a:pt x="2061314" y="577514"/>
                  </a:lnTo>
                  <a:lnTo>
                    <a:pt x="2098674" y="544512"/>
                  </a:lnTo>
                  <a:lnTo>
                    <a:pt x="2137505" y="511254"/>
                  </a:lnTo>
                  <a:lnTo>
                    <a:pt x="2177852" y="477841"/>
                  </a:lnTo>
                  <a:lnTo>
                    <a:pt x="2219758" y="444374"/>
                  </a:lnTo>
                  <a:lnTo>
                    <a:pt x="2263270" y="410956"/>
                  </a:lnTo>
                  <a:lnTo>
                    <a:pt x="2308433" y="377686"/>
                  </a:lnTo>
                  <a:lnTo>
                    <a:pt x="2355291" y="344666"/>
                  </a:lnTo>
                  <a:lnTo>
                    <a:pt x="2403890" y="311997"/>
                  </a:lnTo>
                  <a:lnTo>
                    <a:pt x="2454275" y="279781"/>
                  </a:lnTo>
                  <a:lnTo>
                    <a:pt x="2498780" y="252695"/>
                  </a:lnTo>
                  <a:lnTo>
                    <a:pt x="2543571" y="226687"/>
                  </a:lnTo>
                  <a:lnTo>
                    <a:pt x="2588638" y="201759"/>
                  </a:lnTo>
                  <a:lnTo>
                    <a:pt x="2633972" y="177916"/>
                  </a:lnTo>
                  <a:lnTo>
                    <a:pt x="2679562" y="155162"/>
                  </a:lnTo>
                  <a:lnTo>
                    <a:pt x="2725399" y="133500"/>
                  </a:lnTo>
                  <a:lnTo>
                    <a:pt x="2771473" y="112934"/>
                  </a:lnTo>
                  <a:lnTo>
                    <a:pt x="2817774" y="93469"/>
                  </a:lnTo>
                  <a:lnTo>
                    <a:pt x="2864294" y="75108"/>
                  </a:lnTo>
                  <a:lnTo>
                    <a:pt x="2911021" y="57854"/>
                  </a:lnTo>
                  <a:lnTo>
                    <a:pt x="2957946" y="41713"/>
                  </a:lnTo>
                  <a:lnTo>
                    <a:pt x="3005061" y="26688"/>
                  </a:lnTo>
                  <a:lnTo>
                    <a:pt x="3052353" y="12782"/>
                  </a:lnTo>
                  <a:lnTo>
                    <a:pt x="3099816" y="0"/>
                  </a:lnTo>
                </a:path>
              </a:pathLst>
            </a:custGeom>
            <a:noFill/>
            <a:ln w="18288">
              <a:solidFill>
                <a:srgbClr val="F9525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7054" name="object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0" y="-7200"/>
              <a:ext cx="3515400" cy="165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87" name="object 16"/>
            <p:cNvSpPr/>
            <p:nvPr/>
          </p:nvSpPr>
          <p:spPr>
            <a:xfrm>
              <a:off x="1440" y="-850"/>
              <a:ext cx="3335576" cy="1482676"/>
            </a:xfrm>
            <a:custGeom>
              <a:avLst/>
              <a:gdLst/>
              <a:ahLst/>
              <a:cxnLst/>
              <a:rect l="l" t="t" r="r" b="b"/>
              <a:pathLst>
                <a:path w="3337560" h="1481455">
                  <a:moveTo>
                    <a:pt x="3337540" y="0"/>
                  </a:moveTo>
                  <a:lnTo>
                    <a:pt x="0" y="0"/>
                  </a:lnTo>
                  <a:lnTo>
                    <a:pt x="3090" y="1253871"/>
                  </a:lnTo>
                  <a:lnTo>
                    <a:pt x="44650" y="1283031"/>
                  </a:lnTo>
                  <a:lnTo>
                    <a:pt x="87062" y="1310298"/>
                  </a:lnTo>
                  <a:lnTo>
                    <a:pt x="130278" y="1335650"/>
                  </a:lnTo>
                  <a:lnTo>
                    <a:pt x="174248" y="1359065"/>
                  </a:lnTo>
                  <a:lnTo>
                    <a:pt x="218924" y="1380521"/>
                  </a:lnTo>
                  <a:lnTo>
                    <a:pt x="264258" y="1399994"/>
                  </a:lnTo>
                  <a:lnTo>
                    <a:pt x="310200" y="1417463"/>
                  </a:lnTo>
                  <a:lnTo>
                    <a:pt x="356702" y="1432906"/>
                  </a:lnTo>
                  <a:lnTo>
                    <a:pt x="403714" y="1446299"/>
                  </a:lnTo>
                  <a:lnTo>
                    <a:pt x="451189" y="1457621"/>
                  </a:lnTo>
                  <a:lnTo>
                    <a:pt x="499078" y="1466850"/>
                  </a:lnTo>
                  <a:lnTo>
                    <a:pt x="567840" y="1476034"/>
                  </a:lnTo>
                  <a:lnTo>
                    <a:pt x="634218" y="1480628"/>
                  </a:lnTo>
                  <a:lnTo>
                    <a:pt x="698051" y="1481132"/>
                  </a:lnTo>
                  <a:lnTo>
                    <a:pt x="759176" y="1478049"/>
                  </a:lnTo>
                  <a:lnTo>
                    <a:pt x="817430" y="1471880"/>
                  </a:lnTo>
                  <a:lnTo>
                    <a:pt x="872652" y="1463127"/>
                  </a:lnTo>
                  <a:lnTo>
                    <a:pt x="924680" y="1452292"/>
                  </a:lnTo>
                  <a:lnTo>
                    <a:pt x="973351" y="1439877"/>
                  </a:lnTo>
                  <a:lnTo>
                    <a:pt x="1018503" y="1426383"/>
                  </a:lnTo>
                  <a:lnTo>
                    <a:pt x="1059974" y="1412312"/>
                  </a:lnTo>
                  <a:lnTo>
                    <a:pt x="1097602" y="1398166"/>
                  </a:lnTo>
                  <a:lnTo>
                    <a:pt x="1160680" y="1371656"/>
                  </a:lnTo>
                  <a:lnTo>
                    <a:pt x="1226903" y="1340616"/>
                  </a:lnTo>
                  <a:lnTo>
                    <a:pt x="1264504" y="1320828"/>
                  </a:lnTo>
                  <a:lnTo>
                    <a:pt x="1299061" y="1300791"/>
                  </a:lnTo>
                  <a:lnTo>
                    <a:pt x="1360853" y="1259410"/>
                  </a:lnTo>
                  <a:lnTo>
                    <a:pt x="1415901" y="1215345"/>
                  </a:lnTo>
                  <a:lnTo>
                    <a:pt x="1467827" y="1167472"/>
                  </a:lnTo>
                  <a:lnTo>
                    <a:pt x="1520253" y="1114663"/>
                  </a:lnTo>
                  <a:lnTo>
                    <a:pt x="1607754" y="1023732"/>
                  </a:lnTo>
                  <a:lnTo>
                    <a:pt x="1641095" y="989734"/>
                  </a:lnTo>
                  <a:lnTo>
                    <a:pt x="1677277" y="953658"/>
                  </a:lnTo>
                  <a:lnTo>
                    <a:pt x="1716754" y="915363"/>
                  </a:lnTo>
                  <a:lnTo>
                    <a:pt x="1759979" y="874708"/>
                  </a:lnTo>
                  <a:lnTo>
                    <a:pt x="1807403" y="831552"/>
                  </a:lnTo>
                  <a:lnTo>
                    <a:pt x="1859480" y="785755"/>
                  </a:lnTo>
                  <a:lnTo>
                    <a:pt x="1916662" y="737175"/>
                  </a:lnTo>
                  <a:lnTo>
                    <a:pt x="1979402" y="685673"/>
                  </a:lnTo>
                  <a:lnTo>
                    <a:pt x="2041540" y="635789"/>
                  </a:lnTo>
                  <a:lnTo>
                    <a:pt x="2074528" y="609679"/>
                  </a:lnTo>
                  <a:lnTo>
                    <a:pt x="2108861" y="582906"/>
                  </a:lnTo>
                  <a:lnTo>
                    <a:pt x="2144586" y="555558"/>
                  </a:lnTo>
                  <a:lnTo>
                    <a:pt x="2181751" y="527724"/>
                  </a:lnTo>
                  <a:lnTo>
                    <a:pt x="2220405" y="499491"/>
                  </a:lnTo>
                  <a:lnTo>
                    <a:pt x="2260596" y="470947"/>
                  </a:lnTo>
                  <a:lnTo>
                    <a:pt x="2302372" y="442180"/>
                  </a:lnTo>
                  <a:lnTo>
                    <a:pt x="2345781" y="413277"/>
                  </a:lnTo>
                  <a:lnTo>
                    <a:pt x="2390872" y="384327"/>
                  </a:lnTo>
                  <a:lnTo>
                    <a:pt x="2437692" y="355417"/>
                  </a:lnTo>
                  <a:lnTo>
                    <a:pt x="2486290" y="326635"/>
                  </a:lnTo>
                  <a:lnTo>
                    <a:pt x="2536713" y="298068"/>
                  </a:lnTo>
                  <a:lnTo>
                    <a:pt x="2589011" y="269806"/>
                  </a:lnTo>
                  <a:lnTo>
                    <a:pt x="2643231" y="241935"/>
                  </a:lnTo>
                  <a:lnTo>
                    <a:pt x="2687895" y="220062"/>
                  </a:lnTo>
                  <a:lnTo>
                    <a:pt x="2732828" y="198999"/>
                  </a:lnTo>
                  <a:lnTo>
                    <a:pt x="2778021" y="178746"/>
                  </a:lnTo>
                  <a:lnTo>
                    <a:pt x="2823466" y="159308"/>
                  </a:lnTo>
                  <a:lnTo>
                    <a:pt x="2869155" y="140687"/>
                  </a:lnTo>
                  <a:lnTo>
                    <a:pt x="2915078" y="122886"/>
                  </a:lnTo>
                  <a:lnTo>
                    <a:pt x="2961228" y="105906"/>
                  </a:lnTo>
                  <a:lnTo>
                    <a:pt x="3007595" y="89752"/>
                  </a:lnTo>
                  <a:lnTo>
                    <a:pt x="3054172" y="74426"/>
                  </a:lnTo>
                  <a:lnTo>
                    <a:pt x="3100949" y="59929"/>
                  </a:lnTo>
                  <a:lnTo>
                    <a:pt x="3147918" y="46266"/>
                  </a:lnTo>
                  <a:lnTo>
                    <a:pt x="3195070" y="33439"/>
                  </a:lnTo>
                  <a:lnTo>
                    <a:pt x="3242397" y="21450"/>
                  </a:lnTo>
                  <a:lnTo>
                    <a:pt x="3289890" y="10303"/>
                  </a:lnTo>
                  <a:lnTo>
                    <a:pt x="3337540" y="0"/>
                  </a:lnTo>
                  <a:close/>
                </a:path>
              </a:pathLst>
            </a:cu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7056" name="object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60" y="-7200"/>
              <a:ext cx="913500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389" name="PlaceHolder 1"/>
          <p:cNvSpPr>
            <a:spLocks noGrp="1"/>
          </p:cNvSpPr>
          <p:nvPr>
            <p:ph type="title" idx="4294967295"/>
          </p:nvPr>
        </p:nvSpPr>
        <p:spPr>
          <a:xfrm>
            <a:off x="1554163" y="515938"/>
            <a:ext cx="6126162" cy="1155700"/>
          </a:xfrm>
        </p:spPr>
        <p:txBody>
          <a:bodyPr tIns="12240" anchor="t"/>
          <a:lstStyle/>
          <a:p>
            <a:pPr marL="1171080" indent="-1158840" fontAlgn="auto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uk-UA" sz="3200" b="1" spc="-12">
                <a:solidFill>
                  <a:srgbClr val="002BC0"/>
                </a:solidFill>
                <a:latin typeface="Verdana"/>
              </a:rPr>
              <a:t>Допрофільність</a:t>
            </a:r>
            <a:r>
              <a:rPr lang="uk-UA" sz="3200" b="1" spc="-151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spc="-12">
                <a:solidFill>
                  <a:srgbClr val="002BC0"/>
                </a:solidFill>
                <a:latin typeface="Verdana"/>
              </a:rPr>
              <a:t>навчання </a:t>
            </a:r>
            <a:r>
              <a:rPr lang="uk-UA" sz="3200" b="1" spc="-1">
                <a:solidFill>
                  <a:srgbClr val="002BC0"/>
                </a:solidFill>
                <a:latin typeface="Verdana"/>
              </a:rPr>
              <a:t>у</a:t>
            </a:r>
            <a:r>
              <a:rPr lang="uk-UA" sz="3200" b="1" spc="18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spc="-21">
                <a:solidFill>
                  <a:srgbClr val="002BC0"/>
                </a:solidFill>
                <a:latin typeface="Verdana"/>
              </a:rPr>
              <a:t>2023-</a:t>
            </a:r>
            <a:r>
              <a:rPr lang="uk-UA" sz="3200" b="1" spc="-12">
                <a:solidFill>
                  <a:srgbClr val="002BC0"/>
                </a:solidFill>
                <a:latin typeface="Verdana"/>
              </a:rPr>
              <a:t>2024н.р.</a:t>
            </a:r>
            <a:endParaRPr lang="uk-UA" sz="3200" spc="-1"/>
          </a:p>
        </p:txBody>
      </p:sp>
      <p:sp>
        <p:nvSpPr>
          <p:cNvPr id="390" name="object 4"/>
          <p:cNvSpPr/>
          <p:nvPr/>
        </p:nvSpPr>
        <p:spPr>
          <a:xfrm>
            <a:off x="255588" y="2136775"/>
            <a:ext cx="8286750" cy="31305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1880" fontAlgn="auto">
              <a:spcBef>
                <a:spcPts val="99"/>
              </a:spcBef>
              <a:spcAft>
                <a:spcPts val="0"/>
              </a:spcAft>
              <a:tabLst>
                <a:tab pos="356760" algn="l"/>
                <a:tab pos="357480" algn="l"/>
              </a:tabLst>
              <a:defRPr/>
            </a:pPr>
            <a:r>
              <a:rPr lang="uk-UA" sz="2400" b="1" spc="-1" dirty="0">
                <a:solidFill>
                  <a:srgbClr val="000000"/>
                </a:solidFill>
                <a:latin typeface="Verdana"/>
              </a:rPr>
              <a:t>Будуть</a:t>
            </a:r>
            <a:r>
              <a:rPr lang="uk-UA" sz="2400" b="1" spc="-7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b="1" spc="-12" dirty="0">
                <a:solidFill>
                  <a:srgbClr val="000000"/>
                </a:solidFill>
                <a:latin typeface="Verdana"/>
              </a:rPr>
              <a:t>працювати:</a:t>
            </a:r>
            <a:endParaRPr lang="uk-UA" sz="2400" spc="-1" dirty="0"/>
          </a:p>
          <a:p>
            <a:pPr marL="11880" fontAlgn="auto">
              <a:spcBef>
                <a:spcPts val="0"/>
              </a:spcBef>
              <a:spcAft>
                <a:spcPts val="0"/>
              </a:spcAft>
              <a:tabLst>
                <a:tab pos="356760" algn="l"/>
                <a:tab pos="357480" algn="l"/>
              </a:tabLst>
              <a:defRPr/>
            </a:pPr>
            <a:endParaRPr lang="uk-UA" sz="2400" spc="-1" dirty="0"/>
          </a:p>
          <a:p>
            <a:pPr marL="356760" indent="-344880" algn="just" fontAlgn="auto">
              <a:lnSpc>
                <a:spcPct val="89000"/>
              </a:lnSpc>
              <a:spcBef>
                <a:spcPts val="6"/>
              </a:spcBef>
              <a:spcAft>
                <a:spcPts val="0"/>
              </a:spcAft>
              <a:buClr>
                <a:srgbClr val="3464A3"/>
              </a:buClr>
              <a:buSzPct val="75000"/>
              <a:buFont typeface="Wingdings" charset="2"/>
              <a:buChar char=""/>
              <a:tabLst>
                <a:tab pos="357480" algn="l"/>
              </a:tabLst>
              <a:defRPr/>
            </a:pPr>
            <a:r>
              <a:rPr lang="uk-UA" sz="2400" spc="-1" dirty="0">
                <a:solidFill>
                  <a:srgbClr val="000000"/>
                </a:solidFill>
                <a:latin typeface="Verdana"/>
              </a:rPr>
              <a:t>8-А,Б</a:t>
            </a:r>
            <a:r>
              <a:rPr lang="uk-UA" sz="2400" spc="92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класи</a:t>
            </a:r>
            <a:r>
              <a:rPr lang="uk-UA" sz="2400" spc="92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та</a:t>
            </a:r>
            <a:r>
              <a:rPr lang="uk-UA" sz="2400" spc="89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21" dirty="0">
                <a:solidFill>
                  <a:srgbClr val="000000"/>
                </a:solidFill>
                <a:latin typeface="Verdana"/>
              </a:rPr>
              <a:t>9-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А,Б</a:t>
            </a:r>
            <a:r>
              <a:rPr lang="uk-UA" sz="2400" spc="97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класи</a:t>
            </a:r>
            <a:r>
              <a:rPr lang="uk-UA" sz="2400" spc="103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з</a:t>
            </a:r>
            <a:r>
              <a:rPr lang="uk-UA" sz="2400" spc="83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2" dirty="0">
                <a:solidFill>
                  <a:srgbClr val="000000"/>
                </a:solidFill>
                <a:latin typeface="Verdana"/>
              </a:rPr>
              <a:t>поглибленим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вивченням</a:t>
            </a:r>
            <a:r>
              <a:rPr lang="uk-UA" sz="2400" spc="412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економіки</a:t>
            </a:r>
            <a:r>
              <a:rPr lang="uk-UA" sz="2400" spc="443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та</a:t>
            </a:r>
            <a:r>
              <a:rPr lang="uk-UA" sz="2400" spc="432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алгебри</a:t>
            </a:r>
            <a:r>
              <a:rPr lang="uk-UA" sz="2400" spc="449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(на</a:t>
            </a:r>
            <a:r>
              <a:rPr lang="uk-UA" sz="2400" spc="423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2" dirty="0">
                <a:solidFill>
                  <a:srgbClr val="000000"/>
                </a:solidFill>
                <a:latin typeface="Verdana"/>
              </a:rPr>
              <a:t>алгебру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виділено</a:t>
            </a:r>
            <a:r>
              <a:rPr lang="uk-UA" sz="2400" spc="-41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3</a:t>
            </a:r>
            <a:r>
              <a:rPr lang="uk-UA" sz="2400" spc="-211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год.,</a:t>
            </a:r>
            <a:r>
              <a:rPr lang="uk-UA" sz="2400" spc="-41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а на</a:t>
            </a:r>
            <a:r>
              <a:rPr lang="uk-UA" sz="2400" spc="-55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 економіку</a:t>
            </a:r>
            <a:r>
              <a:rPr lang="uk-UA" sz="2400" spc="-21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1</a:t>
            </a:r>
            <a:r>
              <a:rPr lang="uk-UA" sz="2400" spc="-15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2" dirty="0">
                <a:solidFill>
                  <a:srgbClr val="000000"/>
                </a:solidFill>
                <a:latin typeface="Verdana"/>
              </a:rPr>
              <a:t>год.)</a:t>
            </a:r>
            <a:endParaRPr lang="uk-UA" sz="2400" spc="-1" dirty="0"/>
          </a:p>
          <a:p>
            <a:pPr marL="356760" indent="-344880" algn="just" fontAlgn="auto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3464A3"/>
              </a:buClr>
              <a:buSzPct val="75000"/>
              <a:buFont typeface="Wingdings" charset="2"/>
              <a:buChar char=""/>
              <a:tabLst>
                <a:tab pos="357480" algn="l"/>
              </a:tabLst>
              <a:defRPr/>
            </a:pPr>
            <a:r>
              <a:rPr lang="uk-UA" sz="2400" spc="-12" dirty="0">
                <a:solidFill>
                  <a:srgbClr val="000000"/>
                </a:solidFill>
                <a:latin typeface="Verdana"/>
              </a:rPr>
              <a:t>8-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В,Г</a:t>
            </a:r>
            <a:r>
              <a:rPr lang="uk-UA" sz="2400" spc="406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класи</a:t>
            </a:r>
            <a:r>
              <a:rPr lang="uk-UA" sz="2400" spc="406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та</a:t>
            </a:r>
            <a:r>
              <a:rPr lang="uk-UA" sz="2400" spc="412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2" dirty="0">
                <a:solidFill>
                  <a:srgbClr val="000000"/>
                </a:solidFill>
                <a:latin typeface="Verdana"/>
              </a:rPr>
              <a:t>9-</a:t>
            </a:r>
            <a:r>
              <a:rPr lang="uk-UA" sz="2400" spc="-1" dirty="0">
                <a:solidFill>
                  <a:srgbClr val="000000"/>
                </a:solidFill>
                <a:latin typeface="Microsoft Sans Serif"/>
              </a:rPr>
              <a:t>В,Г</a:t>
            </a:r>
            <a:r>
              <a:rPr lang="uk-UA" sz="2400" spc="197" dirty="0">
                <a:solidFill>
                  <a:srgbClr val="000000"/>
                </a:solidFill>
                <a:latin typeface="Microsoft Sans Serif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класи</a:t>
            </a:r>
            <a:r>
              <a:rPr lang="uk-UA" sz="2400" spc="412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з</a:t>
            </a:r>
            <a:r>
              <a:rPr lang="uk-UA" sz="2400" spc="412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2" dirty="0">
                <a:solidFill>
                  <a:srgbClr val="000000"/>
                </a:solidFill>
                <a:latin typeface="Verdana"/>
              </a:rPr>
              <a:t>поглибленим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вивченням</a:t>
            </a:r>
            <a:r>
              <a:rPr lang="uk-UA" sz="2400" spc="-72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біології</a:t>
            </a:r>
            <a:r>
              <a:rPr lang="uk-UA" sz="2400" spc="-60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та</a:t>
            </a:r>
            <a:r>
              <a:rPr lang="uk-UA" sz="2400" spc="-72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хімії</a:t>
            </a:r>
            <a:r>
              <a:rPr lang="uk-UA" sz="2400" spc="-66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(у</a:t>
            </a:r>
            <a:r>
              <a:rPr lang="uk-UA" sz="2400" spc="-60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8-х</a:t>
            </a:r>
            <a:r>
              <a:rPr lang="uk-UA" sz="2400" spc="-60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класах</a:t>
            </a:r>
            <a:r>
              <a:rPr lang="uk-UA" sz="2400" spc="-75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26" dirty="0">
                <a:solidFill>
                  <a:srgbClr val="000000"/>
                </a:solidFill>
                <a:latin typeface="Verdana"/>
              </a:rPr>
              <a:t>на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біологію</a:t>
            </a:r>
            <a:r>
              <a:rPr lang="uk-UA" sz="2400" spc="-35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виділено</a:t>
            </a:r>
            <a:r>
              <a:rPr lang="uk-UA" sz="2400" spc="-15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3</a:t>
            </a:r>
            <a:r>
              <a:rPr lang="uk-UA" sz="2400" spc="-26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год.,</a:t>
            </a:r>
            <a:r>
              <a:rPr lang="uk-UA" sz="2400" spc="-41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на</a:t>
            </a:r>
            <a:r>
              <a:rPr lang="uk-UA" sz="2400" spc="-35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хімію</a:t>
            </a:r>
            <a:r>
              <a:rPr lang="uk-UA" sz="2400" spc="-32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-</a:t>
            </a:r>
            <a:r>
              <a:rPr lang="uk-UA" sz="2400" spc="-26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4</a:t>
            </a:r>
            <a:r>
              <a:rPr lang="uk-UA" sz="2400" spc="-7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год.;</a:t>
            </a:r>
            <a:r>
              <a:rPr lang="uk-UA" sz="2400" spc="-41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у</a:t>
            </a:r>
            <a:r>
              <a:rPr lang="uk-UA" sz="2400" spc="-15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26" dirty="0">
                <a:solidFill>
                  <a:srgbClr val="000000"/>
                </a:solidFill>
                <a:latin typeface="Verdana"/>
              </a:rPr>
              <a:t>9-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х</a:t>
            </a:r>
            <a:r>
              <a:rPr lang="uk-UA" sz="2400" spc="-15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класах</a:t>
            </a:r>
            <a:r>
              <a:rPr lang="uk-UA" sz="2400" spc="-7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на</a:t>
            </a:r>
            <a:r>
              <a:rPr lang="uk-UA" sz="2400" spc="-21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2" dirty="0">
                <a:solidFill>
                  <a:srgbClr val="000000"/>
                </a:solidFill>
                <a:latin typeface="Verdana"/>
              </a:rPr>
              <a:t>біологію-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3</a:t>
            </a:r>
            <a:r>
              <a:rPr lang="uk-UA" sz="2400" spc="7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год.,</a:t>
            </a:r>
            <a:r>
              <a:rPr lang="uk-UA" sz="2400" spc="-26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на</a:t>
            </a:r>
            <a:r>
              <a:rPr lang="uk-UA" sz="2400" spc="-26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2" dirty="0">
                <a:solidFill>
                  <a:srgbClr val="000000"/>
                </a:solidFill>
                <a:latin typeface="Verdana"/>
              </a:rPr>
              <a:t>хімію-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4</a:t>
            </a:r>
            <a:r>
              <a:rPr lang="uk-UA" sz="2400" spc="7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2" dirty="0">
                <a:solidFill>
                  <a:srgbClr val="000000"/>
                </a:solidFill>
                <a:latin typeface="Verdana"/>
              </a:rPr>
              <a:t>год.)</a:t>
            </a:r>
            <a:endParaRPr lang="uk-UA" sz="2400" spc="-1" dirty="0"/>
          </a:p>
        </p:txBody>
      </p:sp>
    </p:spTree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object 1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357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44" name="object 105"/>
          <p:cNvSpPr/>
          <p:nvPr/>
        </p:nvSpPr>
        <p:spPr>
          <a:xfrm>
            <a:off x="1327150" y="68263"/>
            <a:ext cx="6396038" cy="5254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4147" name="Рисунок 4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" y="1439863"/>
            <a:ext cx="7432675" cy="52546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46" name="TextBox 5"/>
          <p:cNvSpPr/>
          <p:nvPr/>
        </p:nvSpPr>
        <p:spPr>
          <a:xfrm>
            <a:off x="539750" y="360363"/>
            <a:ext cx="7577138" cy="3460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uk-UA" b="1">
                <a:solidFill>
                  <a:srgbClr val="2B12C0"/>
                </a:solidFill>
                <a:latin typeface="Verdana" pitchFamily="34" charset="0"/>
              </a:rPr>
              <a:t>Захоплива мандрівка  «Підземелля Львова». </a:t>
            </a:r>
            <a:endParaRPr lang="uk-UA"/>
          </a:p>
        </p:txBody>
      </p:sp>
      <p:sp>
        <p:nvSpPr>
          <p:cNvPr id="747" name="TextBox 7"/>
          <p:cNvSpPr/>
          <p:nvPr/>
        </p:nvSpPr>
        <p:spPr>
          <a:xfrm>
            <a:off x="1876425" y="779463"/>
            <a:ext cx="5075238" cy="7826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uk-UA" b="1">
                <a:solidFill>
                  <a:srgbClr val="953735"/>
                </a:solidFill>
                <a:latin typeface="Verdana" pitchFamily="34" charset="0"/>
              </a:rPr>
              <a:t>(5-Б клас, кл.кер. Н.Моравська)</a:t>
            </a:r>
            <a:endParaRPr lang="uk-UA"/>
          </a:p>
        </p:txBody>
      </p:sp>
    </p:spTree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object 1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357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49" name="object 107"/>
          <p:cNvSpPr/>
          <p:nvPr/>
        </p:nvSpPr>
        <p:spPr>
          <a:xfrm>
            <a:off x="1327150" y="68263"/>
            <a:ext cx="6396038" cy="5254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0" name="TextBox 471"/>
          <p:cNvSpPr/>
          <p:nvPr/>
        </p:nvSpPr>
        <p:spPr>
          <a:xfrm>
            <a:off x="179388" y="360363"/>
            <a:ext cx="8820150" cy="8572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uk-UA" b="1">
                <a:solidFill>
                  <a:srgbClr val="2B12C0"/>
                </a:solidFill>
                <a:latin typeface="Verdana" pitchFamily="34" charset="0"/>
              </a:rPr>
              <a:t>Неймовірні емоції тримали учні, оглянувши карпатський бункер лінії Арпада, палац Шенборнів, Мукачівський замок.</a:t>
            </a:r>
            <a:endParaRPr lang="uk-UA"/>
          </a:p>
        </p:txBody>
      </p:sp>
      <p:pic>
        <p:nvPicPr>
          <p:cNvPr id="135172" name="Рисунок 4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563" y="1751013"/>
            <a:ext cx="6942137" cy="49085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52" name="TextBox 5"/>
          <p:cNvSpPr/>
          <p:nvPr/>
        </p:nvSpPr>
        <p:spPr>
          <a:xfrm>
            <a:off x="1828800" y="1127125"/>
            <a:ext cx="5075238" cy="781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uk-UA" b="1">
                <a:solidFill>
                  <a:srgbClr val="953735"/>
                </a:solidFill>
                <a:latin typeface="Verdana" pitchFamily="34" charset="0"/>
              </a:rPr>
              <a:t>(8-Б клас, кл.кер. Н.Коваль)</a:t>
            </a:r>
            <a:endParaRPr lang="uk-UA"/>
          </a:p>
        </p:txBody>
      </p:sp>
    </p:spTree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3" name="object 1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357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54" name="object 109"/>
          <p:cNvSpPr/>
          <p:nvPr/>
        </p:nvSpPr>
        <p:spPr>
          <a:xfrm>
            <a:off x="1327150" y="68263"/>
            <a:ext cx="6396038" cy="5254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5" name="TextBox 475"/>
          <p:cNvSpPr/>
          <p:nvPr/>
        </p:nvSpPr>
        <p:spPr>
          <a:xfrm>
            <a:off x="163513" y="122238"/>
            <a:ext cx="8820150" cy="11128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uk-UA" b="1">
                <a:solidFill>
                  <a:srgbClr val="2B12C0"/>
                </a:solidFill>
                <a:latin typeface="Verdana" pitchFamily="34" charset="0"/>
              </a:rPr>
              <a:t>Таємничі підземелля Львова </a:t>
            </a:r>
            <a:endParaRPr lang="uk-UA"/>
          </a:p>
          <a:p>
            <a:pPr algn="ctr"/>
            <a:r>
              <a:rPr lang="uk-UA" b="1">
                <a:solidFill>
                  <a:srgbClr val="2B12C0"/>
                </a:solidFill>
                <a:latin typeface="Verdana" pitchFamily="34" charset="0"/>
              </a:rPr>
              <a:t>(Підземелля Гарнізонного храму, Львівський музей історії релігії, музей скла).</a:t>
            </a:r>
            <a:endParaRPr lang="uk-UA"/>
          </a:p>
        </p:txBody>
      </p:sp>
      <p:pic>
        <p:nvPicPr>
          <p:cNvPr id="136196" name="Рисунок 4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1474788"/>
            <a:ext cx="7180263" cy="52197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57" name="TextBox 5"/>
          <p:cNvSpPr/>
          <p:nvPr/>
        </p:nvSpPr>
        <p:spPr>
          <a:xfrm>
            <a:off x="2173288" y="969963"/>
            <a:ext cx="5076825" cy="7826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uk-UA" b="1">
                <a:solidFill>
                  <a:srgbClr val="953735"/>
                </a:solidFill>
                <a:latin typeface="Verdana" pitchFamily="34" charset="0"/>
              </a:rPr>
              <a:t>(6-В клас, кл.кер. О.Пач)</a:t>
            </a:r>
            <a:endParaRPr lang="uk-UA"/>
          </a:p>
        </p:txBody>
      </p:sp>
    </p:spTree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7" name="object 1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357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59" name="object 111"/>
          <p:cNvSpPr/>
          <p:nvPr/>
        </p:nvSpPr>
        <p:spPr>
          <a:xfrm>
            <a:off x="1327150" y="68263"/>
            <a:ext cx="6396038" cy="5254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0" name="TextBox 479"/>
          <p:cNvSpPr/>
          <p:nvPr/>
        </p:nvSpPr>
        <p:spPr>
          <a:xfrm>
            <a:off x="-211138" y="169863"/>
            <a:ext cx="8820151" cy="6016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uk-UA" b="1">
                <a:solidFill>
                  <a:srgbClr val="2B12C0"/>
                </a:solidFill>
                <a:latin typeface="Verdana" pitchFamily="34" charset="0"/>
              </a:rPr>
              <a:t>Подорож замками Тернопільщини </a:t>
            </a:r>
            <a:endParaRPr lang="uk-UA"/>
          </a:p>
          <a:p>
            <a:pPr algn="ctr"/>
            <a:r>
              <a:rPr lang="uk-UA" b="1">
                <a:solidFill>
                  <a:srgbClr val="2B12C0"/>
                </a:solidFill>
                <a:latin typeface="Verdana" pitchFamily="34" charset="0"/>
              </a:rPr>
              <a:t>(Вишнівецький палац, Збаразький  замок).</a:t>
            </a:r>
            <a:endParaRPr lang="uk-UA"/>
          </a:p>
        </p:txBody>
      </p:sp>
      <p:pic>
        <p:nvPicPr>
          <p:cNvPr id="137220" name="Рисунок 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1395413"/>
            <a:ext cx="5440363" cy="544036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62" name="TextBox 5"/>
          <p:cNvSpPr/>
          <p:nvPr/>
        </p:nvSpPr>
        <p:spPr>
          <a:xfrm>
            <a:off x="2173288" y="969963"/>
            <a:ext cx="5076825" cy="7826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uk-UA" b="1">
                <a:solidFill>
                  <a:srgbClr val="953735"/>
                </a:solidFill>
                <a:latin typeface="Verdana" pitchFamily="34" charset="0"/>
              </a:rPr>
              <a:t>(5-А клас, кл.кер. Л.Чорна)</a:t>
            </a:r>
            <a:endParaRPr lang="uk-UA"/>
          </a:p>
        </p:txBody>
      </p:sp>
    </p:spTree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object 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357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64" name="object 113"/>
          <p:cNvSpPr/>
          <p:nvPr/>
        </p:nvSpPr>
        <p:spPr>
          <a:xfrm>
            <a:off x="1327150" y="68263"/>
            <a:ext cx="6396038" cy="5254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8243" name="Рисунок 4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1333500"/>
            <a:ext cx="7105650" cy="52943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66" name="TextBox 484"/>
          <p:cNvSpPr/>
          <p:nvPr/>
        </p:nvSpPr>
        <p:spPr>
          <a:xfrm>
            <a:off x="466725" y="292100"/>
            <a:ext cx="7858125" cy="6032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uk-UA" b="1">
                <a:solidFill>
                  <a:srgbClr val="2B12C0"/>
                </a:solidFill>
                <a:latin typeface="Verdana" pitchFamily="34" charset="0"/>
              </a:rPr>
              <a:t>Подорож на пасіку у село Раковець </a:t>
            </a:r>
            <a:endParaRPr lang="uk-UA"/>
          </a:p>
        </p:txBody>
      </p:sp>
      <p:sp>
        <p:nvSpPr>
          <p:cNvPr id="767" name="TextBox 5"/>
          <p:cNvSpPr/>
          <p:nvPr/>
        </p:nvSpPr>
        <p:spPr>
          <a:xfrm>
            <a:off x="2103438" y="728663"/>
            <a:ext cx="5076825" cy="7826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uk-UA" b="1">
                <a:solidFill>
                  <a:srgbClr val="953735"/>
                </a:solidFill>
                <a:latin typeface="Verdana" pitchFamily="34" charset="0"/>
              </a:rPr>
              <a:t>(2-В клас, кл.кер. Г.Турянська)</a:t>
            </a:r>
            <a:endParaRPr lang="uk-UA"/>
          </a:p>
        </p:txBody>
      </p:sp>
    </p:spTree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object 1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357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69" name="object 115"/>
          <p:cNvSpPr/>
          <p:nvPr/>
        </p:nvSpPr>
        <p:spPr>
          <a:xfrm>
            <a:off x="1327150" y="68263"/>
            <a:ext cx="6396038" cy="5254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0" name="TextBox 487"/>
          <p:cNvSpPr/>
          <p:nvPr/>
        </p:nvSpPr>
        <p:spPr>
          <a:xfrm>
            <a:off x="112713" y="104775"/>
            <a:ext cx="8921750" cy="11128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uk-UA" b="1">
                <a:solidFill>
                  <a:srgbClr val="2B12C0"/>
                </a:solidFill>
                <a:latin typeface="Verdana" pitchFamily="34" charset="0"/>
              </a:rPr>
              <a:t>Відпочинок на природі, цікаві квести, смачненький шашлик, колоритні фотографії на березі озера, веселі розмови та </a:t>
            </a:r>
            <a:endParaRPr lang="uk-UA"/>
          </a:p>
          <a:p>
            <a:pPr algn="ctr"/>
            <a:r>
              <a:rPr lang="uk-UA" b="1">
                <a:solidFill>
                  <a:srgbClr val="2B12C0"/>
                </a:solidFill>
                <a:latin typeface="Verdana" pitchFamily="34" charset="0"/>
              </a:rPr>
              <a:t>сміх у колі однокласників</a:t>
            </a:r>
            <a:endParaRPr lang="uk-UA"/>
          </a:p>
        </p:txBody>
      </p:sp>
      <p:pic>
        <p:nvPicPr>
          <p:cNvPr id="139268" name="Рисунок 4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1676400"/>
            <a:ext cx="6913563" cy="50371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72" name="TextBox 5"/>
          <p:cNvSpPr/>
          <p:nvPr/>
        </p:nvSpPr>
        <p:spPr>
          <a:xfrm>
            <a:off x="2035175" y="1050925"/>
            <a:ext cx="5075238" cy="782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uk-UA" b="1">
                <a:solidFill>
                  <a:srgbClr val="953735"/>
                </a:solidFill>
                <a:latin typeface="Verdana" pitchFamily="34" charset="0"/>
              </a:rPr>
              <a:t>(10-Б клас, кл.кер. І.Єдинак)</a:t>
            </a:r>
            <a:endParaRPr lang="uk-UA"/>
          </a:p>
        </p:txBody>
      </p:sp>
    </p:spTree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89" name="object 1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357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74" name="object 117"/>
          <p:cNvSpPr/>
          <p:nvPr/>
        </p:nvSpPr>
        <p:spPr>
          <a:xfrm>
            <a:off x="1327150" y="68263"/>
            <a:ext cx="6396038" cy="5254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0291" name="Рисунок 4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" y="1730375"/>
            <a:ext cx="6805613" cy="48593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76" name="TextBox 492"/>
          <p:cNvSpPr/>
          <p:nvPr/>
        </p:nvSpPr>
        <p:spPr>
          <a:xfrm>
            <a:off x="3175" y="179388"/>
            <a:ext cx="8531225" cy="11144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uk-UA" b="1">
                <a:solidFill>
                  <a:srgbClr val="2B12C0"/>
                </a:solidFill>
                <a:latin typeface="Verdana" pitchFamily="34" charset="0"/>
              </a:rPr>
              <a:t>Переодягнувшись у захисний костюм бджоляра почули історію про життя бджіл, спробували качати мед, відпочили на вулику, мали можливість продегустувати медовий пряник.</a:t>
            </a:r>
            <a:endParaRPr lang="uk-UA"/>
          </a:p>
        </p:txBody>
      </p:sp>
      <p:sp>
        <p:nvSpPr>
          <p:cNvPr id="777" name="TextBox 5"/>
          <p:cNvSpPr/>
          <p:nvPr/>
        </p:nvSpPr>
        <p:spPr>
          <a:xfrm>
            <a:off x="1987550" y="1144588"/>
            <a:ext cx="5075238" cy="7826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uk-UA" b="1">
                <a:solidFill>
                  <a:srgbClr val="953735"/>
                </a:solidFill>
                <a:latin typeface="Verdana" pitchFamily="34" charset="0"/>
              </a:rPr>
              <a:t>(1-Б клас, кл.кер. С.Грудка)</a:t>
            </a:r>
            <a:endParaRPr lang="uk-UA"/>
          </a:p>
        </p:txBody>
      </p:sp>
    </p:spTree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object 1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357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79" name="object 119"/>
          <p:cNvSpPr/>
          <p:nvPr/>
        </p:nvSpPr>
        <p:spPr>
          <a:xfrm>
            <a:off x="1327150" y="68263"/>
            <a:ext cx="6396038" cy="5254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1315" name="Рисунок 4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4375" y="1293813"/>
            <a:ext cx="4330700" cy="5410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81" name="TextBox 496"/>
          <p:cNvSpPr/>
          <p:nvPr/>
        </p:nvSpPr>
        <p:spPr>
          <a:xfrm>
            <a:off x="219075" y="179388"/>
            <a:ext cx="8553450" cy="11144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uk-UA" b="1">
                <a:solidFill>
                  <a:srgbClr val="2B12C0"/>
                </a:solidFill>
                <a:latin typeface="Verdana" pitchFamily="34" charset="0"/>
              </a:rPr>
              <a:t>Екскурсія в унікальний реабілітаційний центр порятунку бурих ведмедів в Україні - «Домажир»</a:t>
            </a:r>
            <a:endParaRPr lang="uk-UA"/>
          </a:p>
        </p:txBody>
      </p:sp>
      <p:sp>
        <p:nvSpPr>
          <p:cNvPr id="782" name="TextBox 5"/>
          <p:cNvSpPr/>
          <p:nvPr/>
        </p:nvSpPr>
        <p:spPr>
          <a:xfrm>
            <a:off x="2081213" y="774700"/>
            <a:ext cx="5075237" cy="7810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uk-UA" b="1">
                <a:solidFill>
                  <a:srgbClr val="953735"/>
                </a:solidFill>
                <a:latin typeface="Verdana" pitchFamily="34" charset="0"/>
              </a:rPr>
              <a:t>(3-Г клас, кл.кер. О.Глібовецька)</a:t>
            </a:r>
            <a:endParaRPr lang="uk-UA"/>
          </a:p>
        </p:txBody>
      </p:sp>
    </p:spTree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7" name="object 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140825" cy="68357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84" name="object 121"/>
          <p:cNvSpPr/>
          <p:nvPr/>
        </p:nvSpPr>
        <p:spPr>
          <a:xfrm>
            <a:off x="1327150" y="68263"/>
            <a:ext cx="6396038" cy="5254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2339" name="Рисунок 4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" y="1438275"/>
            <a:ext cx="7086600" cy="52006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86" name="TextBox 500"/>
          <p:cNvSpPr/>
          <p:nvPr/>
        </p:nvSpPr>
        <p:spPr>
          <a:xfrm>
            <a:off x="223838" y="179388"/>
            <a:ext cx="8101012" cy="13700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uk-UA" b="1">
                <a:solidFill>
                  <a:srgbClr val="2B12C0"/>
                </a:solidFill>
                <a:latin typeface="Verdana" pitchFamily="34" charset="0"/>
              </a:rPr>
              <a:t>Велике розмаїття пам'яток і пам'ятників архітектури Тернопільщини зробили подорож цікавою і насиченою. </a:t>
            </a:r>
            <a:endParaRPr lang="uk-UA"/>
          </a:p>
        </p:txBody>
      </p:sp>
      <p:sp>
        <p:nvSpPr>
          <p:cNvPr id="787" name="TextBox 5"/>
          <p:cNvSpPr/>
          <p:nvPr/>
        </p:nvSpPr>
        <p:spPr>
          <a:xfrm>
            <a:off x="2035175" y="879475"/>
            <a:ext cx="5075238" cy="782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uk-UA" b="1">
                <a:solidFill>
                  <a:srgbClr val="953735"/>
                </a:solidFill>
                <a:latin typeface="Verdana" pitchFamily="34" charset="0"/>
              </a:rPr>
              <a:t>(8-А клас, кл.кер. Є.Глібовецька)</a:t>
            </a:r>
            <a:endParaRPr lang="uk-UA"/>
          </a:p>
        </p:txBody>
      </p:sp>
    </p:spTree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357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89" name="object 3"/>
          <p:cNvSpPr/>
          <p:nvPr/>
        </p:nvSpPr>
        <p:spPr>
          <a:xfrm>
            <a:off x="323850" y="701675"/>
            <a:ext cx="8324850" cy="39195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1520" rIns="0" bIns="0">
            <a:spAutoFit/>
          </a:bodyPr>
          <a:lstStyle/>
          <a:p>
            <a:pPr marL="12240" indent="-6840" algn="ctr" fontAlgn="auto">
              <a:spcBef>
                <a:spcPts val="91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uk-UA" sz="3200" b="1" spc="-1">
                <a:solidFill>
                  <a:srgbClr val="002BC0"/>
                </a:solidFill>
                <a:latin typeface="Verdana"/>
              </a:rPr>
              <a:t>Упродовж</a:t>
            </a:r>
            <a:r>
              <a:rPr lang="uk-UA" sz="3200" b="1" spc="-182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spc="-1">
                <a:solidFill>
                  <a:srgbClr val="002BC0"/>
                </a:solidFill>
                <a:latin typeface="Verdana"/>
              </a:rPr>
              <a:t>навчального</a:t>
            </a:r>
            <a:r>
              <a:rPr lang="uk-UA" sz="3200" b="1" spc="-182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spc="-21">
                <a:solidFill>
                  <a:srgbClr val="002BC0"/>
                </a:solidFill>
                <a:latin typeface="Verdana"/>
              </a:rPr>
              <a:t>року </a:t>
            </a:r>
            <a:r>
              <a:rPr lang="uk-UA" sz="3200" b="1" spc="-1">
                <a:solidFill>
                  <a:srgbClr val="002BC0"/>
                </a:solidFill>
                <a:latin typeface="Verdana"/>
              </a:rPr>
              <a:t>учні</a:t>
            </a:r>
            <a:r>
              <a:rPr lang="uk-UA" sz="3200" b="1" spc="-126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spc="-1">
                <a:solidFill>
                  <a:srgbClr val="002BC0"/>
                </a:solidFill>
                <a:latin typeface="Verdana"/>
              </a:rPr>
              <a:t>школи</a:t>
            </a:r>
            <a:r>
              <a:rPr lang="uk-UA" sz="3200" b="1" spc="-52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spc="-1">
                <a:solidFill>
                  <a:srgbClr val="002BC0"/>
                </a:solidFill>
                <a:latin typeface="Verdana"/>
              </a:rPr>
              <a:t>мають</a:t>
            </a:r>
            <a:r>
              <a:rPr lang="uk-UA" sz="3200" b="1" spc="-86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spc="-12">
                <a:solidFill>
                  <a:srgbClr val="002BC0"/>
                </a:solidFill>
                <a:latin typeface="Verdana"/>
              </a:rPr>
              <a:t>можливість вдосконалювати</a:t>
            </a:r>
            <a:r>
              <a:rPr lang="uk-UA" sz="3200" b="1" spc="-66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spc="-1">
                <a:solidFill>
                  <a:srgbClr val="002BC0"/>
                </a:solidFill>
                <a:latin typeface="Verdana"/>
              </a:rPr>
              <a:t>свої</a:t>
            </a:r>
            <a:r>
              <a:rPr lang="uk-UA" sz="3200" b="1" spc="-12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spc="-1">
                <a:solidFill>
                  <a:srgbClr val="002BC0"/>
                </a:solidFill>
                <a:latin typeface="Verdana"/>
              </a:rPr>
              <a:t>знання</a:t>
            </a:r>
            <a:r>
              <a:rPr lang="uk-UA" sz="3200" b="1" spc="-126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spc="-52">
                <a:solidFill>
                  <a:srgbClr val="002BC0"/>
                </a:solidFill>
                <a:latin typeface="Verdana"/>
              </a:rPr>
              <a:t>з </a:t>
            </a:r>
            <a:r>
              <a:rPr lang="uk-UA" sz="3200" b="1" spc="-1">
                <a:solidFill>
                  <a:srgbClr val="002BC0"/>
                </a:solidFill>
                <a:latin typeface="Verdana"/>
              </a:rPr>
              <a:t>іноземної</a:t>
            </a:r>
            <a:r>
              <a:rPr lang="uk-UA" sz="3200" b="1" spc="-10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spc="-1">
                <a:solidFill>
                  <a:srgbClr val="002BC0"/>
                </a:solidFill>
                <a:latin typeface="Verdana"/>
              </a:rPr>
              <a:t>мови,</a:t>
            </a:r>
            <a:r>
              <a:rPr lang="uk-UA" sz="3200" b="1" spc="-126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spc="-1">
                <a:solidFill>
                  <a:srgbClr val="002BC0"/>
                </a:solidFill>
                <a:latin typeface="Verdana"/>
              </a:rPr>
              <a:t>фізики,</a:t>
            </a:r>
            <a:r>
              <a:rPr lang="uk-UA" sz="3200" b="1" spc="-131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spc="-12">
                <a:solidFill>
                  <a:srgbClr val="002BC0"/>
                </a:solidFill>
                <a:latin typeface="Verdana"/>
              </a:rPr>
              <a:t>хімії, </a:t>
            </a:r>
            <a:r>
              <a:rPr lang="uk-UA" sz="3200" b="1" spc="-1">
                <a:solidFill>
                  <a:srgbClr val="002BC0"/>
                </a:solidFill>
                <a:latin typeface="Verdana"/>
              </a:rPr>
              <a:t>співати,</a:t>
            </a:r>
            <a:r>
              <a:rPr lang="uk-UA" sz="3200" b="1" spc="-16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spc="-1">
                <a:solidFill>
                  <a:srgbClr val="002BC0"/>
                </a:solidFill>
                <a:latin typeface="Verdana"/>
              </a:rPr>
              <a:t>танцювати,</a:t>
            </a:r>
            <a:r>
              <a:rPr lang="uk-UA" sz="3200" b="1" spc="-16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spc="-12">
                <a:solidFill>
                  <a:srgbClr val="002BC0"/>
                </a:solidFill>
                <a:latin typeface="Verdana"/>
              </a:rPr>
              <a:t>займатися спортом.</a:t>
            </a:r>
            <a:endParaRPr lang="uk-UA" sz="3200" spc="-1"/>
          </a:p>
          <a:p>
            <a:pPr marL="12240" indent="-6840" fontAlgn="auto">
              <a:spcBef>
                <a:spcPts val="6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uk-UA" sz="3200" spc="-1"/>
          </a:p>
          <a:p>
            <a:pPr marL="12240" indent="-6840"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uk-UA" sz="3200" b="1" i="1" spc="-1">
                <a:solidFill>
                  <a:srgbClr val="002BC0"/>
                </a:solidFill>
                <a:latin typeface="Verdana"/>
              </a:rPr>
              <a:t>А</a:t>
            </a:r>
            <a:r>
              <a:rPr lang="uk-UA" sz="3200" b="1" i="1" spc="-21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i="1" spc="-12">
                <a:solidFill>
                  <a:srgbClr val="002BC0"/>
                </a:solidFill>
                <a:latin typeface="Verdana"/>
              </a:rPr>
              <a:t>саме:</a:t>
            </a:r>
            <a:endParaRPr lang="uk-UA" sz="3200" spc="-1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65" name="object 4"/>
          <p:cNvGrpSpPr>
            <a:grpSpLocks/>
          </p:cNvGrpSpPr>
          <p:nvPr/>
        </p:nvGrpSpPr>
        <p:grpSpPr bwMode="auto">
          <a:xfrm>
            <a:off x="1588" y="-7938"/>
            <a:ext cx="9140825" cy="6864351"/>
            <a:chOff x="1440" y="-7200"/>
            <a:chExt cx="9141480" cy="6864120"/>
          </a:xfrm>
        </p:grpSpPr>
        <p:pic>
          <p:nvPicPr>
            <p:cNvPr id="88068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5880" y="3217320"/>
              <a:ext cx="1367280" cy="363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93" name="object 6"/>
            <p:cNvSpPr/>
            <p:nvPr/>
          </p:nvSpPr>
          <p:spPr>
            <a:xfrm>
              <a:off x="7714068" y="3331201"/>
              <a:ext cx="1197061" cy="3522544"/>
            </a:xfrm>
            <a:custGeom>
              <a:avLst/>
              <a:gdLst/>
              <a:ahLst/>
              <a:cxnLst/>
              <a:rect l="l" t="t" r="r" b="b"/>
              <a:pathLst>
                <a:path w="1198245" h="3520440">
                  <a:moveTo>
                    <a:pt x="1197831" y="0"/>
                  </a:moveTo>
                  <a:lnTo>
                    <a:pt x="1129889" y="18297"/>
                  </a:lnTo>
                  <a:lnTo>
                    <a:pt x="1091180" y="30901"/>
                  </a:lnTo>
                  <a:lnTo>
                    <a:pt x="1049895" y="46196"/>
                  </a:lnTo>
                  <a:lnTo>
                    <a:pt x="1006469" y="64472"/>
                  </a:lnTo>
                  <a:lnTo>
                    <a:pt x="961339" y="86019"/>
                  </a:lnTo>
                  <a:lnTo>
                    <a:pt x="914940" y="111128"/>
                  </a:lnTo>
                  <a:lnTo>
                    <a:pt x="867710" y="140088"/>
                  </a:lnTo>
                  <a:lnTo>
                    <a:pt x="820084" y="173191"/>
                  </a:lnTo>
                  <a:lnTo>
                    <a:pt x="772499" y="210726"/>
                  </a:lnTo>
                  <a:lnTo>
                    <a:pt x="725391" y="252984"/>
                  </a:lnTo>
                  <a:lnTo>
                    <a:pt x="681975" y="297086"/>
                  </a:lnTo>
                  <a:lnTo>
                    <a:pt x="642215" y="342493"/>
                  </a:lnTo>
                  <a:lnTo>
                    <a:pt x="605954" y="388959"/>
                  </a:lnTo>
                  <a:lnTo>
                    <a:pt x="573036" y="436236"/>
                  </a:lnTo>
                  <a:lnTo>
                    <a:pt x="543307" y="484076"/>
                  </a:lnTo>
                  <a:lnTo>
                    <a:pt x="516611" y="532232"/>
                  </a:lnTo>
                  <a:lnTo>
                    <a:pt x="492792" y="580457"/>
                  </a:lnTo>
                  <a:lnTo>
                    <a:pt x="471696" y="628504"/>
                  </a:lnTo>
                  <a:lnTo>
                    <a:pt x="453166" y="676124"/>
                  </a:lnTo>
                  <a:lnTo>
                    <a:pt x="437047" y="723071"/>
                  </a:lnTo>
                  <a:lnTo>
                    <a:pt x="423185" y="769097"/>
                  </a:lnTo>
                  <a:lnTo>
                    <a:pt x="411423" y="813955"/>
                  </a:lnTo>
                  <a:lnTo>
                    <a:pt x="401606" y="857397"/>
                  </a:lnTo>
                  <a:lnTo>
                    <a:pt x="393578" y="899176"/>
                  </a:lnTo>
                  <a:lnTo>
                    <a:pt x="387185" y="939045"/>
                  </a:lnTo>
                  <a:lnTo>
                    <a:pt x="378681" y="1012063"/>
                  </a:lnTo>
                  <a:lnTo>
                    <a:pt x="374217" y="1077327"/>
                  </a:lnTo>
                  <a:lnTo>
                    <a:pt x="372453" y="1138729"/>
                  </a:lnTo>
                  <a:lnTo>
                    <a:pt x="373138" y="1196607"/>
                  </a:lnTo>
                  <a:lnTo>
                    <a:pt x="376021" y="1251303"/>
                  </a:lnTo>
                  <a:lnTo>
                    <a:pt x="380853" y="1303156"/>
                  </a:lnTo>
                  <a:lnTo>
                    <a:pt x="387382" y="1352508"/>
                  </a:lnTo>
                  <a:lnTo>
                    <a:pt x="395360" y="1399699"/>
                  </a:lnTo>
                  <a:lnTo>
                    <a:pt x="404535" y="1445070"/>
                  </a:lnTo>
                  <a:lnTo>
                    <a:pt x="414657" y="1488960"/>
                  </a:lnTo>
                  <a:lnTo>
                    <a:pt x="425476" y="1531711"/>
                  </a:lnTo>
                  <a:lnTo>
                    <a:pt x="436741" y="1573662"/>
                  </a:lnTo>
                  <a:lnTo>
                    <a:pt x="448203" y="1615155"/>
                  </a:lnTo>
                  <a:lnTo>
                    <a:pt x="459610" y="1656529"/>
                  </a:lnTo>
                  <a:lnTo>
                    <a:pt x="470713" y="1698126"/>
                  </a:lnTo>
                  <a:lnTo>
                    <a:pt x="481262" y="1740285"/>
                  </a:lnTo>
                  <a:lnTo>
                    <a:pt x="491005" y="1783348"/>
                  </a:lnTo>
                  <a:lnTo>
                    <a:pt x="499694" y="1827654"/>
                  </a:lnTo>
                  <a:lnTo>
                    <a:pt x="507076" y="1873545"/>
                  </a:lnTo>
                  <a:lnTo>
                    <a:pt x="512903" y="1921360"/>
                  </a:lnTo>
                  <a:lnTo>
                    <a:pt x="516924" y="1971440"/>
                  </a:lnTo>
                  <a:lnTo>
                    <a:pt x="518889" y="2024126"/>
                  </a:lnTo>
                  <a:lnTo>
                    <a:pt x="518803" y="2095536"/>
                  </a:lnTo>
                  <a:lnTo>
                    <a:pt x="516272" y="2162749"/>
                  </a:lnTo>
                  <a:lnTo>
                    <a:pt x="511443" y="2225982"/>
                  </a:lnTo>
                  <a:lnTo>
                    <a:pt x="504462" y="2285450"/>
                  </a:lnTo>
                  <a:lnTo>
                    <a:pt x="495478" y="2341372"/>
                  </a:lnTo>
                  <a:lnTo>
                    <a:pt x="484636" y="2393965"/>
                  </a:lnTo>
                  <a:lnTo>
                    <a:pt x="472084" y="2443444"/>
                  </a:lnTo>
                  <a:lnTo>
                    <a:pt x="457968" y="2490027"/>
                  </a:lnTo>
                  <a:lnTo>
                    <a:pt x="442435" y="2533930"/>
                  </a:lnTo>
                  <a:lnTo>
                    <a:pt x="425632" y="2575372"/>
                  </a:lnTo>
                  <a:lnTo>
                    <a:pt x="407705" y="2614568"/>
                  </a:lnTo>
                  <a:lnTo>
                    <a:pt x="388803" y="2651736"/>
                  </a:lnTo>
                  <a:lnTo>
                    <a:pt x="369071" y="2687092"/>
                  </a:lnTo>
                  <a:lnTo>
                    <a:pt x="348657" y="2720854"/>
                  </a:lnTo>
                  <a:lnTo>
                    <a:pt x="327707" y="2753237"/>
                  </a:lnTo>
                  <a:lnTo>
                    <a:pt x="284787" y="2814739"/>
                  </a:lnTo>
                  <a:lnTo>
                    <a:pt x="236366" y="2878437"/>
                  </a:lnTo>
                  <a:lnTo>
                    <a:pt x="207802" y="2912495"/>
                  </a:lnTo>
                  <a:lnTo>
                    <a:pt x="178213" y="2947414"/>
                  </a:lnTo>
                  <a:lnTo>
                    <a:pt x="148396" y="2984142"/>
                  </a:lnTo>
                  <a:lnTo>
                    <a:pt x="119145" y="3023629"/>
                  </a:lnTo>
                  <a:lnTo>
                    <a:pt x="91256" y="3066823"/>
                  </a:lnTo>
                  <a:lnTo>
                    <a:pt x="65525" y="3114673"/>
                  </a:lnTo>
                  <a:lnTo>
                    <a:pt x="42746" y="3168128"/>
                  </a:lnTo>
                  <a:lnTo>
                    <a:pt x="23716" y="3228136"/>
                  </a:lnTo>
                  <a:lnTo>
                    <a:pt x="13038" y="3276073"/>
                  </a:lnTo>
                  <a:lnTo>
                    <a:pt x="5522" y="3324554"/>
                  </a:lnTo>
                  <a:lnTo>
                    <a:pt x="1173" y="3373405"/>
                  </a:lnTo>
                  <a:lnTo>
                    <a:pt x="0" y="3422452"/>
                  </a:lnTo>
                  <a:lnTo>
                    <a:pt x="2008" y="3471522"/>
                  </a:lnTo>
                  <a:lnTo>
                    <a:pt x="7206" y="3520439"/>
                  </a:lnTo>
                </a:path>
              </a:pathLst>
            </a:custGeom>
            <a:noFill/>
            <a:ln w="18288">
              <a:solidFill>
                <a:srgbClr val="FCD2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8070" name="object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53320" y="3037680"/>
              <a:ext cx="1388880" cy="381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95" name="object 8"/>
            <p:cNvSpPr/>
            <p:nvPr/>
          </p:nvSpPr>
          <p:spPr>
            <a:xfrm>
              <a:off x="7945859" y="3147057"/>
              <a:ext cx="1193886" cy="3703513"/>
            </a:xfrm>
            <a:custGeom>
              <a:avLst/>
              <a:gdLst/>
              <a:ahLst/>
              <a:cxnLst/>
              <a:rect l="l" t="t" r="r" b="b"/>
              <a:pathLst>
                <a:path w="1195070" h="3700779">
                  <a:moveTo>
                    <a:pt x="1194783" y="0"/>
                  </a:moveTo>
                  <a:lnTo>
                    <a:pt x="1127002" y="19244"/>
                  </a:lnTo>
                  <a:lnTo>
                    <a:pt x="1088389" y="32484"/>
                  </a:lnTo>
                  <a:lnTo>
                    <a:pt x="1047206" y="48546"/>
                  </a:lnTo>
                  <a:lnTo>
                    <a:pt x="1003889" y="67734"/>
                  </a:lnTo>
                  <a:lnTo>
                    <a:pt x="958871" y="90356"/>
                  </a:lnTo>
                  <a:lnTo>
                    <a:pt x="912588" y="116717"/>
                  </a:lnTo>
                  <a:lnTo>
                    <a:pt x="865473" y="147124"/>
                  </a:lnTo>
                  <a:lnTo>
                    <a:pt x="817961" y="181883"/>
                  </a:lnTo>
                  <a:lnTo>
                    <a:pt x="770487" y="221301"/>
                  </a:lnTo>
                  <a:lnTo>
                    <a:pt x="723486" y="265683"/>
                  </a:lnTo>
                  <a:lnTo>
                    <a:pt x="682487" y="309366"/>
                  </a:lnTo>
                  <a:lnTo>
                    <a:pt x="644750" y="354287"/>
                  </a:lnTo>
                  <a:lnTo>
                    <a:pt x="610142" y="400228"/>
                  </a:lnTo>
                  <a:lnTo>
                    <a:pt x="578533" y="446969"/>
                  </a:lnTo>
                  <a:lnTo>
                    <a:pt x="549793" y="494293"/>
                  </a:lnTo>
                  <a:lnTo>
                    <a:pt x="523790" y="541979"/>
                  </a:lnTo>
                  <a:lnTo>
                    <a:pt x="500393" y="589809"/>
                  </a:lnTo>
                  <a:lnTo>
                    <a:pt x="479473" y="637562"/>
                  </a:lnTo>
                  <a:lnTo>
                    <a:pt x="460897" y="685022"/>
                  </a:lnTo>
                  <a:lnTo>
                    <a:pt x="444536" y="731967"/>
                  </a:lnTo>
                  <a:lnTo>
                    <a:pt x="430258" y="778179"/>
                  </a:lnTo>
                  <a:lnTo>
                    <a:pt x="417933" y="823439"/>
                  </a:lnTo>
                  <a:lnTo>
                    <a:pt x="407430" y="867528"/>
                  </a:lnTo>
                  <a:lnTo>
                    <a:pt x="398618" y="910227"/>
                  </a:lnTo>
                  <a:lnTo>
                    <a:pt x="391366" y="951316"/>
                  </a:lnTo>
                  <a:lnTo>
                    <a:pt x="385544" y="990577"/>
                  </a:lnTo>
                  <a:lnTo>
                    <a:pt x="377665" y="1062735"/>
                  </a:lnTo>
                  <a:lnTo>
                    <a:pt x="373358" y="1128231"/>
                  </a:lnTo>
                  <a:lnTo>
                    <a:pt x="371515" y="1190017"/>
                  </a:lnTo>
                  <a:lnTo>
                    <a:pt x="371919" y="1248403"/>
                  </a:lnTo>
                  <a:lnTo>
                    <a:pt x="374353" y="1303701"/>
                  </a:lnTo>
                  <a:lnTo>
                    <a:pt x="378599" y="1356221"/>
                  </a:lnTo>
                  <a:lnTo>
                    <a:pt x="384440" y="1406275"/>
                  </a:lnTo>
                  <a:lnTo>
                    <a:pt x="391659" y="1454173"/>
                  </a:lnTo>
                  <a:lnTo>
                    <a:pt x="400039" y="1500227"/>
                  </a:lnTo>
                  <a:lnTo>
                    <a:pt x="409363" y="1544746"/>
                  </a:lnTo>
                  <a:lnTo>
                    <a:pt x="419413" y="1588042"/>
                  </a:lnTo>
                  <a:lnTo>
                    <a:pt x="429973" y="1630425"/>
                  </a:lnTo>
                  <a:lnTo>
                    <a:pt x="462534" y="1755212"/>
                  </a:lnTo>
                  <a:lnTo>
                    <a:pt x="472959" y="1797055"/>
                  </a:lnTo>
                  <a:lnTo>
                    <a:pt x="482806" y="1839540"/>
                  </a:lnTo>
                  <a:lnTo>
                    <a:pt x="491860" y="1882979"/>
                  </a:lnTo>
                  <a:lnTo>
                    <a:pt x="499903" y="1927681"/>
                  </a:lnTo>
                  <a:lnTo>
                    <a:pt x="506717" y="1973958"/>
                  </a:lnTo>
                  <a:lnTo>
                    <a:pt x="512086" y="2022120"/>
                  </a:lnTo>
                  <a:lnTo>
                    <a:pt x="515792" y="2072479"/>
                  </a:lnTo>
                  <a:lnTo>
                    <a:pt x="517619" y="2125344"/>
                  </a:lnTo>
                  <a:lnTo>
                    <a:pt x="517583" y="2196497"/>
                  </a:lnTo>
                  <a:lnTo>
                    <a:pt x="515355" y="2263682"/>
                  </a:lnTo>
                  <a:lnTo>
                    <a:pt x="511058" y="2327094"/>
                  </a:lnTo>
                  <a:lnTo>
                    <a:pt x="504816" y="2386926"/>
                  </a:lnTo>
                  <a:lnTo>
                    <a:pt x="496754" y="2443372"/>
                  </a:lnTo>
                  <a:lnTo>
                    <a:pt x="486997" y="2496627"/>
                  </a:lnTo>
                  <a:lnTo>
                    <a:pt x="475669" y="2546882"/>
                  </a:lnTo>
                  <a:lnTo>
                    <a:pt x="462894" y="2594333"/>
                  </a:lnTo>
                  <a:lnTo>
                    <a:pt x="448797" y="2639172"/>
                  </a:lnTo>
                  <a:lnTo>
                    <a:pt x="433502" y="2681594"/>
                  </a:lnTo>
                  <a:lnTo>
                    <a:pt x="417134" y="2721792"/>
                  </a:lnTo>
                  <a:lnTo>
                    <a:pt x="399816" y="2759960"/>
                  </a:lnTo>
                  <a:lnTo>
                    <a:pt x="381675" y="2796291"/>
                  </a:lnTo>
                  <a:lnTo>
                    <a:pt x="362833" y="2830980"/>
                  </a:lnTo>
                  <a:lnTo>
                    <a:pt x="343415" y="2864219"/>
                  </a:lnTo>
                  <a:lnTo>
                    <a:pt x="303350" y="2927124"/>
                  </a:lnTo>
                  <a:lnTo>
                    <a:pt x="262476" y="2986557"/>
                  </a:lnTo>
                  <a:lnTo>
                    <a:pt x="238546" y="3018847"/>
                  </a:lnTo>
                  <a:lnTo>
                    <a:pt x="213090" y="3050980"/>
                  </a:lnTo>
                  <a:lnTo>
                    <a:pt x="186684" y="3083684"/>
                  </a:lnTo>
                  <a:lnTo>
                    <a:pt x="159906" y="3117685"/>
                  </a:lnTo>
                  <a:lnTo>
                    <a:pt x="133332" y="3153708"/>
                  </a:lnTo>
                  <a:lnTo>
                    <a:pt x="107540" y="3192481"/>
                  </a:lnTo>
                  <a:lnTo>
                    <a:pt x="83105" y="3234729"/>
                  </a:lnTo>
                  <a:lnTo>
                    <a:pt x="60605" y="3281179"/>
                  </a:lnTo>
                  <a:lnTo>
                    <a:pt x="40616" y="3332558"/>
                  </a:lnTo>
                  <a:lnTo>
                    <a:pt x="23716" y="3389591"/>
                  </a:lnTo>
                  <a:lnTo>
                    <a:pt x="13038" y="3439926"/>
                  </a:lnTo>
                  <a:lnTo>
                    <a:pt x="5522" y="3490832"/>
                  </a:lnTo>
                  <a:lnTo>
                    <a:pt x="1173" y="3542127"/>
                  </a:lnTo>
                  <a:lnTo>
                    <a:pt x="0" y="3593628"/>
                  </a:lnTo>
                  <a:lnTo>
                    <a:pt x="2008" y="3645152"/>
                  </a:lnTo>
                  <a:lnTo>
                    <a:pt x="7206" y="3696515"/>
                  </a:lnTo>
                  <a:lnTo>
                    <a:pt x="1194783" y="3700294"/>
                  </a:lnTo>
                  <a:lnTo>
                    <a:pt x="11947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8072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3840" y="3577320"/>
              <a:ext cx="1278720" cy="327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97" name="object 10"/>
            <p:cNvSpPr/>
            <p:nvPr/>
          </p:nvSpPr>
          <p:spPr>
            <a:xfrm>
              <a:off x="8055404" y="3686789"/>
              <a:ext cx="1084341" cy="3170131"/>
            </a:xfrm>
            <a:custGeom>
              <a:avLst/>
              <a:gdLst/>
              <a:ahLst/>
              <a:cxnLst/>
              <a:rect l="l" t="t" r="r" b="b"/>
              <a:pathLst>
                <a:path w="1085215" h="3167379">
                  <a:moveTo>
                    <a:pt x="1084780" y="0"/>
                  </a:moveTo>
                  <a:lnTo>
                    <a:pt x="1076015" y="52158"/>
                  </a:lnTo>
                  <a:lnTo>
                    <a:pt x="1066428" y="104115"/>
                  </a:lnTo>
                  <a:lnTo>
                    <a:pt x="1056021" y="155858"/>
                  </a:lnTo>
                  <a:lnTo>
                    <a:pt x="1044798" y="207374"/>
                  </a:lnTo>
                  <a:lnTo>
                    <a:pt x="1032760" y="258650"/>
                  </a:lnTo>
                  <a:lnTo>
                    <a:pt x="1019911" y="309675"/>
                  </a:lnTo>
                  <a:lnTo>
                    <a:pt x="1006254" y="360435"/>
                  </a:lnTo>
                  <a:lnTo>
                    <a:pt x="991791" y="410919"/>
                  </a:lnTo>
                  <a:lnTo>
                    <a:pt x="976525" y="461113"/>
                  </a:lnTo>
                  <a:lnTo>
                    <a:pt x="960459" y="511006"/>
                  </a:lnTo>
                  <a:lnTo>
                    <a:pt x="943596" y="560584"/>
                  </a:lnTo>
                  <a:lnTo>
                    <a:pt x="925938" y="609836"/>
                  </a:lnTo>
                  <a:lnTo>
                    <a:pt x="907488" y="658749"/>
                  </a:lnTo>
                  <a:lnTo>
                    <a:pt x="884142" y="717409"/>
                  </a:lnTo>
                  <a:lnTo>
                    <a:pt x="860434" y="773692"/>
                  </a:lnTo>
                  <a:lnTo>
                    <a:pt x="836458" y="827667"/>
                  </a:lnTo>
                  <a:lnTo>
                    <a:pt x="812311" y="879403"/>
                  </a:lnTo>
                  <a:lnTo>
                    <a:pt x="788089" y="928967"/>
                  </a:lnTo>
                  <a:lnTo>
                    <a:pt x="763887" y="976429"/>
                  </a:lnTo>
                  <a:lnTo>
                    <a:pt x="739800" y="1021857"/>
                  </a:lnTo>
                  <a:lnTo>
                    <a:pt x="715926" y="1065320"/>
                  </a:lnTo>
                  <a:lnTo>
                    <a:pt x="692359" y="1106887"/>
                  </a:lnTo>
                  <a:lnTo>
                    <a:pt x="669196" y="1146625"/>
                  </a:lnTo>
                  <a:lnTo>
                    <a:pt x="646533" y="1184603"/>
                  </a:lnTo>
                  <a:lnTo>
                    <a:pt x="624464" y="1220891"/>
                  </a:lnTo>
                  <a:lnTo>
                    <a:pt x="582495" y="1288669"/>
                  </a:lnTo>
                  <a:lnTo>
                    <a:pt x="539014" y="1357123"/>
                  </a:lnTo>
                  <a:lnTo>
                    <a:pt x="498381" y="1418594"/>
                  </a:lnTo>
                  <a:lnTo>
                    <a:pt x="460437" y="1473747"/>
                  </a:lnTo>
                  <a:lnTo>
                    <a:pt x="425020" y="1523252"/>
                  </a:lnTo>
                  <a:lnTo>
                    <a:pt x="391971" y="1567774"/>
                  </a:lnTo>
                  <a:lnTo>
                    <a:pt x="361130" y="1607981"/>
                  </a:lnTo>
                  <a:lnTo>
                    <a:pt x="332337" y="1644541"/>
                  </a:lnTo>
                  <a:lnTo>
                    <a:pt x="256647" y="1739010"/>
                  </a:lnTo>
                  <a:lnTo>
                    <a:pt x="234446" y="1767654"/>
                  </a:lnTo>
                  <a:lnTo>
                    <a:pt x="193630" y="1824678"/>
                  </a:lnTo>
                  <a:lnTo>
                    <a:pt x="156526" y="1885799"/>
                  </a:lnTo>
                  <a:lnTo>
                    <a:pt x="121856" y="1956357"/>
                  </a:lnTo>
                  <a:lnTo>
                    <a:pt x="105033" y="1996843"/>
                  </a:lnTo>
                  <a:lnTo>
                    <a:pt x="88338" y="2041690"/>
                  </a:lnTo>
                  <a:lnTo>
                    <a:pt x="69138" y="2098135"/>
                  </a:lnTo>
                  <a:lnTo>
                    <a:pt x="47047" y="2172814"/>
                  </a:lnTo>
                  <a:lnTo>
                    <a:pt x="36066" y="2216510"/>
                  </a:lnTo>
                  <a:lnTo>
                    <a:pt x="25739" y="2264189"/>
                  </a:lnTo>
                  <a:lnTo>
                    <a:pt x="16526" y="2315658"/>
                  </a:lnTo>
                  <a:lnTo>
                    <a:pt x="8886" y="2370725"/>
                  </a:lnTo>
                  <a:lnTo>
                    <a:pt x="3279" y="2429197"/>
                  </a:lnTo>
                  <a:lnTo>
                    <a:pt x="164" y="2490883"/>
                  </a:lnTo>
                  <a:lnTo>
                    <a:pt x="0" y="2555590"/>
                  </a:lnTo>
                  <a:lnTo>
                    <a:pt x="3245" y="2623127"/>
                  </a:lnTo>
                  <a:lnTo>
                    <a:pt x="10360" y="2693301"/>
                  </a:lnTo>
                  <a:lnTo>
                    <a:pt x="17881" y="2743260"/>
                  </a:lnTo>
                  <a:lnTo>
                    <a:pt x="27250" y="2792740"/>
                  </a:lnTo>
                  <a:lnTo>
                    <a:pt x="38446" y="2841680"/>
                  </a:lnTo>
                  <a:lnTo>
                    <a:pt x="51449" y="2890017"/>
                  </a:lnTo>
                  <a:lnTo>
                    <a:pt x="66240" y="2937690"/>
                  </a:lnTo>
                  <a:lnTo>
                    <a:pt x="82799" y="2984636"/>
                  </a:lnTo>
                  <a:lnTo>
                    <a:pt x="101106" y="3030794"/>
                  </a:lnTo>
                  <a:lnTo>
                    <a:pt x="121141" y="3076102"/>
                  </a:lnTo>
                  <a:lnTo>
                    <a:pt x="142884" y="3120498"/>
                  </a:lnTo>
                  <a:lnTo>
                    <a:pt x="166316" y="3163920"/>
                  </a:lnTo>
                  <a:lnTo>
                    <a:pt x="1084780" y="3166853"/>
                  </a:lnTo>
                  <a:lnTo>
                    <a:pt x="10847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8074" name="object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8960" y="2738520"/>
              <a:ext cx="1443240" cy="4117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399" name="object 12"/>
            <p:cNvSpPr/>
            <p:nvPr/>
          </p:nvSpPr>
          <p:spPr>
            <a:xfrm>
              <a:off x="7790273" y="2985137"/>
              <a:ext cx="1352647" cy="3871783"/>
            </a:xfrm>
            <a:custGeom>
              <a:avLst/>
              <a:gdLst/>
              <a:ahLst/>
              <a:cxnLst/>
              <a:rect l="l" t="t" r="r" b="b"/>
              <a:pathLst>
                <a:path w="1353820" h="3868420">
                  <a:moveTo>
                    <a:pt x="211545" y="3867831"/>
                  </a:moveTo>
                  <a:lnTo>
                    <a:pt x="188488" y="3825662"/>
                  </a:lnTo>
                  <a:lnTo>
                    <a:pt x="166689" y="3782753"/>
                  </a:lnTo>
                  <a:lnTo>
                    <a:pt x="146159" y="3739140"/>
                  </a:lnTo>
                  <a:lnTo>
                    <a:pt x="126911" y="3694858"/>
                  </a:lnTo>
                  <a:lnTo>
                    <a:pt x="108957" y="3649943"/>
                  </a:lnTo>
                  <a:lnTo>
                    <a:pt x="92311" y="3604430"/>
                  </a:lnTo>
                  <a:lnTo>
                    <a:pt x="76983" y="3558355"/>
                  </a:lnTo>
                  <a:lnTo>
                    <a:pt x="62988" y="3511753"/>
                  </a:lnTo>
                  <a:lnTo>
                    <a:pt x="50336" y="3464660"/>
                  </a:lnTo>
                  <a:lnTo>
                    <a:pt x="39042" y="3417111"/>
                  </a:lnTo>
                  <a:lnTo>
                    <a:pt x="29117" y="3369142"/>
                  </a:lnTo>
                  <a:lnTo>
                    <a:pt x="20574" y="3320789"/>
                  </a:lnTo>
                  <a:lnTo>
                    <a:pt x="13425" y="3272087"/>
                  </a:lnTo>
                  <a:lnTo>
                    <a:pt x="6088" y="3203869"/>
                  </a:lnTo>
                  <a:lnTo>
                    <a:pt x="1700" y="3137569"/>
                  </a:lnTo>
                  <a:lnTo>
                    <a:pt x="0" y="3073295"/>
                  </a:lnTo>
                  <a:lnTo>
                    <a:pt x="726" y="3011156"/>
                  </a:lnTo>
                  <a:lnTo>
                    <a:pt x="3619" y="2951261"/>
                  </a:lnTo>
                  <a:lnTo>
                    <a:pt x="8419" y="2893719"/>
                  </a:lnTo>
                  <a:lnTo>
                    <a:pt x="14863" y="2838639"/>
                  </a:lnTo>
                  <a:lnTo>
                    <a:pt x="22693" y="2786130"/>
                  </a:lnTo>
                  <a:lnTo>
                    <a:pt x="31647" y="2736301"/>
                  </a:lnTo>
                  <a:lnTo>
                    <a:pt x="41464" y="2689261"/>
                  </a:lnTo>
                  <a:lnTo>
                    <a:pt x="51885" y="2645118"/>
                  </a:lnTo>
                  <a:lnTo>
                    <a:pt x="62648" y="2603982"/>
                  </a:lnTo>
                  <a:lnTo>
                    <a:pt x="73494" y="2565961"/>
                  </a:lnTo>
                  <a:lnTo>
                    <a:pt x="94389" y="2499701"/>
                  </a:lnTo>
                  <a:lnTo>
                    <a:pt x="112485" y="2447209"/>
                  </a:lnTo>
                  <a:lnTo>
                    <a:pt x="129268" y="2401794"/>
                  </a:lnTo>
                  <a:lnTo>
                    <a:pt x="146126" y="2359947"/>
                  </a:lnTo>
                  <a:lnTo>
                    <a:pt x="163159" y="2321249"/>
                  </a:lnTo>
                  <a:lnTo>
                    <a:pt x="180468" y="2285281"/>
                  </a:lnTo>
                  <a:lnTo>
                    <a:pt x="216319" y="2219862"/>
                  </a:lnTo>
                  <a:lnTo>
                    <a:pt x="254485" y="2160335"/>
                  </a:lnTo>
                  <a:lnTo>
                    <a:pt x="295773" y="2103351"/>
                  </a:lnTo>
                  <a:lnTo>
                    <a:pt x="340989" y="2045556"/>
                  </a:lnTo>
                  <a:lnTo>
                    <a:pt x="365323" y="2015307"/>
                  </a:lnTo>
                  <a:lnTo>
                    <a:pt x="390942" y="1983599"/>
                  </a:lnTo>
                  <a:lnTo>
                    <a:pt x="417947" y="1950013"/>
                  </a:lnTo>
                  <a:lnTo>
                    <a:pt x="446438" y="1914129"/>
                  </a:lnTo>
                  <a:lnTo>
                    <a:pt x="476517" y="1875529"/>
                  </a:lnTo>
                  <a:lnTo>
                    <a:pt x="508284" y="1833793"/>
                  </a:lnTo>
                  <a:lnTo>
                    <a:pt x="541841" y="1788504"/>
                  </a:lnTo>
                  <a:lnTo>
                    <a:pt x="577287" y="1739240"/>
                  </a:lnTo>
                  <a:lnTo>
                    <a:pt x="614725" y="1685585"/>
                  </a:lnTo>
                  <a:lnTo>
                    <a:pt x="654254" y="1627118"/>
                  </a:lnTo>
                  <a:lnTo>
                    <a:pt x="695976" y="1563421"/>
                  </a:lnTo>
                  <a:lnTo>
                    <a:pt x="739992" y="1494074"/>
                  </a:lnTo>
                  <a:lnTo>
                    <a:pt x="760239" y="1461624"/>
                  </a:lnTo>
                  <a:lnTo>
                    <a:pt x="781106" y="1427999"/>
                  </a:lnTo>
                  <a:lnTo>
                    <a:pt x="802536" y="1393158"/>
                  </a:lnTo>
                  <a:lnTo>
                    <a:pt x="824471" y="1357060"/>
                  </a:lnTo>
                  <a:lnTo>
                    <a:pt x="846855" y="1319665"/>
                  </a:lnTo>
                  <a:lnTo>
                    <a:pt x="869630" y="1280931"/>
                  </a:lnTo>
                  <a:lnTo>
                    <a:pt x="892740" y="1240817"/>
                  </a:lnTo>
                  <a:lnTo>
                    <a:pt x="916126" y="1199282"/>
                  </a:lnTo>
                  <a:lnTo>
                    <a:pt x="939731" y="1156286"/>
                  </a:lnTo>
                  <a:lnTo>
                    <a:pt x="963499" y="1111787"/>
                  </a:lnTo>
                  <a:lnTo>
                    <a:pt x="987371" y="1065744"/>
                  </a:lnTo>
                  <a:lnTo>
                    <a:pt x="1011292" y="1018116"/>
                  </a:lnTo>
                  <a:lnTo>
                    <a:pt x="1035203" y="968862"/>
                  </a:lnTo>
                  <a:lnTo>
                    <a:pt x="1059048" y="917941"/>
                  </a:lnTo>
                  <a:lnTo>
                    <a:pt x="1082768" y="865313"/>
                  </a:lnTo>
                  <a:lnTo>
                    <a:pt x="1106308" y="810935"/>
                  </a:lnTo>
                  <a:lnTo>
                    <a:pt x="1129609" y="754767"/>
                  </a:lnTo>
                  <a:lnTo>
                    <a:pt x="1152615" y="696768"/>
                  </a:lnTo>
                  <a:lnTo>
                    <a:pt x="1170611" y="649441"/>
                  </a:lnTo>
                  <a:lnTo>
                    <a:pt x="1188023" y="601863"/>
                  </a:lnTo>
                  <a:lnTo>
                    <a:pt x="1204847" y="554039"/>
                  </a:lnTo>
                  <a:lnTo>
                    <a:pt x="1221084" y="505979"/>
                  </a:lnTo>
                  <a:lnTo>
                    <a:pt x="1236729" y="457688"/>
                  </a:lnTo>
                  <a:lnTo>
                    <a:pt x="1251781" y="409173"/>
                  </a:lnTo>
                  <a:lnTo>
                    <a:pt x="1266239" y="360442"/>
                  </a:lnTo>
                  <a:lnTo>
                    <a:pt x="1280100" y="311502"/>
                  </a:lnTo>
                  <a:lnTo>
                    <a:pt x="1293362" y="262359"/>
                  </a:lnTo>
                  <a:lnTo>
                    <a:pt x="1306023" y="213020"/>
                  </a:lnTo>
                  <a:lnTo>
                    <a:pt x="1318082" y="163493"/>
                  </a:lnTo>
                  <a:lnTo>
                    <a:pt x="1329535" y="113784"/>
                  </a:lnTo>
                  <a:lnTo>
                    <a:pt x="1340382" y="63900"/>
                  </a:lnTo>
                  <a:lnTo>
                    <a:pt x="1350619" y="13849"/>
                  </a:lnTo>
                  <a:lnTo>
                    <a:pt x="1353275" y="0"/>
                  </a:lnTo>
                </a:path>
              </a:pathLst>
            </a:custGeom>
            <a:noFill/>
            <a:ln w="18288">
              <a:solidFill>
                <a:srgbClr val="8080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8076" name="object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40" y="-7200"/>
              <a:ext cx="3198600" cy="183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01" name="object 14"/>
            <p:cNvSpPr/>
            <p:nvPr/>
          </p:nvSpPr>
          <p:spPr>
            <a:xfrm>
              <a:off x="1440" y="19787"/>
              <a:ext cx="3097434" cy="1714442"/>
            </a:xfrm>
            <a:custGeom>
              <a:avLst/>
              <a:gdLst/>
              <a:ahLst/>
              <a:cxnLst/>
              <a:rect l="l" t="t" r="r" b="b"/>
              <a:pathLst>
                <a:path w="3100070" h="1713230">
                  <a:moveTo>
                    <a:pt x="0" y="1449832"/>
                  </a:moveTo>
                  <a:lnTo>
                    <a:pt x="38633" y="1483582"/>
                  </a:lnTo>
                  <a:lnTo>
                    <a:pt x="78059" y="1515131"/>
                  </a:lnTo>
                  <a:lnTo>
                    <a:pt x="118233" y="1544456"/>
                  </a:lnTo>
                  <a:lnTo>
                    <a:pt x="159110" y="1571532"/>
                  </a:lnTo>
                  <a:lnTo>
                    <a:pt x="200643" y="1596339"/>
                  </a:lnTo>
                  <a:lnTo>
                    <a:pt x="242787" y="1618851"/>
                  </a:lnTo>
                  <a:lnTo>
                    <a:pt x="285498" y="1639048"/>
                  </a:lnTo>
                  <a:lnTo>
                    <a:pt x="328728" y="1656905"/>
                  </a:lnTo>
                  <a:lnTo>
                    <a:pt x="372433" y="1672400"/>
                  </a:lnTo>
                  <a:lnTo>
                    <a:pt x="416568" y="1685510"/>
                  </a:lnTo>
                  <a:lnTo>
                    <a:pt x="461086" y="1696212"/>
                  </a:lnTo>
                  <a:lnTo>
                    <a:pt x="525008" y="1706811"/>
                  </a:lnTo>
                  <a:lnTo>
                    <a:pt x="586714" y="1712108"/>
                  </a:lnTo>
                  <a:lnTo>
                    <a:pt x="646054" y="1712681"/>
                  </a:lnTo>
                  <a:lnTo>
                    <a:pt x="702877" y="1709111"/>
                  </a:lnTo>
                  <a:lnTo>
                    <a:pt x="757032" y="1701978"/>
                  </a:lnTo>
                  <a:lnTo>
                    <a:pt x="808368" y="1691859"/>
                  </a:lnTo>
                  <a:lnTo>
                    <a:pt x="856735" y="1679336"/>
                  </a:lnTo>
                  <a:lnTo>
                    <a:pt x="901982" y="1664988"/>
                  </a:lnTo>
                  <a:lnTo>
                    <a:pt x="943957" y="1649394"/>
                  </a:lnTo>
                  <a:lnTo>
                    <a:pt x="982510" y="1633134"/>
                  </a:lnTo>
                  <a:lnTo>
                    <a:pt x="1017491" y="1616787"/>
                  </a:lnTo>
                  <a:lnTo>
                    <a:pt x="1076131" y="1586151"/>
                  </a:lnTo>
                  <a:lnTo>
                    <a:pt x="1137703" y="1550258"/>
                  </a:lnTo>
                  <a:lnTo>
                    <a:pt x="1172664" y="1527371"/>
                  </a:lnTo>
                  <a:lnTo>
                    <a:pt x="1204793" y="1504197"/>
                  </a:lnTo>
                  <a:lnTo>
                    <a:pt x="1262240" y="1456340"/>
                  </a:lnTo>
                  <a:lnTo>
                    <a:pt x="1313412" y="1405382"/>
                  </a:lnTo>
                  <a:lnTo>
                    <a:pt x="1361677" y="1350021"/>
                  </a:lnTo>
                  <a:lnTo>
                    <a:pt x="1385773" y="1320282"/>
                  </a:lnTo>
                  <a:lnTo>
                    <a:pt x="1410404" y="1288954"/>
                  </a:lnTo>
                  <a:lnTo>
                    <a:pt x="1435994" y="1255874"/>
                  </a:lnTo>
                  <a:lnTo>
                    <a:pt x="1462962" y="1220878"/>
                  </a:lnTo>
                  <a:lnTo>
                    <a:pt x="1491729" y="1183804"/>
                  </a:lnTo>
                  <a:lnTo>
                    <a:pt x="1522717" y="1144490"/>
                  </a:lnTo>
                  <a:lnTo>
                    <a:pt x="1556347" y="1102772"/>
                  </a:lnTo>
                  <a:lnTo>
                    <a:pt x="1593040" y="1058486"/>
                  </a:lnTo>
                  <a:lnTo>
                    <a:pt x="1633216" y="1011472"/>
                  </a:lnTo>
                  <a:lnTo>
                    <a:pt x="1677298" y="961565"/>
                  </a:lnTo>
                  <a:lnTo>
                    <a:pt x="1725705" y="908603"/>
                  </a:lnTo>
                  <a:lnTo>
                    <a:pt x="1778859" y="852422"/>
                  </a:lnTo>
                  <a:lnTo>
                    <a:pt x="1837182" y="792861"/>
                  </a:lnTo>
                  <a:lnTo>
                    <a:pt x="1865510" y="764484"/>
                  </a:lnTo>
                  <a:lnTo>
                    <a:pt x="1894993" y="735143"/>
                  </a:lnTo>
                  <a:lnTo>
                    <a:pt x="1925676" y="704939"/>
                  </a:lnTo>
                  <a:lnTo>
                    <a:pt x="1957605" y="673973"/>
                  </a:lnTo>
                  <a:lnTo>
                    <a:pt x="1990825" y="642346"/>
                  </a:lnTo>
                  <a:lnTo>
                    <a:pt x="2025379" y="610159"/>
                  </a:lnTo>
                  <a:lnTo>
                    <a:pt x="2061314" y="577514"/>
                  </a:lnTo>
                  <a:lnTo>
                    <a:pt x="2098674" y="544512"/>
                  </a:lnTo>
                  <a:lnTo>
                    <a:pt x="2137505" y="511254"/>
                  </a:lnTo>
                  <a:lnTo>
                    <a:pt x="2177852" y="477841"/>
                  </a:lnTo>
                  <a:lnTo>
                    <a:pt x="2219758" y="444374"/>
                  </a:lnTo>
                  <a:lnTo>
                    <a:pt x="2263270" y="410956"/>
                  </a:lnTo>
                  <a:lnTo>
                    <a:pt x="2308433" y="377686"/>
                  </a:lnTo>
                  <a:lnTo>
                    <a:pt x="2355291" y="344666"/>
                  </a:lnTo>
                  <a:lnTo>
                    <a:pt x="2403890" y="311997"/>
                  </a:lnTo>
                  <a:lnTo>
                    <a:pt x="2454275" y="279781"/>
                  </a:lnTo>
                  <a:lnTo>
                    <a:pt x="2498780" y="252695"/>
                  </a:lnTo>
                  <a:lnTo>
                    <a:pt x="2543571" y="226687"/>
                  </a:lnTo>
                  <a:lnTo>
                    <a:pt x="2588638" y="201759"/>
                  </a:lnTo>
                  <a:lnTo>
                    <a:pt x="2633972" y="177916"/>
                  </a:lnTo>
                  <a:lnTo>
                    <a:pt x="2679562" y="155162"/>
                  </a:lnTo>
                  <a:lnTo>
                    <a:pt x="2725399" y="133500"/>
                  </a:lnTo>
                  <a:lnTo>
                    <a:pt x="2771473" y="112934"/>
                  </a:lnTo>
                  <a:lnTo>
                    <a:pt x="2817774" y="93469"/>
                  </a:lnTo>
                  <a:lnTo>
                    <a:pt x="2864294" y="75108"/>
                  </a:lnTo>
                  <a:lnTo>
                    <a:pt x="2911021" y="57854"/>
                  </a:lnTo>
                  <a:lnTo>
                    <a:pt x="2957946" y="41713"/>
                  </a:lnTo>
                  <a:lnTo>
                    <a:pt x="3005061" y="26688"/>
                  </a:lnTo>
                  <a:lnTo>
                    <a:pt x="3052353" y="12782"/>
                  </a:lnTo>
                  <a:lnTo>
                    <a:pt x="3099816" y="0"/>
                  </a:lnTo>
                </a:path>
              </a:pathLst>
            </a:custGeom>
            <a:noFill/>
            <a:ln w="18288">
              <a:solidFill>
                <a:srgbClr val="F9525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8078" name="object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0" y="-7200"/>
              <a:ext cx="3515400" cy="165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03" name="object 16"/>
            <p:cNvSpPr/>
            <p:nvPr/>
          </p:nvSpPr>
          <p:spPr>
            <a:xfrm>
              <a:off x="1440" y="-850"/>
              <a:ext cx="3335576" cy="1482676"/>
            </a:xfrm>
            <a:custGeom>
              <a:avLst/>
              <a:gdLst/>
              <a:ahLst/>
              <a:cxnLst/>
              <a:rect l="l" t="t" r="r" b="b"/>
              <a:pathLst>
                <a:path w="3337560" h="1481455">
                  <a:moveTo>
                    <a:pt x="3337540" y="0"/>
                  </a:moveTo>
                  <a:lnTo>
                    <a:pt x="0" y="0"/>
                  </a:lnTo>
                  <a:lnTo>
                    <a:pt x="3090" y="1253871"/>
                  </a:lnTo>
                  <a:lnTo>
                    <a:pt x="44650" y="1283031"/>
                  </a:lnTo>
                  <a:lnTo>
                    <a:pt x="87062" y="1310298"/>
                  </a:lnTo>
                  <a:lnTo>
                    <a:pt x="130278" y="1335650"/>
                  </a:lnTo>
                  <a:lnTo>
                    <a:pt x="174248" y="1359065"/>
                  </a:lnTo>
                  <a:lnTo>
                    <a:pt x="218924" y="1380521"/>
                  </a:lnTo>
                  <a:lnTo>
                    <a:pt x="264258" y="1399994"/>
                  </a:lnTo>
                  <a:lnTo>
                    <a:pt x="310200" y="1417463"/>
                  </a:lnTo>
                  <a:lnTo>
                    <a:pt x="356702" y="1432906"/>
                  </a:lnTo>
                  <a:lnTo>
                    <a:pt x="403714" y="1446299"/>
                  </a:lnTo>
                  <a:lnTo>
                    <a:pt x="451189" y="1457621"/>
                  </a:lnTo>
                  <a:lnTo>
                    <a:pt x="499078" y="1466850"/>
                  </a:lnTo>
                  <a:lnTo>
                    <a:pt x="567840" y="1476034"/>
                  </a:lnTo>
                  <a:lnTo>
                    <a:pt x="634218" y="1480628"/>
                  </a:lnTo>
                  <a:lnTo>
                    <a:pt x="698051" y="1481132"/>
                  </a:lnTo>
                  <a:lnTo>
                    <a:pt x="759176" y="1478049"/>
                  </a:lnTo>
                  <a:lnTo>
                    <a:pt x="817430" y="1471880"/>
                  </a:lnTo>
                  <a:lnTo>
                    <a:pt x="872652" y="1463127"/>
                  </a:lnTo>
                  <a:lnTo>
                    <a:pt x="924680" y="1452292"/>
                  </a:lnTo>
                  <a:lnTo>
                    <a:pt x="973351" y="1439877"/>
                  </a:lnTo>
                  <a:lnTo>
                    <a:pt x="1018503" y="1426383"/>
                  </a:lnTo>
                  <a:lnTo>
                    <a:pt x="1059974" y="1412312"/>
                  </a:lnTo>
                  <a:lnTo>
                    <a:pt x="1097602" y="1398166"/>
                  </a:lnTo>
                  <a:lnTo>
                    <a:pt x="1160680" y="1371656"/>
                  </a:lnTo>
                  <a:lnTo>
                    <a:pt x="1226903" y="1340616"/>
                  </a:lnTo>
                  <a:lnTo>
                    <a:pt x="1264504" y="1320828"/>
                  </a:lnTo>
                  <a:lnTo>
                    <a:pt x="1299061" y="1300791"/>
                  </a:lnTo>
                  <a:lnTo>
                    <a:pt x="1360853" y="1259410"/>
                  </a:lnTo>
                  <a:lnTo>
                    <a:pt x="1415901" y="1215345"/>
                  </a:lnTo>
                  <a:lnTo>
                    <a:pt x="1467827" y="1167472"/>
                  </a:lnTo>
                  <a:lnTo>
                    <a:pt x="1520253" y="1114663"/>
                  </a:lnTo>
                  <a:lnTo>
                    <a:pt x="1607754" y="1023732"/>
                  </a:lnTo>
                  <a:lnTo>
                    <a:pt x="1641095" y="989734"/>
                  </a:lnTo>
                  <a:lnTo>
                    <a:pt x="1677277" y="953658"/>
                  </a:lnTo>
                  <a:lnTo>
                    <a:pt x="1716754" y="915363"/>
                  </a:lnTo>
                  <a:lnTo>
                    <a:pt x="1759979" y="874708"/>
                  </a:lnTo>
                  <a:lnTo>
                    <a:pt x="1807403" y="831552"/>
                  </a:lnTo>
                  <a:lnTo>
                    <a:pt x="1859480" y="785755"/>
                  </a:lnTo>
                  <a:lnTo>
                    <a:pt x="1916662" y="737175"/>
                  </a:lnTo>
                  <a:lnTo>
                    <a:pt x="1979402" y="685673"/>
                  </a:lnTo>
                  <a:lnTo>
                    <a:pt x="2041540" y="635789"/>
                  </a:lnTo>
                  <a:lnTo>
                    <a:pt x="2074528" y="609679"/>
                  </a:lnTo>
                  <a:lnTo>
                    <a:pt x="2108861" y="582906"/>
                  </a:lnTo>
                  <a:lnTo>
                    <a:pt x="2144586" y="555558"/>
                  </a:lnTo>
                  <a:lnTo>
                    <a:pt x="2181751" y="527724"/>
                  </a:lnTo>
                  <a:lnTo>
                    <a:pt x="2220405" y="499491"/>
                  </a:lnTo>
                  <a:lnTo>
                    <a:pt x="2260596" y="470947"/>
                  </a:lnTo>
                  <a:lnTo>
                    <a:pt x="2302372" y="442180"/>
                  </a:lnTo>
                  <a:lnTo>
                    <a:pt x="2345781" y="413277"/>
                  </a:lnTo>
                  <a:lnTo>
                    <a:pt x="2390872" y="384327"/>
                  </a:lnTo>
                  <a:lnTo>
                    <a:pt x="2437692" y="355417"/>
                  </a:lnTo>
                  <a:lnTo>
                    <a:pt x="2486290" y="326635"/>
                  </a:lnTo>
                  <a:lnTo>
                    <a:pt x="2536713" y="298068"/>
                  </a:lnTo>
                  <a:lnTo>
                    <a:pt x="2589011" y="269806"/>
                  </a:lnTo>
                  <a:lnTo>
                    <a:pt x="2643231" y="241935"/>
                  </a:lnTo>
                  <a:lnTo>
                    <a:pt x="2687895" y="220062"/>
                  </a:lnTo>
                  <a:lnTo>
                    <a:pt x="2732828" y="198999"/>
                  </a:lnTo>
                  <a:lnTo>
                    <a:pt x="2778021" y="178746"/>
                  </a:lnTo>
                  <a:lnTo>
                    <a:pt x="2823466" y="159308"/>
                  </a:lnTo>
                  <a:lnTo>
                    <a:pt x="2869155" y="140687"/>
                  </a:lnTo>
                  <a:lnTo>
                    <a:pt x="2915078" y="122886"/>
                  </a:lnTo>
                  <a:lnTo>
                    <a:pt x="2961228" y="105906"/>
                  </a:lnTo>
                  <a:lnTo>
                    <a:pt x="3007595" y="89752"/>
                  </a:lnTo>
                  <a:lnTo>
                    <a:pt x="3054172" y="74426"/>
                  </a:lnTo>
                  <a:lnTo>
                    <a:pt x="3100949" y="59929"/>
                  </a:lnTo>
                  <a:lnTo>
                    <a:pt x="3147918" y="46266"/>
                  </a:lnTo>
                  <a:lnTo>
                    <a:pt x="3195070" y="33439"/>
                  </a:lnTo>
                  <a:lnTo>
                    <a:pt x="3242397" y="21450"/>
                  </a:lnTo>
                  <a:lnTo>
                    <a:pt x="3289890" y="10303"/>
                  </a:lnTo>
                  <a:lnTo>
                    <a:pt x="3337540" y="0"/>
                  </a:lnTo>
                  <a:close/>
                </a:path>
              </a:pathLst>
            </a:cu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8080" name="object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60" y="-7200"/>
              <a:ext cx="913500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405" name="PlaceHolder 1"/>
          <p:cNvSpPr>
            <a:spLocks noGrp="1"/>
          </p:cNvSpPr>
          <p:nvPr>
            <p:ph type="title" idx="4294967295"/>
          </p:nvPr>
        </p:nvSpPr>
        <p:spPr>
          <a:xfrm>
            <a:off x="1760538" y="257175"/>
            <a:ext cx="5561012" cy="1157288"/>
          </a:xfrm>
        </p:spPr>
        <p:txBody>
          <a:bodyPr tIns="12240" anchor="t"/>
          <a:lstStyle/>
          <a:p>
            <a:pPr marL="12600" fontAlgn="auto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defRPr/>
            </a:pPr>
            <a:r>
              <a:rPr lang="uk-UA" sz="3200" b="1" spc="-1">
                <a:solidFill>
                  <a:srgbClr val="002BC0"/>
                </a:solidFill>
                <a:latin typeface="Verdana"/>
              </a:rPr>
              <a:t>Профільність</a:t>
            </a:r>
            <a:r>
              <a:rPr lang="uk-UA" sz="3200" b="1" spc="-197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spc="-12">
                <a:solidFill>
                  <a:srgbClr val="002BC0"/>
                </a:solidFill>
                <a:latin typeface="Verdana"/>
              </a:rPr>
              <a:t>навчання</a:t>
            </a:r>
            <a:endParaRPr lang="uk-UA" sz="3200" spc="-1"/>
          </a:p>
        </p:txBody>
      </p:sp>
      <p:sp>
        <p:nvSpPr>
          <p:cNvPr id="406" name="object 4"/>
          <p:cNvSpPr/>
          <p:nvPr/>
        </p:nvSpPr>
        <p:spPr>
          <a:xfrm>
            <a:off x="509588" y="969963"/>
            <a:ext cx="8124825" cy="528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algn="ctr" fontAlgn="auto">
              <a:spcBef>
                <a:spcPts val="96"/>
              </a:spcBef>
              <a:spcAft>
                <a:spcPts val="0"/>
              </a:spcAft>
              <a:defRPr/>
            </a:pPr>
            <a:r>
              <a:rPr lang="uk-UA" sz="3200" b="1" spc="-1" dirty="0">
                <a:solidFill>
                  <a:srgbClr val="002BC0"/>
                </a:solidFill>
                <a:latin typeface="Verdana"/>
              </a:rPr>
              <a:t>у</a:t>
            </a:r>
            <a:r>
              <a:rPr lang="uk-UA" sz="3200" b="1" spc="-21" dirty="0">
                <a:solidFill>
                  <a:srgbClr val="002BC0"/>
                </a:solidFill>
                <a:latin typeface="Verdana"/>
              </a:rPr>
              <a:t> 2023-</a:t>
            </a:r>
            <a:r>
              <a:rPr lang="uk-UA" sz="3200" b="1" spc="-1" dirty="0">
                <a:solidFill>
                  <a:srgbClr val="002BC0"/>
                </a:solidFill>
                <a:latin typeface="Verdana"/>
              </a:rPr>
              <a:t>2024</a:t>
            </a:r>
            <a:r>
              <a:rPr lang="uk-UA" sz="3200" b="1" spc="-66" dirty="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spc="-21" dirty="0">
                <a:solidFill>
                  <a:srgbClr val="002BC0"/>
                </a:solidFill>
                <a:latin typeface="Verdana"/>
              </a:rPr>
              <a:t>н.р.</a:t>
            </a:r>
            <a:endParaRPr lang="uk-UA" sz="3200" spc="-1" dirty="0"/>
          </a:p>
          <a:p>
            <a:pPr marL="228600" indent="-216360" algn="just" fontAlgn="auto">
              <a:spcBef>
                <a:spcPts val="2931"/>
              </a:spcBef>
              <a:spcAft>
                <a:spcPts val="0"/>
              </a:spcAft>
              <a:buClr>
                <a:srgbClr val="002BC0"/>
              </a:buClr>
              <a:buSzPct val="44000"/>
              <a:buFont typeface="Wingdings" charset="2"/>
              <a:buChar char=""/>
              <a:tabLst>
                <a:tab pos="229320" algn="l"/>
              </a:tabLst>
              <a:defRPr/>
            </a:pPr>
            <a:r>
              <a:rPr lang="uk-UA" sz="2400" spc="-1" dirty="0">
                <a:solidFill>
                  <a:srgbClr val="000000"/>
                </a:solidFill>
                <a:latin typeface="Verdana"/>
              </a:rPr>
              <a:t>10-А,</a:t>
            </a:r>
            <a:r>
              <a:rPr lang="uk-UA" sz="2400" spc="131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11-А</a:t>
            </a:r>
            <a:r>
              <a:rPr lang="uk-UA" sz="2400" spc="143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класи</a:t>
            </a:r>
            <a:r>
              <a:rPr lang="uk-UA" sz="2400" spc="162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-</a:t>
            </a:r>
            <a:r>
              <a:rPr lang="uk-UA" sz="2400" spc="188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економічного</a:t>
            </a:r>
            <a:r>
              <a:rPr lang="uk-UA" sz="2400" spc="180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профілю.</a:t>
            </a:r>
            <a:r>
              <a:rPr lang="uk-UA" sz="2400" spc="162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У</a:t>
            </a:r>
            <a:r>
              <a:rPr lang="uk-UA" sz="2400" spc="188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26" dirty="0">
                <a:solidFill>
                  <a:srgbClr val="000000"/>
                </a:solidFill>
                <a:latin typeface="Verdana"/>
              </a:rPr>
              <a:t>цих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класах</a:t>
            </a:r>
            <a:r>
              <a:rPr lang="uk-UA" sz="2400" spc="-52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збільшено</a:t>
            </a:r>
            <a:r>
              <a:rPr lang="uk-UA" sz="2400" spc="-52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кількість</a:t>
            </a:r>
            <a:r>
              <a:rPr lang="uk-UA" sz="2400" spc="-46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годин</a:t>
            </a:r>
            <a:r>
              <a:rPr lang="uk-UA" sz="2400" spc="-52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на</a:t>
            </a:r>
            <a:r>
              <a:rPr lang="uk-UA" sz="2400" spc="-66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2" dirty="0">
                <a:solidFill>
                  <a:srgbClr val="000000"/>
                </a:solidFill>
                <a:latin typeface="Verdana"/>
              </a:rPr>
              <a:t>вивчення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алгебри</a:t>
            </a:r>
            <a:r>
              <a:rPr lang="uk-UA" sz="2400" spc="128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–</a:t>
            </a:r>
            <a:r>
              <a:rPr lang="uk-UA" sz="2400" spc="151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3</a:t>
            </a:r>
            <a:r>
              <a:rPr lang="uk-UA" sz="2400" spc="157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години,</a:t>
            </a:r>
            <a:r>
              <a:rPr lang="uk-UA" sz="2400" spc="137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економіки</a:t>
            </a:r>
            <a:r>
              <a:rPr lang="uk-UA" sz="2400" spc="148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-</a:t>
            </a:r>
            <a:r>
              <a:rPr lang="uk-UA" sz="2400" spc="143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2,5</a:t>
            </a:r>
            <a:r>
              <a:rPr lang="uk-UA" sz="2400" spc="157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години,</a:t>
            </a:r>
            <a:r>
              <a:rPr lang="uk-UA" sz="2400" spc="143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21" dirty="0">
                <a:solidFill>
                  <a:srgbClr val="000000"/>
                </a:solidFill>
                <a:latin typeface="Verdana"/>
              </a:rPr>
              <a:t>курс</a:t>
            </a:r>
            <a:r>
              <a:rPr lang="uk-UA" sz="2400" spc="-1" dirty="0"/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«Фінансова</a:t>
            </a:r>
            <a:r>
              <a:rPr lang="uk-UA" sz="2400" spc="-15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грамотність»</a:t>
            </a:r>
            <a:r>
              <a:rPr lang="uk-UA" sz="2400" spc="-52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5" dirty="0">
                <a:solidFill>
                  <a:srgbClr val="000000"/>
                </a:solidFill>
                <a:latin typeface="Verdana"/>
              </a:rPr>
              <a:t>-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1</a:t>
            </a:r>
            <a:r>
              <a:rPr lang="uk-UA" sz="2400" spc="-21" dirty="0">
                <a:solidFill>
                  <a:srgbClr val="000000"/>
                </a:solidFill>
                <a:latin typeface="Verdana"/>
              </a:rPr>
              <a:t> год.</a:t>
            </a:r>
            <a:endParaRPr lang="uk-UA" sz="2400" spc="-1" dirty="0"/>
          </a:p>
          <a:p>
            <a:pPr marL="228600" fontAlgn="auto">
              <a:spcBef>
                <a:spcPts val="40"/>
              </a:spcBef>
              <a:spcAft>
                <a:spcPts val="0"/>
              </a:spcAft>
              <a:tabLst>
                <a:tab pos="229320" algn="l"/>
              </a:tabLst>
              <a:defRPr/>
            </a:pPr>
            <a:endParaRPr lang="uk-UA" sz="2400" spc="-1" dirty="0"/>
          </a:p>
          <a:p>
            <a:pPr marL="228600" indent="-216360" algn="just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2BC0"/>
              </a:buClr>
              <a:buSzPct val="44000"/>
              <a:buFont typeface="Wingdings" charset="2"/>
              <a:buChar char=""/>
              <a:tabLst>
                <a:tab pos="229320" algn="l"/>
              </a:tabLst>
              <a:defRPr/>
            </a:pPr>
            <a:r>
              <a:rPr lang="uk-UA" sz="2400" spc="-12" dirty="0">
                <a:solidFill>
                  <a:srgbClr val="000000"/>
                </a:solidFill>
                <a:latin typeface="Verdana"/>
              </a:rPr>
              <a:t>11-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Б</a:t>
            </a:r>
            <a:r>
              <a:rPr lang="uk-UA" sz="2400" spc="-97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класи</a:t>
            </a:r>
            <a:r>
              <a:rPr lang="uk-UA" sz="2400" spc="-92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-</a:t>
            </a:r>
            <a:r>
              <a:rPr lang="uk-UA" sz="2400" spc="-80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2" dirty="0">
                <a:solidFill>
                  <a:srgbClr val="000000"/>
                </a:solidFill>
                <a:latin typeface="Verdana"/>
              </a:rPr>
              <a:t>хіміко-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біологічного</a:t>
            </a:r>
            <a:r>
              <a:rPr lang="uk-UA" sz="2400" spc="-72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2" dirty="0">
                <a:solidFill>
                  <a:srgbClr val="000000"/>
                </a:solidFill>
                <a:latin typeface="Verdana"/>
              </a:rPr>
              <a:t>профілю.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Виділено:</a:t>
            </a:r>
            <a:r>
              <a:rPr lang="uk-UA" sz="2400" spc="-32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5</a:t>
            </a:r>
            <a:r>
              <a:rPr lang="uk-UA" sz="2400" spc="-12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годин</a:t>
            </a:r>
            <a:r>
              <a:rPr lang="uk-UA" sz="2400" spc="-32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на</a:t>
            </a:r>
            <a:r>
              <a:rPr lang="uk-UA" sz="2400" spc="-21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біологію</a:t>
            </a:r>
            <a:r>
              <a:rPr lang="uk-UA" sz="2400" spc="-15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та</a:t>
            </a:r>
            <a:r>
              <a:rPr lang="uk-UA" sz="2400" spc="-21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екологію,</a:t>
            </a:r>
            <a:r>
              <a:rPr lang="uk-UA" sz="2400" spc="-21" dirty="0">
                <a:solidFill>
                  <a:srgbClr val="000000"/>
                </a:solidFill>
                <a:latin typeface="Verdana"/>
              </a:rPr>
              <a:t>  </a:t>
            </a:r>
            <a:r>
              <a:rPr lang="uk-UA" sz="2400" spc="-52" dirty="0">
                <a:solidFill>
                  <a:srgbClr val="000000"/>
                </a:solidFill>
                <a:latin typeface="Verdana"/>
              </a:rPr>
              <a:t>4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години</a:t>
            </a:r>
            <a:r>
              <a:rPr lang="uk-UA" sz="2400" spc="-21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" dirty="0">
                <a:solidFill>
                  <a:srgbClr val="000000"/>
                </a:solidFill>
                <a:latin typeface="Verdana"/>
              </a:rPr>
              <a:t>на</a:t>
            </a:r>
            <a:r>
              <a:rPr lang="uk-UA" sz="2400" spc="-35" dirty="0">
                <a:solidFill>
                  <a:srgbClr val="000000"/>
                </a:solidFill>
                <a:latin typeface="Verdana"/>
              </a:rPr>
              <a:t> </a:t>
            </a:r>
            <a:r>
              <a:rPr lang="uk-UA" sz="2400" spc="-12" dirty="0">
                <a:solidFill>
                  <a:srgbClr val="000000"/>
                </a:solidFill>
                <a:latin typeface="Verdana"/>
              </a:rPr>
              <a:t>хімію.</a:t>
            </a:r>
            <a:endParaRPr lang="uk-UA" sz="2400" spc="-1" dirty="0"/>
          </a:p>
          <a:p>
            <a:pPr algn="just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tabLst>
                <a:tab pos="229320" algn="l"/>
              </a:tabLst>
              <a:defRPr/>
            </a:pPr>
            <a:endParaRPr lang="uk-UA" sz="2400" spc="-1" dirty="0"/>
          </a:p>
          <a:p>
            <a:pPr marL="228600" indent="-216360" algn="just" fontAlgn="auto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>
                <a:srgbClr val="002BC0"/>
              </a:buClr>
              <a:buSzPct val="44000"/>
              <a:buFont typeface="Wingdings" charset="2"/>
              <a:buChar char=""/>
              <a:tabLst>
                <a:tab pos="229320" algn="l"/>
              </a:tabLst>
              <a:defRPr/>
            </a:pPr>
            <a:r>
              <a:rPr lang="uk-UA" sz="2400" spc="-12" dirty="0">
                <a:solidFill>
                  <a:srgbClr val="000000"/>
                </a:solidFill>
                <a:latin typeface="Verdana"/>
              </a:rPr>
              <a:t>10-Б, 11-В класи – універсального профілю. Додано по 1 год на українську мову, англійську мову, математику, історію, географію.</a:t>
            </a:r>
            <a:endParaRPr lang="uk-UA" sz="2400" spc="-1" dirty="0"/>
          </a:p>
        </p:txBody>
      </p:sp>
    </p:spTree>
  </p:cSld>
  <p:clrMapOvr>
    <a:masterClrMapping/>
  </p:clrMapOvr>
  <p:transition spd="slow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object 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91" name="object 3"/>
          <p:cNvSpPr/>
          <p:nvPr/>
        </p:nvSpPr>
        <p:spPr>
          <a:xfrm>
            <a:off x="209550" y="777875"/>
            <a:ext cx="8056563" cy="62166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52560" rIns="0" bIns="0">
            <a:spAutoFit/>
          </a:bodyPr>
          <a:lstStyle/>
          <a:p>
            <a:pPr marL="355600" indent="-344488">
              <a:buClr>
                <a:srgbClr val="002BC0"/>
              </a:buClr>
              <a:buSzPct val="85000"/>
              <a:buFont typeface="Wingdings" pitchFamily="2" charset="2"/>
              <a:buChar char=""/>
              <a:tabLst>
                <a:tab pos="355600" algn="l"/>
                <a:tab pos="357188" algn="l"/>
              </a:tabLst>
            </a:pPr>
            <a:r>
              <a:rPr lang="uk-UA" sz="1600" b="1">
                <a:solidFill>
                  <a:srgbClr val="632523"/>
                </a:solidFill>
                <a:latin typeface="Verdana" pitchFamily="34" charset="0"/>
              </a:rPr>
              <a:t>Вокальний ансамбль “Зорепад”</a:t>
            </a:r>
            <a:endParaRPr lang="uk-UA" sz="1600">
              <a:latin typeface="Verdana" pitchFamily="34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uk-UA" sz="1600" i="1">
                <a:solidFill>
                  <a:srgbClr val="1717FF"/>
                </a:solidFill>
                <a:latin typeface="Verdana" pitchFamily="34" charset="0"/>
              </a:rPr>
              <a:t>      (керівник </a:t>
            </a:r>
            <a:r>
              <a:rPr lang="uk-UA" sz="1600" b="1" i="1">
                <a:solidFill>
                  <a:srgbClr val="1717FF"/>
                </a:solidFill>
                <a:latin typeface="Verdana" pitchFamily="34" charset="0"/>
              </a:rPr>
              <a:t>Матус Л.М.</a:t>
            </a:r>
            <a:r>
              <a:rPr lang="uk-UA" sz="1600" i="1">
                <a:solidFill>
                  <a:srgbClr val="1717FF"/>
                </a:solidFill>
                <a:latin typeface="Verdana" pitchFamily="34" charset="0"/>
              </a:rPr>
              <a:t>)</a:t>
            </a:r>
            <a:endParaRPr lang="uk-UA" sz="1600">
              <a:latin typeface="Verdana" pitchFamily="34" charset="0"/>
            </a:endParaRPr>
          </a:p>
          <a:p>
            <a:pPr marL="355600" indent="-344488">
              <a:buClr>
                <a:srgbClr val="002BC0"/>
              </a:buClr>
              <a:buSzPct val="85000"/>
              <a:buFont typeface="Wingdings" pitchFamily="2" charset="2"/>
              <a:buChar char=""/>
              <a:tabLst>
                <a:tab pos="355600" algn="l"/>
                <a:tab pos="357188" algn="l"/>
              </a:tabLst>
            </a:pPr>
            <a:r>
              <a:rPr lang="uk-UA" sz="1600" b="1">
                <a:solidFill>
                  <a:srgbClr val="632523"/>
                </a:solidFill>
                <a:latin typeface="Verdana" pitchFamily="34" charset="0"/>
              </a:rPr>
              <a:t>Вокальний ансамбль “Україночка”</a:t>
            </a:r>
            <a:endParaRPr lang="uk-UA" sz="1600">
              <a:latin typeface="Verdana" pitchFamily="34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uk-UA" sz="1600" i="1">
                <a:solidFill>
                  <a:srgbClr val="1717FF"/>
                </a:solidFill>
                <a:latin typeface="Verdana" pitchFamily="34" charset="0"/>
              </a:rPr>
              <a:t>      (керівник </a:t>
            </a:r>
            <a:r>
              <a:rPr lang="uk-UA" sz="1600" b="1" i="1">
                <a:solidFill>
                  <a:srgbClr val="1717FF"/>
                </a:solidFill>
                <a:latin typeface="Verdana" pitchFamily="34" charset="0"/>
              </a:rPr>
              <a:t>Кунтій О.С.</a:t>
            </a:r>
            <a:r>
              <a:rPr lang="uk-UA" sz="1600" i="1">
                <a:solidFill>
                  <a:srgbClr val="1717FF"/>
                </a:solidFill>
                <a:latin typeface="Verdana" pitchFamily="34" charset="0"/>
              </a:rPr>
              <a:t>)</a:t>
            </a:r>
            <a:endParaRPr lang="uk-UA" sz="1600">
              <a:latin typeface="Verdana" pitchFamily="34" charset="0"/>
            </a:endParaRPr>
          </a:p>
          <a:p>
            <a:pPr marL="355600" indent="-344488">
              <a:buClr>
                <a:srgbClr val="002BC0"/>
              </a:buClr>
              <a:buSzPct val="85000"/>
              <a:buFont typeface="Wingdings" pitchFamily="2" charset="2"/>
              <a:buChar char=""/>
              <a:tabLst>
                <a:tab pos="355600" algn="l"/>
                <a:tab pos="357188" algn="l"/>
              </a:tabLst>
            </a:pPr>
            <a:r>
              <a:rPr lang="uk-UA" sz="1600" b="1">
                <a:solidFill>
                  <a:srgbClr val="632523"/>
                </a:solidFill>
                <a:latin typeface="Verdana" pitchFamily="34" charset="0"/>
              </a:rPr>
              <a:t>Вокальний ансамбль “Домісолька”</a:t>
            </a:r>
            <a:endParaRPr lang="uk-UA" sz="1600">
              <a:latin typeface="Verdana" pitchFamily="34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uk-UA" sz="1600" i="1">
                <a:solidFill>
                  <a:srgbClr val="1717FF"/>
                </a:solidFill>
                <a:latin typeface="Verdana" pitchFamily="34" charset="0"/>
              </a:rPr>
              <a:t>     (керівник </a:t>
            </a:r>
            <a:r>
              <a:rPr lang="uk-UA" sz="1600" b="1" i="1">
                <a:solidFill>
                  <a:srgbClr val="1717FF"/>
                </a:solidFill>
                <a:latin typeface="Verdana" pitchFamily="34" charset="0"/>
              </a:rPr>
              <a:t>Кунтій О.С.</a:t>
            </a:r>
            <a:r>
              <a:rPr lang="uk-UA" sz="1600" i="1">
                <a:solidFill>
                  <a:srgbClr val="1717FF"/>
                </a:solidFill>
                <a:latin typeface="Verdana" pitchFamily="34" charset="0"/>
              </a:rPr>
              <a:t>)</a:t>
            </a:r>
            <a:endParaRPr lang="uk-UA" sz="1600">
              <a:latin typeface="Verdana" pitchFamily="34" charset="0"/>
            </a:endParaRPr>
          </a:p>
          <a:p>
            <a:pPr marL="355600" indent="-344488">
              <a:buClr>
                <a:srgbClr val="002BC0"/>
              </a:buClr>
              <a:buSzPct val="85000"/>
              <a:buFont typeface="Wingdings" pitchFamily="2" charset="2"/>
              <a:buChar char=""/>
              <a:tabLst>
                <a:tab pos="355600" algn="l"/>
                <a:tab pos="357188" algn="l"/>
              </a:tabLst>
            </a:pPr>
            <a:r>
              <a:rPr lang="uk-UA" sz="1600" b="1">
                <a:solidFill>
                  <a:srgbClr val="632523"/>
                </a:solidFill>
                <a:latin typeface="Verdana" pitchFamily="34" charset="0"/>
              </a:rPr>
              <a:t>Гурток “Початкове технічне моделювання”</a:t>
            </a:r>
            <a:endParaRPr lang="uk-UA" sz="1600">
              <a:latin typeface="Verdana" pitchFamily="34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uk-UA" sz="1600" i="1">
                <a:solidFill>
                  <a:srgbClr val="1717FF"/>
                </a:solidFill>
                <a:latin typeface="Verdana" pitchFamily="34" charset="0"/>
              </a:rPr>
              <a:t>     (керівник </a:t>
            </a:r>
            <a:r>
              <a:rPr lang="uk-UA" sz="1600" b="1" i="1">
                <a:solidFill>
                  <a:srgbClr val="1717FF"/>
                </a:solidFill>
                <a:latin typeface="Verdana" pitchFamily="34" charset="0"/>
              </a:rPr>
              <a:t>Лобанова Л.Ю.</a:t>
            </a:r>
            <a:r>
              <a:rPr lang="uk-UA" sz="1600" i="1">
                <a:solidFill>
                  <a:srgbClr val="1717FF"/>
                </a:solidFill>
                <a:latin typeface="Verdana" pitchFamily="34" charset="0"/>
              </a:rPr>
              <a:t>)</a:t>
            </a:r>
            <a:endParaRPr lang="uk-UA" sz="1600">
              <a:latin typeface="Verdana" pitchFamily="34" charset="0"/>
            </a:endParaRPr>
          </a:p>
          <a:p>
            <a:pPr marL="355600" indent="-344488">
              <a:buClr>
                <a:srgbClr val="002BC0"/>
              </a:buClr>
              <a:buSzPct val="85000"/>
              <a:buFont typeface="Wingdings" pitchFamily="2" charset="2"/>
              <a:buChar char=""/>
              <a:tabLst>
                <a:tab pos="355600" algn="l"/>
                <a:tab pos="357188" algn="l"/>
              </a:tabLst>
            </a:pPr>
            <a:r>
              <a:rPr lang="uk-UA" sz="1600" b="1">
                <a:solidFill>
                  <a:srgbClr val="632523"/>
                </a:solidFill>
                <a:latin typeface="Verdana" pitchFamily="34" charset="0"/>
              </a:rPr>
              <a:t>Гурток козацько-лицарського виховання «Патріот»</a:t>
            </a:r>
            <a:endParaRPr lang="uk-UA" sz="1600">
              <a:latin typeface="Verdana" pitchFamily="34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uk-UA" sz="1600" i="1">
                <a:solidFill>
                  <a:srgbClr val="1717FF"/>
                </a:solidFill>
                <a:latin typeface="Verdana" pitchFamily="34" charset="0"/>
              </a:rPr>
              <a:t>     (керівник </a:t>
            </a:r>
            <a:r>
              <a:rPr lang="uk-UA" sz="1600" b="1" i="1">
                <a:solidFill>
                  <a:srgbClr val="1717FF"/>
                </a:solidFill>
                <a:latin typeface="Verdana" pitchFamily="34" charset="0"/>
              </a:rPr>
              <a:t>Якушевський Е.О.</a:t>
            </a:r>
            <a:r>
              <a:rPr lang="uk-UA" sz="1600" i="1">
                <a:solidFill>
                  <a:srgbClr val="1717FF"/>
                </a:solidFill>
                <a:latin typeface="Verdana" pitchFamily="34" charset="0"/>
              </a:rPr>
              <a:t>)</a:t>
            </a:r>
            <a:endParaRPr lang="uk-UA" sz="1600">
              <a:latin typeface="Verdana" pitchFamily="34" charset="0"/>
            </a:endParaRPr>
          </a:p>
          <a:p>
            <a:pPr marL="355600" indent="-344488">
              <a:buClr>
                <a:srgbClr val="002BC0"/>
              </a:buClr>
              <a:buSzPct val="85000"/>
              <a:buFont typeface="Wingdings" pitchFamily="2" charset="2"/>
              <a:buChar char=""/>
              <a:tabLst>
                <a:tab pos="355600" algn="l"/>
                <a:tab pos="357188" algn="l"/>
              </a:tabLst>
            </a:pPr>
            <a:r>
              <a:rPr lang="uk-UA" sz="1600" b="1">
                <a:solidFill>
                  <a:srgbClr val="632523"/>
                </a:solidFill>
                <a:latin typeface="Verdana" pitchFamily="34" charset="0"/>
              </a:rPr>
              <a:t>Клуб спортивного танцю “Фокстрот”</a:t>
            </a:r>
            <a:endParaRPr lang="uk-UA" sz="1600">
              <a:latin typeface="Verdana" pitchFamily="34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uk-UA" sz="1600" i="1">
                <a:solidFill>
                  <a:srgbClr val="1717FF"/>
                </a:solidFill>
                <a:latin typeface="Verdana" pitchFamily="34" charset="0"/>
              </a:rPr>
              <a:t>     (керівник </a:t>
            </a:r>
            <a:r>
              <a:rPr lang="uk-UA" sz="1600" b="1" i="1">
                <a:solidFill>
                  <a:srgbClr val="1717FF"/>
                </a:solidFill>
                <a:latin typeface="Verdana" pitchFamily="34" charset="0"/>
              </a:rPr>
              <a:t>Поливка А.М.</a:t>
            </a:r>
            <a:r>
              <a:rPr lang="uk-UA" sz="1600" i="1">
                <a:solidFill>
                  <a:srgbClr val="1717FF"/>
                </a:solidFill>
                <a:latin typeface="Verdana" pitchFamily="34" charset="0"/>
              </a:rPr>
              <a:t>)</a:t>
            </a:r>
            <a:endParaRPr lang="uk-UA" sz="1600">
              <a:latin typeface="Verdana" pitchFamily="34" charset="0"/>
            </a:endParaRPr>
          </a:p>
          <a:p>
            <a:pPr marL="355600" indent="-344488">
              <a:buClr>
                <a:srgbClr val="002BC0"/>
              </a:buClr>
              <a:buSzPct val="200000"/>
              <a:buFont typeface="Arial" charset="0"/>
              <a:buChar char="•"/>
              <a:tabLst>
                <a:tab pos="355600" algn="l"/>
                <a:tab pos="357188" algn="l"/>
              </a:tabLst>
            </a:pPr>
            <a:r>
              <a:rPr lang="uk-UA" sz="1600" b="1">
                <a:solidFill>
                  <a:srgbClr val="632523"/>
                </a:solidFill>
                <a:latin typeface="Verdana" pitchFamily="34" charset="0"/>
              </a:rPr>
              <a:t>Вокальний гурток «Відродження»</a:t>
            </a:r>
            <a:endParaRPr lang="uk-UA" sz="1600">
              <a:latin typeface="Verdana" pitchFamily="34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uk-UA" sz="1600" b="1">
                <a:solidFill>
                  <a:srgbClr val="000000"/>
                </a:solidFill>
                <a:latin typeface="Verdana" pitchFamily="34" charset="0"/>
              </a:rPr>
              <a:t>     </a:t>
            </a:r>
            <a:r>
              <a:rPr lang="uk-UA" sz="1600" i="1">
                <a:solidFill>
                  <a:srgbClr val="0000FF"/>
                </a:solidFill>
                <a:latin typeface="Verdana" pitchFamily="34" charset="0"/>
              </a:rPr>
              <a:t>(керівник </a:t>
            </a:r>
            <a:r>
              <a:rPr lang="uk-UA" sz="1600" b="1" i="1">
                <a:solidFill>
                  <a:srgbClr val="0000FF"/>
                </a:solidFill>
                <a:latin typeface="Verdana" pitchFamily="34" charset="0"/>
              </a:rPr>
              <a:t>Бриж В.Ю.</a:t>
            </a:r>
            <a:r>
              <a:rPr lang="uk-UA" sz="1600" i="1">
                <a:solidFill>
                  <a:srgbClr val="0000FF"/>
                </a:solidFill>
                <a:latin typeface="Verdana" pitchFamily="34" charset="0"/>
              </a:rPr>
              <a:t>)</a:t>
            </a:r>
          </a:p>
          <a:p>
            <a:pPr marL="355600" indent="-344488">
              <a:buClr>
                <a:srgbClr val="002BC0"/>
              </a:buClr>
              <a:buSzPct val="85000"/>
              <a:buFont typeface="Wingdings" pitchFamily="2" charset="2"/>
              <a:buChar char=""/>
              <a:tabLst>
                <a:tab pos="355600" algn="l"/>
                <a:tab pos="357188" algn="l"/>
              </a:tabLst>
            </a:pPr>
            <a:r>
              <a:rPr lang="uk-UA" sz="1600" b="1">
                <a:solidFill>
                  <a:srgbClr val="632523"/>
                </a:solidFill>
                <a:latin typeface="Verdana" pitchFamily="34" charset="0"/>
              </a:rPr>
              <a:t>Компас</a:t>
            </a:r>
            <a:endParaRPr lang="uk-UA" sz="1600">
              <a:solidFill>
                <a:srgbClr val="632523"/>
              </a:solidFill>
              <a:latin typeface="Verdana" pitchFamily="34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uk-UA" sz="1600" i="1">
                <a:solidFill>
                  <a:srgbClr val="1717FF"/>
                </a:solidFill>
                <a:latin typeface="Verdana" pitchFamily="34" charset="0"/>
              </a:rPr>
              <a:t>     (керівник </a:t>
            </a:r>
            <a:r>
              <a:rPr lang="uk-UA" sz="1600" b="1" i="1">
                <a:solidFill>
                  <a:srgbClr val="1717FF"/>
                </a:solidFill>
                <a:latin typeface="Verdana" pitchFamily="34" charset="0"/>
              </a:rPr>
              <a:t>Алексевич Н.Я.</a:t>
            </a:r>
            <a:r>
              <a:rPr lang="uk-UA" sz="1600" i="1">
                <a:solidFill>
                  <a:srgbClr val="1717FF"/>
                </a:solidFill>
                <a:latin typeface="Verdana" pitchFamily="34" charset="0"/>
              </a:rPr>
              <a:t>)</a:t>
            </a:r>
            <a:endParaRPr lang="uk-UA" sz="1600">
              <a:latin typeface="Verdana" pitchFamily="34" charset="0"/>
            </a:endParaRPr>
          </a:p>
          <a:p>
            <a:pPr marL="355600" indent="-344488">
              <a:buClr>
                <a:srgbClr val="002BC0"/>
              </a:buClr>
              <a:buSzPct val="85000"/>
              <a:buFont typeface="Wingdings" pitchFamily="2" charset="2"/>
              <a:buChar char=""/>
              <a:tabLst>
                <a:tab pos="355600" algn="l"/>
                <a:tab pos="357188" algn="l"/>
              </a:tabLst>
            </a:pPr>
            <a:r>
              <a:rPr lang="uk-UA" sz="1600" b="1">
                <a:solidFill>
                  <a:srgbClr val="632523"/>
                </a:solidFill>
                <a:latin typeface="Verdana" pitchFamily="34" charset="0"/>
              </a:rPr>
              <a:t>КАНКУ</a:t>
            </a:r>
            <a:endParaRPr lang="uk-UA" sz="1600">
              <a:solidFill>
                <a:srgbClr val="632523"/>
              </a:solidFill>
              <a:latin typeface="Verdana" pitchFamily="34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uk-UA" sz="1600" i="1">
                <a:solidFill>
                  <a:srgbClr val="1717FF"/>
                </a:solidFill>
                <a:latin typeface="Verdana" pitchFamily="34" charset="0"/>
              </a:rPr>
              <a:t>     (керівник </a:t>
            </a:r>
            <a:r>
              <a:rPr lang="uk-UA" sz="1600" b="1" i="1">
                <a:solidFill>
                  <a:srgbClr val="1717FF"/>
                </a:solidFill>
                <a:latin typeface="Verdana" pitchFamily="34" charset="0"/>
              </a:rPr>
              <a:t>Весельський Ю.О.</a:t>
            </a:r>
            <a:r>
              <a:rPr lang="uk-UA" sz="1600" i="1">
                <a:solidFill>
                  <a:srgbClr val="1717FF"/>
                </a:solidFill>
                <a:latin typeface="Verdana" pitchFamily="34" charset="0"/>
              </a:rPr>
              <a:t>)</a:t>
            </a:r>
            <a:endParaRPr lang="uk-UA" sz="1600">
              <a:latin typeface="Verdana" pitchFamily="34" charset="0"/>
            </a:endParaRPr>
          </a:p>
          <a:p>
            <a:pPr marL="355600" indent="-344488">
              <a:buClr>
                <a:srgbClr val="002BC0"/>
              </a:buClr>
              <a:buSzPct val="85000"/>
              <a:buFont typeface="Wingdings" pitchFamily="2" charset="2"/>
              <a:buChar char=""/>
              <a:tabLst>
                <a:tab pos="355600" algn="l"/>
                <a:tab pos="357188" algn="l"/>
              </a:tabLst>
            </a:pPr>
            <a:r>
              <a:rPr lang="uk-UA" sz="1600" b="1">
                <a:solidFill>
                  <a:srgbClr val="632523"/>
                </a:solidFill>
                <a:latin typeface="Verdana" pitchFamily="34" charset="0"/>
              </a:rPr>
              <a:t>Гандбол</a:t>
            </a:r>
            <a:endParaRPr lang="uk-UA" sz="1600">
              <a:solidFill>
                <a:srgbClr val="632523"/>
              </a:solidFill>
              <a:latin typeface="Verdana" pitchFamily="34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uk-UA" sz="1600" i="1">
                <a:solidFill>
                  <a:srgbClr val="1717FF"/>
                </a:solidFill>
                <a:latin typeface="Verdana" pitchFamily="34" charset="0"/>
              </a:rPr>
              <a:t>     (керівник </a:t>
            </a:r>
            <a:r>
              <a:rPr lang="uk-UA" sz="1600" b="1" i="1">
                <a:solidFill>
                  <a:srgbClr val="1717FF"/>
                </a:solidFill>
                <a:latin typeface="Verdana" pitchFamily="34" charset="0"/>
              </a:rPr>
              <a:t>Сірман А.Ю.</a:t>
            </a:r>
            <a:r>
              <a:rPr lang="uk-UA" sz="1600" i="1">
                <a:solidFill>
                  <a:srgbClr val="1717FF"/>
                </a:solidFill>
                <a:latin typeface="Verdana" pitchFamily="34" charset="0"/>
              </a:rPr>
              <a:t>)</a:t>
            </a:r>
            <a:endParaRPr lang="uk-UA" sz="1600">
              <a:latin typeface="Verdana" pitchFamily="34" charset="0"/>
            </a:endParaRPr>
          </a:p>
          <a:p>
            <a:pPr marL="355600" indent="-344488">
              <a:buClr>
                <a:srgbClr val="002BC0"/>
              </a:buClr>
              <a:buSzPct val="85000"/>
              <a:buFont typeface="Wingdings" pitchFamily="2" charset="2"/>
              <a:buChar char=""/>
              <a:tabLst>
                <a:tab pos="355600" algn="l"/>
                <a:tab pos="357188" algn="l"/>
              </a:tabLst>
            </a:pPr>
            <a:r>
              <a:rPr lang="uk-UA" sz="1600" b="1">
                <a:solidFill>
                  <a:srgbClr val="632523"/>
                </a:solidFill>
                <a:latin typeface="Verdana" pitchFamily="34" charset="0"/>
              </a:rPr>
              <a:t>Шаховий гурток</a:t>
            </a:r>
            <a:endParaRPr lang="uk-UA" sz="1600">
              <a:solidFill>
                <a:srgbClr val="632523"/>
              </a:solidFill>
              <a:latin typeface="Verdana" pitchFamily="34" charset="0"/>
            </a:endParaRP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uk-UA" sz="1600" i="1">
                <a:solidFill>
                  <a:srgbClr val="1717FF"/>
                </a:solidFill>
                <a:latin typeface="Verdana" pitchFamily="34" charset="0"/>
              </a:rPr>
              <a:t>     (керівник </a:t>
            </a:r>
            <a:r>
              <a:rPr lang="uk-UA" sz="1600" b="1" i="1">
                <a:solidFill>
                  <a:srgbClr val="1717FF"/>
                </a:solidFill>
                <a:latin typeface="Verdana" pitchFamily="34" charset="0"/>
              </a:rPr>
              <a:t>Кравець А.П.</a:t>
            </a:r>
            <a:r>
              <a:rPr lang="uk-UA" sz="1600" i="1">
                <a:solidFill>
                  <a:srgbClr val="1717FF"/>
                </a:solidFill>
                <a:latin typeface="Verdana" pitchFamily="34" charset="0"/>
              </a:rPr>
              <a:t>)</a:t>
            </a:r>
          </a:p>
          <a:p>
            <a:pPr marL="355600" indent="-344488">
              <a:buClr>
                <a:srgbClr val="0000FF"/>
              </a:buClr>
              <a:buSzPct val="200000"/>
              <a:buFont typeface="Arial" charset="0"/>
              <a:buChar char="•"/>
              <a:tabLst>
                <a:tab pos="355600" algn="l"/>
                <a:tab pos="357188" algn="l"/>
              </a:tabLst>
            </a:pPr>
            <a:r>
              <a:rPr lang="uk-UA" sz="1600" b="1">
                <a:solidFill>
                  <a:srgbClr val="632523"/>
                </a:solidFill>
                <a:latin typeface="Verdana" pitchFamily="34" charset="0"/>
              </a:rPr>
              <a:t>Футбольний клуб «Чайка»</a:t>
            </a:r>
          </a:p>
          <a:p>
            <a:pPr marL="355600" indent="-344488">
              <a:tabLst>
                <a:tab pos="355600" algn="l"/>
                <a:tab pos="357188" algn="l"/>
              </a:tabLst>
            </a:pPr>
            <a:r>
              <a:rPr lang="uk-UA" sz="1600">
                <a:latin typeface="Verdana" pitchFamily="34" charset="0"/>
              </a:rPr>
              <a:t>     </a:t>
            </a:r>
            <a:r>
              <a:rPr lang="uk-UA" sz="1600">
                <a:solidFill>
                  <a:srgbClr val="0000FF"/>
                </a:solidFill>
                <a:latin typeface="Verdana" pitchFamily="34" charset="0"/>
              </a:rPr>
              <a:t>(керівник </a:t>
            </a:r>
            <a:r>
              <a:rPr lang="uk-UA" sz="1600" b="1" i="1">
                <a:solidFill>
                  <a:srgbClr val="0000FF"/>
                </a:solidFill>
                <a:latin typeface="Verdana" pitchFamily="34" charset="0"/>
              </a:rPr>
              <a:t>Кутельмах І.М.)</a:t>
            </a:r>
          </a:p>
          <a:p>
            <a:pPr marL="355600" indent="-344488">
              <a:spcBef>
                <a:spcPts val="313"/>
              </a:spcBef>
              <a:tabLst>
                <a:tab pos="355600" algn="l"/>
                <a:tab pos="357188" algn="l"/>
              </a:tabLst>
            </a:pPr>
            <a:endParaRPr lang="uk-UA" sz="1400">
              <a:latin typeface="Verdana" pitchFamily="34" charset="0"/>
            </a:endParaRPr>
          </a:p>
        </p:txBody>
      </p:sp>
      <p:sp>
        <p:nvSpPr>
          <p:cNvPr id="792" name="object 4"/>
          <p:cNvSpPr/>
          <p:nvPr/>
        </p:nvSpPr>
        <p:spPr>
          <a:xfrm>
            <a:off x="8475663" y="6519863"/>
            <a:ext cx="220662" cy="1952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 fontAlgn="auto">
              <a:spcBef>
                <a:spcPts val="99"/>
              </a:spcBef>
              <a:spcAft>
                <a:spcPts val="0"/>
              </a:spcAft>
              <a:defRPr/>
            </a:pPr>
            <a:r>
              <a:rPr lang="uk-UA" sz="1200" spc="-26">
                <a:solidFill>
                  <a:srgbClr val="045C75"/>
                </a:solidFill>
                <a:latin typeface="Verdana"/>
              </a:rPr>
              <a:t>51</a:t>
            </a:r>
            <a:endParaRPr lang="uk-UA" sz="1200" spc="-1"/>
          </a:p>
        </p:txBody>
      </p:sp>
      <p:sp>
        <p:nvSpPr>
          <p:cNvPr id="793" name="PlaceHolder 1"/>
          <p:cNvSpPr>
            <a:spLocks noGrp="1"/>
          </p:cNvSpPr>
          <p:nvPr>
            <p:ph type="title" idx="4294967295"/>
          </p:nvPr>
        </p:nvSpPr>
        <p:spPr>
          <a:xfrm>
            <a:off x="2212975" y="198438"/>
            <a:ext cx="3965575" cy="1158875"/>
          </a:xfrm>
        </p:spPr>
        <p:txBody>
          <a:bodyPr tIns="14040" anchor="t"/>
          <a:lstStyle/>
          <a:p>
            <a:pPr marL="12600" fontAlgn="auto">
              <a:lnSpc>
                <a:spcPct val="100000"/>
              </a:lnSpc>
              <a:spcBef>
                <a:spcPts val="111"/>
              </a:spcBef>
              <a:spcAft>
                <a:spcPts val="0"/>
              </a:spcAft>
              <a:defRPr/>
            </a:pPr>
            <a:r>
              <a:rPr lang="uk-UA" sz="2800" b="1" spc="-1" dirty="0">
                <a:solidFill>
                  <a:srgbClr val="002BC0"/>
                </a:solidFill>
                <a:latin typeface="Verdana"/>
              </a:rPr>
              <a:t>Дозвілля</a:t>
            </a:r>
            <a:r>
              <a:rPr lang="uk-UA" sz="2800" b="1" spc="-41" dirty="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2800" b="1" spc="-12" dirty="0">
                <a:solidFill>
                  <a:srgbClr val="002BC0"/>
                </a:solidFill>
                <a:latin typeface="Verdana"/>
              </a:rPr>
              <a:t>школярів</a:t>
            </a:r>
            <a:endParaRPr lang="uk-UA" sz="2800" spc="-1" dirty="0"/>
          </a:p>
        </p:txBody>
      </p:sp>
    </p:spTree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object 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799" name="PlaceHolder 1"/>
          <p:cNvSpPr>
            <a:spLocks noGrp="1"/>
          </p:cNvSpPr>
          <p:nvPr>
            <p:ph type="title" idx="4294967295"/>
          </p:nvPr>
        </p:nvSpPr>
        <p:spPr>
          <a:xfrm>
            <a:off x="457200" y="273050"/>
            <a:ext cx="8228013" cy="1306513"/>
          </a:xfrm>
        </p:spPr>
        <p:txBody>
          <a:bodyPr tIns="26640" anchor="t"/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uk-UA" sz="2800" b="1" spc="-1" dirty="0">
                <a:solidFill>
                  <a:srgbClr val="2B12C0"/>
                </a:solidFill>
                <a:latin typeface="Verdana"/>
              </a:rPr>
              <a:t>Школа дозвілля “Нарнія”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uk-UA" sz="2800" spc="-1" dirty="0"/>
          </a:p>
        </p:txBody>
      </p:sp>
      <p:sp>
        <p:nvSpPr>
          <p:cNvPr id="800" name="Прямокутник 6"/>
          <p:cNvSpPr/>
          <p:nvPr/>
        </p:nvSpPr>
        <p:spPr>
          <a:xfrm>
            <a:off x="203200" y="739775"/>
            <a:ext cx="8732838" cy="2895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/>
            <a:r>
              <a:rPr lang="uk-UA" sz="2000">
                <a:solidFill>
                  <a:srgbClr val="050505"/>
                </a:solidFill>
                <a:latin typeface="Verdana" pitchFamily="34" charset="0"/>
              </a:rPr>
              <a:t>З </a:t>
            </a:r>
            <a:r>
              <a:rPr lang="uk-UA" sz="2000" b="1">
                <a:solidFill>
                  <a:srgbClr val="050505"/>
                </a:solidFill>
                <a:latin typeface="Verdana" pitchFamily="34" charset="0"/>
              </a:rPr>
              <a:t>05</a:t>
            </a:r>
            <a:r>
              <a:rPr lang="uk-UA" sz="2000">
                <a:solidFill>
                  <a:srgbClr val="050505"/>
                </a:solidFill>
                <a:latin typeface="Verdana" pitchFamily="34" charset="0"/>
              </a:rPr>
              <a:t> червня до </a:t>
            </a:r>
            <a:r>
              <a:rPr lang="uk-UA" sz="2000" b="1">
                <a:solidFill>
                  <a:srgbClr val="050505"/>
                </a:solidFill>
                <a:latin typeface="Verdana" pitchFamily="34" charset="0"/>
              </a:rPr>
              <a:t>16</a:t>
            </a:r>
            <a:r>
              <a:rPr lang="uk-UA" sz="2000">
                <a:solidFill>
                  <a:srgbClr val="050505"/>
                </a:solidFill>
                <a:latin typeface="Verdana" pitchFamily="34" charset="0"/>
              </a:rPr>
              <a:t> червня   </a:t>
            </a:r>
            <a:endParaRPr lang="uk-UA" sz="2000"/>
          </a:p>
          <a:p>
            <a:pPr algn="ctr"/>
            <a:r>
              <a:rPr lang="uk-UA" sz="2000">
                <a:solidFill>
                  <a:srgbClr val="050505"/>
                </a:solidFill>
                <a:latin typeface="Verdana" pitchFamily="34" charset="0"/>
              </a:rPr>
              <a:t>працювала школа дозвілля «Нарнія»</a:t>
            </a:r>
            <a:endParaRPr lang="uk-UA" sz="2000"/>
          </a:p>
          <a:p>
            <a:pPr algn="just"/>
            <a:r>
              <a:rPr lang="uk-UA" sz="2400">
                <a:solidFill>
                  <a:srgbClr val="050505"/>
                </a:solidFill>
                <a:latin typeface="Verdana" pitchFamily="34" charset="0"/>
              </a:rPr>
              <a:t>  </a:t>
            </a:r>
            <a:r>
              <a:rPr lang="uk-UA"/>
              <a:t/>
            </a:r>
            <a:br>
              <a:rPr lang="uk-UA"/>
            </a:br>
            <a:r>
              <a:rPr lang="uk-UA" sz="2000" b="1">
                <a:solidFill>
                  <a:srgbClr val="2B12C0"/>
                </a:solidFill>
                <a:latin typeface="Verdana" pitchFamily="34" charset="0"/>
              </a:rPr>
              <a:t>“Нарнія” </a:t>
            </a:r>
            <a:r>
              <a:rPr lang="uk-UA" sz="2000">
                <a:solidFill>
                  <a:srgbClr val="050505"/>
                </a:solidFill>
                <a:latin typeface="Verdana" pitchFamily="34" charset="0"/>
              </a:rPr>
              <a:t>— це світ пригод, фантазії, магії, мандрівок, цікавих ігор, музики, танців, конкурсів (розваг), майстер класів, квестів, спортивних змагань (руханок), театру, Funny English та незабутніх вражень.</a:t>
            </a:r>
            <a:endParaRPr lang="uk-UA" sz="2000">
              <a:latin typeface="Verdana" pitchFamily="34" charset="0"/>
            </a:endParaRPr>
          </a:p>
          <a:p>
            <a:pPr algn="just"/>
            <a:r>
              <a:rPr lang="uk-UA"/>
              <a:t/>
            </a:r>
            <a:br>
              <a:rPr lang="uk-UA"/>
            </a:br>
            <a:endParaRPr lang="uk-UA" sz="2000"/>
          </a:p>
        </p:txBody>
      </p:sp>
      <p:pic>
        <p:nvPicPr>
          <p:cNvPr id="145412" name="Рисунок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18000">
            <a:off x="433388" y="3530600"/>
            <a:ext cx="1398587" cy="28273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145413" name="Рисунок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3925" y="3089275"/>
            <a:ext cx="2016125" cy="35607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145414" name="Рисунок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78338" y="3014663"/>
            <a:ext cx="1635125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5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95717">
            <a:off x="6569075" y="2916238"/>
            <a:ext cx="163671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33" name="object 41"/>
          <p:cNvGrpSpPr>
            <a:grpSpLocks/>
          </p:cNvGrpSpPr>
          <p:nvPr/>
        </p:nvGrpSpPr>
        <p:grpSpPr bwMode="auto">
          <a:xfrm>
            <a:off x="0" y="-1588"/>
            <a:ext cx="9144000" cy="6858001"/>
            <a:chOff x="0" y="-1440"/>
            <a:chExt cx="9143280" cy="6857280"/>
          </a:xfrm>
        </p:grpSpPr>
        <p:pic>
          <p:nvPicPr>
            <p:cNvPr id="146436" name="object 4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440"/>
              <a:ext cx="914328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805" name="object 43"/>
          <p:cNvSpPr/>
          <p:nvPr/>
        </p:nvSpPr>
        <p:spPr>
          <a:xfrm>
            <a:off x="682625" y="417513"/>
            <a:ext cx="7773988" cy="3905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6640" rIns="0" bIns="0">
            <a:spAutoFit/>
          </a:bodyPr>
          <a:lstStyle/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r>
              <a:rPr lang="uk-UA" sz="2800" b="1" spc="-1" dirty="0">
                <a:solidFill>
                  <a:srgbClr val="2B12C0"/>
                </a:solidFill>
                <a:latin typeface="Verdana"/>
              </a:rPr>
              <a:t>Школа дозвілля “Нарнія”</a:t>
            </a:r>
            <a:endParaRPr lang="uk-UA" sz="2800" spc="-1" dirty="0"/>
          </a:p>
        </p:txBody>
      </p:sp>
      <p:pic>
        <p:nvPicPr>
          <p:cNvPr id="146435" name="Рисунок 5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13" y="1362075"/>
            <a:ext cx="7337425" cy="52847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7" name="object 44"/>
          <p:cNvGrpSpPr>
            <a:grpSpLocks/>
          </p:cNvGrpSpPr>
          <p:nvPr/>
        </p:nvGrpSpPr>
        <p:grpSpPr bwMode="auto">
          <a:xfrm>
            <a:off x="0" y="0"/>
            <a:ext cx="9140825" cy="6858000"/>
            <a:chOff x="0" y="0"/>
            <a:chExt cx="9140040" cy="6857280"/>
          </a:xfrm>
        </p:grpSpPr>
        <p:pic>
          <p:nvPicPr>
            <p:cNvPr id="147460" name="object 4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pic>
        <p:nvPicPr>
          <p:cNvPr id="147458" name="Рисунок 5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381125"/>
            <a:ext cx="7394575" cy="52657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810" name="object 43"/>
          <p:cNvSpPr/>
          <p:nvPr/>
        </p:nvSpPr>
        <p:spPr>
          <a:xfrm>
            <a:off x="358775" y="484188"/>
            <a:ext cx="7773988" cy="3905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6640" rIns="0" bIns="0">
            <a:spAutoFit/>
          </a:bodyPr>
          <a:lstStyle/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r>
              <a:rPr lang="uk-UA" sz="2800" b="1" spc="-1" dirty="0">
                <a:solidFill>
                  <a:srgbClr val="2B12C0"/>
                </a:solidFill>
                <a:latin typeface="Verdana"/>
              </a:rPr>
              <a:t>Школа дозвілля “Нарнія”</a:t>
            </a:r>
            <a:endParaRPr lang="uk-UA" sz="2800" spc="-1" dirty="0"/>
          </a:p>
        </p:txBody>
      </p:sp>
    </p:spTree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1" name="object 47"/>
          <p:cNvGrpSpPr>
            <a:grpSpLocks/>
          </p:cNvGrpSpPr>
          <p:nvPr/>
        </p:nvGrpSpPr>
        <p:grpSpPr bwMode="auto">
          <a:xfrm>
            <a:off x="0" y="0"/>
            <a:ext cx="9140825" cy="6858000"/>
            <a:chOff x="0" y="0"/>
            <a:chExt cx="9140040" cy="6857280"/>
          </a:xfrm>
        </p:grpSpPr>
        <p:pic>
          <p:nvPicPr>
            <p:cNvPr id="148484" name="object 4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pic>
        <p:nvPicPr>
          <p:cNvPr id="148482" name="Рисунок 5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622425"/>
            <a:ext cx="7223125" cy="50371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814" name="TextBox 528"/>
          <p:cNvSpPr/>
          <p:nvPr/>
        </p:nvSpPr>
        <p:spPr>
          <a:xfrm>
            <a:off x="169863" y="219075"/>
            <a:ext cx="8524875" cy="8588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uk-UA" b="1">
                <a:solidFill>
                  <a:srgbClr val="2B12C0"/>
                </a:solidFill>
                <a:latin typeface="Verdana" pitchFamily="34" charset="0"/>
              </a:rPr>
              <a:t>Команда учнів 4-х класів </a:t>
            </a:r>
            <a:endParaRPr lang="uk-UA"/>
          </a:p>
          <a:p>
            <a:pPr algn="ctr"/>
            <a:r>
              <a:rPr lang="uk-UA" b="1">
                <a:solidFill>
                  <a:srgbClr val="2B12C0"/>
                </a:solidFill>
                <a:latin typeface="Verdana" pitchFamily="34" charset="0"/>
              </a:rPr>
              <a:t>(класні керівники Оксана Антошик, Наталія Гриник) </a:t>
            </a:r>
            <a:endParaRPr lang="uk-UA"/>
          </a:p>
          <a:p>
            <a:pPr algn="ctr"/>
            <a:r>
              <a:rPr lang="uk-UA" b="1">
                <a:solidFill>
                  <a:srgbClr val="2B12C0"/>
                </a:solidFill>
                <a:latin typeface="Verdana" pitchFamily="34" charset="0"/>
              </a:rPr>
              <a:t>взяла участь у фінальному етапі змагань «Lviv School Quiz» </a:t>
            </a:r>
            <a:endParaRPr lang="uk-UA"/>
          </a:p>
          <a:p>
            <a:pPr algn="ctr"/>
            <a:endParaRPr lang="uk-UA"/>
          </a:p>
          <a:p>
            <a:pPr algn="ctr"/>
            <a:endParaRPr lang="uk-UA"/>
          </a:p>
        </p:txBody>
      </p:sp>
    </p:spTree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5" name="object 50"/>
          <p:cNvGrpSpPr>
            <a:grpSpLocks/>
          </p:cNvGrpSpPr>
          <p:nvPr/>
        </p:nvGrpSpPr>
        <p:grpSpPr bwMode="auto">
          <a:xfrm>
            <a:off x="0" y="0"/>
            <a:ext cx="9140825" cy="6858000"/>
            <a:chOff x="39240" y="0"/>
            <a:chExt cx="9140040" cy="6857280"/>
          </a:xfrm>
        </p:grpSpPr>
        <p:pic>
          <p:nvPicPr>
            <p:cNvPr id="149508" name="object 5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24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pic>
        <p:nvPicPr>
          <p:cNvPr id="149506" name="Рисунок 5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" y="1203325"/>
            <a:ext cx="7380287" cy="549116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818" name="TextBox 533"/>
          <p:cNvSpPr/>
          <p:nvPr/>
        </p:nvSpPr>
        <p:spPr>
          <a:xfrm>
            <a:off x="179388" y="222250"/>
            <a:ext cx="8990012" cy="6016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uk-UA" b="1">
                <a:solidFill>
                  <a:srgbClr val="0000FF"/>
                </a:solidFill>
                <a:latin typeface="Verdana" pitchFamily="34" charset="0"/>
              </a:rPr>
              <a:t>Збірна учнів 5-6 класів (уч. фізкультури Марія Гнівушевська та Оксана Онишкевич) посіли почесне 3 місце!</a:t>
            </a:r>
          </a:p>
        </p:txBody>
      </p:sp>
    </p:spTree>
  </p:cSld>
  <p:clrMapOvr>
    <a:masterClrMapping/>
  </p:clrMapOvr>
  <p:transition spd="slow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529" name="object 65"/>
          <p:cNvGrpSpPr>
            <a:grpSpLocks/>
          </p:cNvGrpSpPr>
          <p:nvPr/>
        </p:nvGrpSpPr>
        <p:grpSpPr bwMode="auto">
          <a:xfrm>
            <a:off x="0" y="0"/>
            <a:ext cx="9140825" cy="6858000"/>
            <a:chOff x="0" y="0"/>
            <a:chExt cx="9140040" cy="6857280"/>
          </a:xfrm>
        </p:grpSpPr>
        <p:pic>
          <p:nvPicPr>
            <p:cNvPr id="150533" name="object 6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821" name="object 67"/>
          <p:cNvSpPr/>
          <p:nvPr/>
        </p:nvSpPr>
        <p:spPr>
          <a:xfrm>
            <a:off x="720725" y="179388"/>
            <a:ext cx="7772400" cy="3905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0531" name="Рисунок 5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241425"/>
            <a:ext cx="7662863" cy="54181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823" name="TextBox 538"/>
          <p:cNvSpPr/>
          <p:nvPr/>
        </p:nvSpPr>
        <p:spPr>
          <a:xfrm>
            <a:off x="63500" y="220663"/>
            <a:ext cx="9077325" cy="8588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uk-UA" sz="1600" b="1">
                <a:solidFill>
                  <a:srgbClr val="0000FF"/>
                </a:solidFill>
                <a:latin typeface="Verdana" pitchFamily="34" charset="0"/>
              </a:rPr>
              <a:t>Обласні спортивні ігри школярів “Гімназіада Львівщини” з гандболу серед юнаків 2008-2009 р.н. </a:t>
            </a:r>
            <a:endParaRPr lang="uk-UA" sz="1600">
              <a:solidFill>
                <a:srgbClr val="0000FF"/>
              </a:solidFill>
            </a:endParaRPr>
          </a:p>
          <a:p>
            <a:r>
              <a:rPr lang="uk-UA" sz="1600" b="1">
                <a:solidFill>
                  <a:srgbClr val="0000FF"/>
                </a:solidFill>
                <a:latin typeface="Verdana" pitchFamily="34" charset="0"/>
              </a:rPr>
              <a:t>Учні 8-А класу  (уч. фізкультури Оксана Онишкевич) зайняли ІІ місце.</a:t>
            </a:r>
            <a:endParaRPr lang="uk-UA" sz="16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3" name="object 53"/>
          <p:cNvGrpSpPr>
            <a:grpSpLocks/>
          </p:cNvGrpSpPr>
          <p:nvPr/>
        </p:nvGrpSpPr>
        <p:grpSpPr bwMode="auto">
          <a:xfrm>
            <a:off x="3175" y="0"/>
            <a:ext cx="9140825" cy="6858000"/>
            <a:chOff x="3240" y="0"/>
            <a:chExt cx="9140040" cy="6857280"/>
          </a:xfrm>
        </p:grpSpPr>
        <p:pic>
          <p:nvPicPr>
            <p:cNvPr id="151557" name="object 5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826" name="object 55"/>
          <p:cNvSpPr/>
          <p:nvPr/>
        </p:nvSpPr>
        <p:spPr>
          <a:xfrm>
            <a:off x="720725" y="179388"/>
            <a:ext cx="7772400" cy="1169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6640" rIns="0" bIns="0">
            <a:spAutoFit/>
          </a:bodyPr>
          <a:lstStyle/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</p:txBody>
      </p:sp>
      <p:pic>
        <p:nvPicPr>
          <p:cNvPr id="151555" name="Рисунок 5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1403350"/>
            <a:ext cx="7315200" cy="52911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828" name="TextBox 543"/>
          <p:cNvSpPr/>
          <p:nvPr/>
        </p:nvSpPr>
        <p:spPr>
          <a:xfrm>
            <a:off x="133350" y="282575"/>
            <a:ext cx="8439150" cy="838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uk-UA" b="1">
                <a:solidFill>
                  <a:srgbClr val="2B12C0"/>
                </a:solidFill>
                <a:latin typeface="Verdana" pitchFamily="34" charset="0"/>
              </a:rPr>
              <a:t>Командність, згуртованість, постійний професійний розвиток та націленість на спільний результат – ось що рухає щодня наш педагогічний колектив до успіху.</a:t>
            </a:r>
            <a:endParaRPr lang="uk-UA"/>
          </a:p>
        </p:txBody>
      </p:sp>
    </p:spTree>
  </p:cSld>
  <p:clrMapOvr>
    <a:masterClrMapping/>
  </p:clrMapOvr>
  <p:transition spd="slow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77" name="object 68"/>
          <p:cNvGrpSpPr>
            <a:grpSpLocks/>
          </p:cNvGrpSpPr>
          <p:nvPr/>
        </p:nvGrpSpPr>
        <p:grpSpPr bwMode="auto">
          <a:xfrm>
            <a:off x="0" y="0"/>
            <a:ext cx="9140825" cy="6858000"/>
            <a:chOff x="0" y="0"/>
            <a:chExt cx="9140040" cy="6857280"/>
          </a:xfrm>
        </p:grpSpPr>
        <p:pic>
          <p:nvPicPr>
            <p:cNvPr id="152581" name="object 6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831" name="object 70"/>
          <p:cNvSpPr/>
          <p:nvPr/>
        </p:nvSpPr>
        <p:spPr>
          <a:xfrm>
            <a:off x="720725" y="179388"/>
            <a:ext cx="7772400" cy="1169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6640" rIns="0" bIns="0">
            <a:spAutoFit/>
          </a:bodyPr>
          <a:lstStyle/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</p:txBody>
      </p:sp>
      <p:pic>
        <p:nvPicPr>
          <p:cNvPr id="152579" name="Рисунок 5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563" y="1349375"/>
            <a:ext cx="7123112" cy="53451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833" name="TextBox 548"/>
          <p:cNvSpPr/>
          <p:nvPr/>
        </p:nvSpPr>
        <p:spPr>
          <a:xfrm>
            <a:off x="249238" y="179388"/>
            <a:ext cx="8715375" cy="11144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/>
            <a:r>
              <a:rPr lang="uk-UA" sz="1600" b="1">
                <a:solidFill>
                  <a:srgbClr val="0000FF"/>
                </a:solidFill>
                <a:latin typeface="Verdana" pitchFamily="34" charset="0"/>
              </a:rPr>
              <a:t>Як відновлюватися в умовах тривалих стресів та випробувань, </a:t>
            </a:r>
            <a:endParaRPr lang="uk-UA" sz="1600">
              <a:solidFill>
                <a:srgbClr val="0000FF"/>
              </a:solidFill>
            </a:endParaRPr>
          </a:p>
          <a:p>
            <a:pPr algn="just"/>
            <a:r>
              <a:rPr lang="uk-UA" sz="1600" b="1">
                <a:solidFill>
                  <a:srgbClr val="0000FF"/>
                </a:solidFill>
                <a:latin typeface="Verdana" pitchFamily="34" charset="0"/>
              </a:rPr>
              <a:t>берегти і зміцнювати психічне здоров’я та психологічну стійкість, </a:t>
            </a:r>
            <a:endParaRPr lang="uk-UA" sz="1600">
              <a:solidFill>
                <a:srgbClr val="0000FF"/>
              </a:solidFill>
            </a:endParaRPr>
          </a:p>
          <a:p>
            <a:pPr algn="just"/>
            <a:r>
              <a:rPr lang="uk-UA" sz="1600" b="1">
                <a:solidFill>
                  <a:srgbClr val="0000FF"/>
                </a:solidFill>
                <a:latin typeface="Verdana" pitchFamily="34" charset="0"/>
              </a:rPr>
              <a:t>про роль позитивних емоцій у цьому дізналися педагоги школи під час тренінгу «Мої ресурси. Розпізнаю. Відновлюю»</a:t>
            </a:r>
            <a:endParaRPr lang="uk-UA" sz="160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object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413" cy="68357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845" name="PlaceHolder 1"/>
          <p:cNvSpPr>
            <a:spLocks noGrp="1"/>
          </p:cNvSpPr>
          <p:nvPr>
            <p:ph type="title" idx="4294967295"/>
          </p:nvPr>
        </p:nvSpPr>
        <p:spPr>
          <a:xfrm>
            <a:off x="1951038" y="2065338"/>
            <a:ext cx="5280025" cy="1355725"/>
          </a:xfrm>
        </p:spPr>
        <p:txBody>
          <a:bodyPr tIns="33120" anchor="t"/>
          <a:lstStyle/>
          <a:p>
            <a:pPr marL="1580040" indent="-1567800" fontAlgn="auto">
              <a:lnSpc>
                <a:spcPts val="5210"/>
              </a:lnSpc>
              <a:spcBef>
                <a:spcPts val="261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uk-UA" b="1" spc="-1">
                <a:solidFill>
                  <a:srgbClr val="1717FF"/>
                </a:solidFill>
                <a:latin typeface="Verdana"/>
              </a:rPr>
              <a:t>Освітній</a:t>
            </a:r>
            <a:r>
              <a:rPr lang="uk-UA" b="1" spc="-216">
                <a:solidFill>
                  <a:srgbClr val="1717FF"/>
                </a:solidFill>
                <a:latin typeface="Verdana"/>
              </a:rPr>
              <a:t> </a:t>
            </a:r>
            <a:r>
              <a:rPr lang="uk-UA" b="1" spc="-12">
                <a:solidFill>
                  <a:srgbClr val="1717FF"/>
                </a:solidFill>
                <a:latin typeface="Verdana"/>
              </a:rPr>
              <a:t>простір школи</a:t>
            </a:r>
            <a:endParaRPr lang="uk-UA" spc="-1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89" name="object 4"/>
          <p:cNvGrpSpPr>
            <a:grpSpLocks/>
          </p:cNvGrpSpPr>
          <p:nvPr/>
        </p:nvGrpSpPr>
        <p:grpSpPr bwMode="auto">
          <a:xfrm>
            <a:off x="1588" y="-7938"/>
            <a:ext cx="9140825" cy="6864351"/>
            <a:chOff x="1440" y="-7200"/>
            <a:chExt cx="9141480" cy="6864120"/>
          </a:xfrm>
        </p:grpSpPr>
        <p:pic>
          <p:nvPicPr>
            <p:cNvPr id="89092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5880" y="3217320"/>
              <a:ext cx="1367280" cy="363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09" name="object 6"/>
            <p:cNvSpPr/>
            <p:nvPr/>
          </p:nvSpPr>
          <p:spPr>
            <a:xfrm>
              <a:off x="7714068" y="3331201"/>
              <a:ext cx="1197061" cy="3522544"/>
            </a:xfrm>
            <a:custGeom>
              <a:avLst/>
              <a:gdLst/>
              <a:ahLst/>
              <a:cxnLst/>
              <a:rect l="l" t="t" r="r" b="b"/>
              <a:pathLst>
                <a:path w="1198245" h="3520440">
                  <a:moveTo>
                    <a:pt x="1197831" y="0"/>
                  </a:moveTo>
                  <a:lnTo>
                    <a:pt x="1129889" y="18297"/>
                  </a:lnTo>
                  <a:lnTo>
                    <a:pt x="1091180" y="30901"/>
                  </a:lnTo>
                  <a:lnTo>
                    <a:pt x="1049895" y="46196"/>
                  </a:lnTo>
                  <a:lnTo>
                    <a:pt x="1006469" y="64472"/>
                  </a:lnTo>
                  <a:lnTo>
                    <a:pt x="961339" y="86019"/>
                  </a:lnTo>
                  <a:lnTo>
                    <a:pt x="914940" y="111128"/>
                  </a:lnTo>
                  <a:lnTo>
                    <a:pt x="867710" y="140088"/>
                  </a:lnTo>
                  <a:lnTo>
                    <a:pt x="820084" y="173191"/>
                  </a:lnTo>
                  <a:lnTo>
                    <a:pt x="772499" y="210726"/>
                  </a:lnTo>
                  <a:lnTo>
                    <a:pt x="725391" y="252984"/>
                  </a:lnTo>
                  <a:lnTo>
                    <a:pt x="681975" y="297086"/>
                  </a:lnTo>
                  <a:lnTo>
                    <a:pt x="642215" y="342493"/>
                  </a:lnTo>
                  <a:lnTo>
                    <a:pt x="605954" y="388959"/>
                  </a:lnTo>
                  <a:lnTo>
                    <a:pt x="573036" y="436236"/>
                  </a:lnTo>
                  <a:lnTo>
                    <a:pt x="543307" y="484076"/>
                  </a:lnTo>
                  <a:lnTo>
                    <a:pt x="516611" y="532232"/>
                  </a:lnTo>
                  <a:lnTo>
                    <a:pt x="492792" y="580457"/>
                  </a:lnTo>
                  <a:lnTo>
                    <a:pt x="471696" y="628504"/>
                  </a:lnTo>
                  <a:lnTo>
                    <a:pt x="453166" y="676124"/>
                  </a:lnTo>
                  <a:lnTo>
                    <a:pt x="437047" y="723071"/>
                  </a:lnTo>
                  <a:lnTo>
                    <a:pt x="423185" y="769097"/>
                  </a:lnTo>
                  <a:lnTo>
                    <a:pt x="411423" y="813955"/>
                  </a:lnTo>
                  <a:lnTo>
                    <a:pt x="401606" y="857397"/>
                  </a:lnTo>
                  <a:lnTo>
                    <a:pt x="393578" y="899176"/>
                  </a:lnTo>
                  <a:lnTo>
                    <a:pt x="387185" y="939045"/>
                  </a:lnTo>
                  <a:lnTo>
                    <a:pt x="378681" y="1012063"/>
                  </a:lnTo>
                  <a:lnTo>
                    <a:pt x="374217" y="1077327"/>
                  </a:lnTo>
                  <a:lnTo>
                    <a:pt x="372453" y="1138729"/>
                  </a:lnTo>
                  <a:lnTo>
                    <a:pt x="373138" y="1196607"/>
                  </a:lnTo>
                  <a:lnTo>
                    <a:pt x="376021" y="1251303"/>
                  </a:lnTo>
                  <a:lnTo>
                    <a:pt x="380853" y="1303156"/>
                  </a:lnTo>
                  <a:lnTo>
                    <a:pt x="387382" y="1352508"/>
                  </a:lnTo>
                  <a:lnTo>
                    <a:pt x="395360" y="1399699"/>
                  </a:lnTo>
                  <a:lnTo>
                    <a:pt x="404535" y="1445070"/>
                  </a:lnTo>
                  <a:lnTo>
                    <a:pt x="414657" y="1488960"/>
                  </a:lnTo>
                  <a:lnTo>
                    <a:pt x="425476" y="1531711"/>
                  </a:lnTo>
                  <a:lnTo>
                    <a:pt x="436741" y="1573662"/>
                  </a:lnTo>
                  <a:lnTo>
                    <a:pt x="448203" y="1615155"/>
                  </a:lnTo>
                  <a:lnTo>
                    <a:pt x="459610" y="1656529"/>
                  </a:lnTo>
                  <a:lnTo>
                    <a:pt x="470713" y="1698126"/>
                  </a:lnTo>
                  <a:lnTo>
                    <a:pt x="481262" y="1740285"/>
                  </a:lnTo>
                  <a:lnTo>
                    <a:pt x="491005" y="1783348"/>
                  </a:lnTo>
                  <a:lnTo>
                    <a:pt x="499694" y="1827654"/>
                  </a:lnTo>
                  <a:lnTo>
                    <a:pt x="507076" y="1873545"/>
                  </a:lnTo>
                  <a:lnTo>
                    <a:pt x="512903" y="1921360"/>
                  </a:lnTo>
                  <a:lnTo>
                    <a:pt x="516924" y="1971440"/>
                  </a:lnTo>
                  <a:lnTo>
                    <a:pt x="518889" y="2024126"/>
                  </a:lnTo>
                  <a:lnTo>
                    <a:pt x="518803" y="2095536"/>
                  </a:lnTo>
                  <a:lnTo>
                    <a:pt x="516272" y="2162749"/>
                  </a:lnTo>
                  <a:lnTo>
                    <a:pt x="511443" y="2225982"/>
                  </a:lnTo>
                  <a:lnTo>
                    <a:pt x="504462" y="2285450"/>
                  </a:lnTo>
                  <a:lnTo>
                    <a:pt x="495478" y="2341372"/>
                  </a:lnTo>
                  <a:lnTo>
                    <a:pt x="484636" y="2393965"/>
                  </a:lnTo>
                  <a:lnTo>
                    <a:pt x="472084" y="2443444"/>
                  </a:lnTo>
                  <a:lnTo>
                    <a:pt x="457968" y="2490027"/>
                  </a:lnTo>
                  <a:lnTo>
                    <a:pt x="442435" y="2533930"/>
                  </a:lnTo>
                  <a:lnTo>
                    <a:pt x="425632" y="2575372"/>
                  </a:lnTo>
                  <a:lnTo>
                    <a:pt x="407705" y="2614568"/>
                  </a:lnTo>
                  <a:lnTo>
                    <a:pt x="388803" y="2651736"/>
                  </a:lnTo>
                  <a:lnTo>
                    <a:pt x="369071" y="2687092"/>
                  </a:lnTo>
                  <a:lnTo>
                    <a:pt x="348657" y="2720854"/>
                  </a:lnTo>
                  <a:lnTo>
                    <a:pt x="327707" y="2753237"/>
                  </a:lnTo>
                  <a:lnTo>
                    <a:pt x="284787" y="2814739"/>
                  </a:lnTo>
                  <a:lnTo>
                    <a:pt x="236366" y="2878437"/>
                  </a:lnTo>
                  <a:lnTo>
                    <a:pt x="207802" y="2912495"/>
                  </a:lnTo>
                  <a:lnTo>
                    <a:pt x="178213" y="2947414"/>
                  </a:lnTo>
                  <a:lnTo>
                    <a:pt x="148396" y="2984142"/>
                  </a:lnTo>
                  <a:lnTo>
                    <a:pt x="119145" y="3023629"/>
                  </a:lnTo>
                  <a:lnTo>
                    <a:pt x="91256" y="3066823"/>
                  </a:lnTo>
                  <a:lnTo>
                    <a:pt x="65525" y="3114673"/>
                  </a:lnTo>
                  <a:lnTo>
                    <a:pt x="42746" y="3168128"/>
                  </a:lnTo>
                  <a:lnTo>
                    <a:pt x="23716" y="3228136"/>
                  </a:lnTo>
                  <a:lnTo>
                    <a:pt x="13038" y="3276073"/>
                  </a:lnTo>
                  <a:lnTo>
                    <a:pt x="5522" y="3324554"/>
                  </a:lnTo>
                  <a:lnTo>
                    <a:pt x="1173" y="3373405"/>
                  </a:lnTo>
                  <a:lnTo>
                    <a:pt x="0" y="3422452"/>
                  </a:lnTo>
                  <a:lnTo>
                    <a:pt x="2008" y="3471522"/>
                  </a:lnTo>
                  <a:lnTo>
                    <a:pt x="7206" y="3520439"/>
                  </a:lnTo>
                </a:path>
              </a:pathLst>
            </a:custGeom>
            <a:noFill/>
            <a:ln w="18288">
              <a:solidFill>
                <a:srgbClr val="FCD2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9094" name="object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53320" y="3037680"/>
              <a:ext cx="1388880" cy="381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11" name="object 8"/>
            <p:cNvSpPr/>
            <p:nvPr/>
          </p:nvSpPr>
          <p:spPr>
            <a:xfrm>
              <a:off x="7945859" y="3147057"/>
              <a:ext cx="1193886" cy="3703513"/>
            </a:xfrm>
            <a:custGeom>
              <a:avLst/>
              <a:gdLst/>
              <a:ahLst/>
              <a:cxnLst/>
              <a:rect l="l" t="t" r="r" b="b"/>
              <a:pathLst>
                <a:path w="1195070" h="3700779">
                  <a:moveTo>
                    <a:pt x="1194783" y="0"/>
                  </a:moveTo>
                  <a:lnTo>
                    <a:pt x="1127002" y="19244"/>
                  </a:lnTo>
                  <a:lnTo>
                    <a:pt x="1088389" y="32484"/>
                  </a:lnTo>
                  <a:lnTo>
                    <a:pt x="1047206" y="48546"/>
                  </a:lnTo>
                  <a:lnTo>
                    <a:pt x="1003889" y="67734"/>
                  </a:lnTo>
                  <a:lnTo>
                    <a:pt x="958871" y="90356"/>
                  </a:lnTo>
                  <a:lnTo>
                    <a:pt x="912588" y="116717"/>
                  </a:lnTo>
                  <a:lnTo>
                    <a:pt x="865473" y="147124"/>
                  </a:lnTo>
                  <a:lnTo>
                    <a:pt x="817961" y="181883"/>
                  </a:lnTo>
                  <a:lnTo>
                    <a:pt x="770487" y="221301"/>
                  </a:lnTo>
                  <a:lnTo>
                    <a:pt x="723486" y="265683"/>
                  </a:lnTo>
                  <a:lnTo>
                    <a:pt x="682487" y="309366"/>
                  </a:lnTo>
                  <a:lnTo>
                    <a:pt x="644750" y="354287"/>
                  </a:lnTo>
                  <a:lnTo>
                    <a:pt x="610142" y="400228"/>
                  </a:lnTo>
                  <a:lnTo>
                    <a:pt x="578533" y="446969"/>
                  </a:lnTo>
                  <a:lnTo>
                    <a:pt x="549793" y="494293"/>
                  </a:lnTo>
                  <a:lnTo>
                    <a:pt x="523790" y="541979"/>
                  </a:lnTo>
                  <a:lnTo>
                    <a:pt x="500393" y="589809"/>
                  </a:lnTo>
                  <a:lnTo>
                    <a:pt x="479473" y="637562"/>
                  </a:lnTo>
                  <a:lnTo>
                    <a:pt x="460897" y="685022"/>
                  </a:lnTo>
                  <a:lnTo>
                    <a:pt x="444536" y="731967"/>
                  </a:lnTo>
                  <a:lnTo>
                    <a:pt x="430258" y="778179"/>
                  </a:lnTo>
                  <a:lnTo>
                    <a:pt x="417933" y="823439"/>
                  </a:lnTo>
                  <a:lnTo>
                    <a:pt x="407430" y="867528"/>
                  </a:lnTo>
                  <a:lnTo>
                    <a:pt x="398618" y="910227"/>
                  </a:lnTo>
                  <a:lnTo>
                    <a:pt x="391366" y="951316"/>
                  </a:lnTo>
                  <a:lnTo>
                    <a:pt x="385544" y="990577"/>
                  </a:lnTo>
                  <a:lnTo>
                    <a:pt x="377665" y="1062735"/>
                  </a:lnTo>
                  <a:lnTo>
                    <a:pt x="373358" y="1128231"/>
                  </a:lnTo>
                  <a:lnTo>
                    <a:pt x="371515" y="1190017"/>
                  </a:lnTo>
                  <a:lnTo>
                    <a:pt x="371919" y="1248403"/>
                  </a:lnTo>
                  <a:lnTo>
                    <a:pt x="374353" y="1303701"/>
                  </a:lnTo>
                  <a:lnTo>
                    <a:pt x="378599" y="1356221"/>
                  </a:lnTo>
                  <a:lnTo>
                    <a:pt x="384440" y="1406275"/>
                  </a:lnTo>
                  <a:lnTo>
                    <a:pt x="391659" y="1454173"/>
                  </a:lnTo>
                  <a:lnTo>
                    <a:pt x="400039" y="1500227"/>
                  </a:lnTo>
                  <a:lnTo>
                    <a:pt x="409363" y="1544746"/>
                  </a:lnTo>
                  <a:lnTo>
                    <a:pt x="419413" y="1588042"/>
                  </a:lnTo>
                  <a:lnTo>
                    <a:pt x="429973" y="1630425"/>
                  </a:lnTo>
                  <a:lnTo>
                    <a:pt x="462534" y="1755212"/>
                  </a:lnTo>
                  <a:lnTo>
                    <a:pt x="472959" y="1797055"/>
                  </a:lnTo>
                  <a:lnTo>
                    <a:pt x="482806" y="1839540"/>
                  </a:lnTo>
                  <a:lnTo>
                    <a:pt x="491860" y="1882979"/>
                  </a:lnTo>
                  <a:lnTo>
                    <a:pt x="499903" y="1927681"/>
                  </a:lnTo>
                  <a:lnTo>
                    <a:pt x="506717" y="1973958"/>
                  </a:lnTo>
                  <a:lnTo>
                    <a:pt x="512086" y="2022120"/>
                  </a:lnTo>
                  <a:lnTo>
                    <a:pt x="515792" y="2072479"/>
                  </a:lnTo>
                  <a:lnTo>
                    <a:pt x="517619" y="2125344"/>
                  </a:lnTo>
                  <a:lnTo>
                    <a:pt x="517583" y="2196497"/>
                  </a:lnTo>
                  <a:lnTo>
                    <a:pt x="515355" y="2263682"/>
                  </a:lnTo>
                  <a:lnTo>
                    <a:pt x="511058" y="2327094"/>
                  </a:lnTo>
                  <a:lnTo>
                    <a:pt x="504816" y="2386926"/>
                  </a:lnTo>
                  <a:lnTo>
                    <a:pt x="496754" y="2443372"/>
                  </a:lnTo>
                  <a:lnTo>
                    <a:pt x="486997" y="2496627"/>
                  </a:lnTo>
                  <a:lnTo>
                    <a:pt x="475669" y="2546882"/>
                  </a:lnTo>
                  <a:lnTo>
                    <a:pt x="462894" y="2594333"/>
                  </a:lnTo>
                  <a:lnTo>
                    <a:pt x="448797" y="2639172"/>
                  </a:lnTo>
                  <a:lnTo>
                    <a:pt x="433502" y="2681594"/>
                  </a:lnTo>
                  <a:lnTo>
                    <a:pt x="417134" y="2721792"/>
                  </a:lnTo>
                  <a:lnTo>
                    <a:pt x="399816" y="2759960"/>
                  </a:lnTo>
                  <a:lnTo>
                    <a:pt x="381675" y="2796291"/>
                  </a:lnTo>
                  <a:lnTo>
                    <a:pt x="362833" y="2830980"/>
                  </a:lnTo>
                  <a:lnTo>
                    <a:pt x="343415" y="2864219"/>
                  </a:lnTo>
                  <a:lnTo>
                    <a:pt x="303350" y="2927124"/>
                  </a:lnTo>
                  <a:lnTo>
                    <a:pt x="262476" y="2986557"/>
                  </a:lnTo>
                  <a:lnTo>
                    <a:pt x="238546" y="3018847"/>
                  </a:lnTo>
                  <a:lnTo>
                    <a:pt x="213090" y="3050980"/>
                  </a:lnTo>
                  <a:lnTo>
                    <a:pt x="186684" y="3083684"/>
                  </a:lnTo>
                  <a:lnTo>
                    <a:pt x="159906" y="3117685"/>
                  </a:lnTo>
                  <a:lnTo>
                    <a:pt x="133332" y="3153708"/>
                  </a:lnTo>
                  <a:lnTo>
                    <a:pt x="107540" y="3192481"/>
                  </a:lnTo>
                  <a:lnTo>
                    <a:pt x="83105" y="3234729"/>
                  </a:lnTo>
                  <a:lnTo>
                    <a:pt x="60605" y="3281179"/>
                  </a:lnTo>
                  <a:lnTo>
                    <a:pt x="40616" y="3332558"/>
                  </a:lnTo>
                  <a:lnTo>
                    <a:pt x="23716" y="3389591"/>
                  </a:lnTo>
                  <a:lnTo>
                    <a:pt x="13038" y="3439926"/>
                  </a:lnTo>
                  <a:lnTo>
                    <a:pt x="5522" y="3490832"/>
                  </a:lnTo>
                  <a:lnTo>
                    <a:pt x="1173" y="3542127"/>
                  </a:lnTo>
                  <a:lnTo>
                    <a:pt x="0" y="3593628"/>
                  </a:lnTo>
                  <a:lnTo>
                    <a:pt x="2008" y="3645152"/>
                  </a:lnTo>
                  <a:lnTo>
                    <a:pt x="7206" y="3696515"/>
                  </a:lnTo>
                  <a:lnTo>
                    <a:pt x="1194783" y="3700294"/>
                  </a:lnTo>
                  <a:lnTo>
                    <a:pt x="11947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9096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3840" y="3577320"/>
              <a:ext cx="1278720" cy="327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13" name="object 10"/>
            <p:cNvSpPr/>
            <p:nvPr/>
          </p:nvSpPr>
          <p:spPr>
            <a:xfrm>
              <a:off x="8055404" y="3686789"/>
              <a:ext cx="1084341" cy="3170131"/>
            </a:xfrm>
            <a:custGeom>
              <a:avLst/>
              <a:gdLst/>
              <a:ahLst/>
              <a:cxnLst/>
              <a:rect l="l" t="t" r="r" b="b"/>
              <a:pathLst>
                <a:path w="1085215" h="3167379">
                  <a:moveTo>
                    <a:pt x="1084780" y="0"/>
                  </a:moveTo>
                  <a:lnTo>
                    <a:pt x="1076015" y="52158"/>
                  </a:lnTo>
                  <a:lnTo>
                    <a:pt x="1066428" y="104115"/>
                  </a:lnTo>
                  <a:lnTo>
                    <a:pt x="1056021" y="155858"/>
                  </a:lnTo>
                  <a:lnTo>
                    <a:pt x="1044798" y="207374"/>
                  </a:lnTo>
                  <a:lnTo>
                    <a:pt x="1032760" y="258650"/>
                  </a:lnTo>
                  <a:lnTo>
                    <a:pt x="1019911" y="309675"/>
                  </a:lnTo>
                  <a:lnTo>
                    <a:pt x="1006254" y="360435"/>
                  </a:lnTo>
                  <a:lnTo>
                    <a:pt x="991791" y="410919"/>
                  </a:lnTo>
                  <a:lnTo>
                    <a:pt x="976525" y="461113"/>
                  </a:lnTo>
                  <a:lnTo>
                    <a:pt x="960459" y="511006"/>
                  </a:lnTo>
                  <a:lnTo>
                    <a:pt x="943596" y="560584"/>
                  </a:lnTo>
                  <a:lnTo>
                    <a:pt x="925938" y="609836"/>
                  </a:lnTo>
                  <a:lnTo>
                    <a:pt x="907488" y="658749"/>
                  </a:lnTo>
                  <a:lnTo>
                    <a:pt x="884142" y="717409"/>
                  </a:lnTo>
                  <a:lnTo>
                    <a:pt x="860434" y="773692"/>
                  </a:lnTo>
                  <a:lnTo>
                    <a:pt x="836458" y="827667"/>
                  </a:lnTo>
                  <a:lnTo>
                    <a:pt x="812311" y="879403"/>
                  </a:lnTo>
                  <a:lnTo>
                    <a:pt x="788089" y="928967"/>
                  </a:lnTo>
                  <a:lnTo>
                    <a:pt x="763887" y="976429"/>
                  </a:lnTo>
                  <a:lnTo>
                    <a:pt x="739800" y="1021857"/>
                  </a:lnTo>
                  <a:lnTo>
                    <a:pt x="715926" y="1065320"/>
                  </a:lnTo>
                  <a:lnTo>
                    <a:pt x="692359" y="1106887"/>
                  </a:lnTo>
                  <a:lnTo>
                    <a:pt x="669196" y="1146625"/>
                  </a:lnTo>
                  <a:lnTo>
                    <a:pt x="646533" y="1184603"/>
                  </a:lnTo>
                  <a:lnTo>
                    <a:pt x="624464" y="1220891"/>
                  </a:lnTo>
                  <a:lnTo>
                    <a:pt x="582495" y="1288669"/>
                  </a:lnTo>
                  <a:lnTo>
                    <a:pt x="539014" y="1357123"/>
                  </a:lnTo>
                  <a:lnTo>
                    <a:pt x="498381" y="1418594"/>
                  </a:lnTo>
                  <a:lnTo>
                    <a:pt x="460437" y="1473747"/>
                  </a:lnTo>
                  <a:lnTo>
                    <a:pt x="425020" y="1523252"/>
                  </a:lnTo>
                  <a:lnTo>
                    <a:pt x="391971" y="1567774"/>
                  </a:lnTo>
                  <a:lnTo>
                    <a:pt x="361130" y="1607981"/>
                  </a:lnTo>
                  <a:lnTo>
                    <a:pt x="332337" y="1644541"/>
                  </a:lnTo>
                  <a:lnTo>
                    <a:pt x="256647" y="1739010"/>
                  </a:lnTo>
                  <a:lnTo>
                    <a:pt x="234446" y="1767654"/>
                  </a:lnTo>
                  <a:lnTo>
                    <a:pt x="193630" y="1824678"/>
                  </a:lnTo>
                  <a:lnTo>
                    <a:pt x="156526" y="1885799"/>
                  </a:lnTo>
                  <a:lnTo>
                    <a:pt x="121856" y="1956357"/>
                  </a:lnTo>
                  <a:lnTo>
                    <a:pt x="105033" y="1996843"/>
                  </a:lnTo>
                  <a:lnTo>
                    <a:pt x="88338" y="2041690"/>
                  </a:lnTo>
                  <a:lnTo>
                    <a:pt x="69138" y="2098135"/>
                  </a:lnTo>
                  <a:lnTo>
                    <a:pt x="47047" y="2172814"/>
                  </a:lnTo>
                  <a:lnTo>
                    <a:pt x="36066" y="2216510"/>
                  </a:lnTo>
                  <a:lnTo>
                    <a:pt x="25739" y="2264189"/>
                  </a:lnTo>
                  <a:lnTo>
                    <a:pt x="16526" y="2315658"/>
                  </a:lnTo>
                  <a:lnTo>
                    <a:pt x="8886" y="2370725"/>
                  </a:lnTo>
                  <a:lnTo>
                    <a:pt x="3279" y="2429197"/>
                  </a:lnTo>
                  <a:lnTo>
                    <a:pt x="164" y="2490883"/>
                  </a:lnTo>
                  <a:lnTo>
                    <a:pt x="0" y="2555590"/>
                  </a:lnTo>
                  <a:lnTo>
                    <a:pt x="3245" y="2623127"/>
                  </a:lnTo>
                  <a:lnTo>
                    <a:pt x="10360" y="2693301"/>
                  </a:lnTo>
                  <a:lnTo>
                    <a:pt x="17881" y="2743260"/>
                  </a:lnTo>
                  <a:lnTo>
                    <a:pt x="27250" y="2792740"/>
                  </a:lnTo>
                  <a:lnTo>
                    <a:pt x="38446" y="2841680"/>
                  </a:lnTo>
                  <a:lnTo>
                    <a:pt x="51449" y="2890017"/>
                  </a:lnTo>
                  <a:lnTo>
                    <a:pt x="66240" y="2937690"/>
                  </a:lnTo>
                  <a:lnTo>
                    <a:pt x="82799" y="2984636"/>
                  </a:lnTo>
                  <a:lnTo>
                    <a:pt x="101106" y="3030794"/>
                  </a:lnTo>
                  <a:lnTo>
                    <a:pt x="121141" y="3076102"/>
                  </a:lnTo>
                  <a:lnTo>
                    <a:pt x="142884" y="3120498"/>
                  </a:lnTo>
                  <a:lnTo>
                    <a:pt x="166316" y="3163920"/>
                  </a:lnTo>
                  <a:lnTo>
                    <a:pt x="1084780" y="3166853"/>
                  </a:lnTo>
                  <a:lnTo>
                    <a:pt x="10847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9098" name="object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8960" y="2738520"/>
              <a:ext cx="1443240" cy="4117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15" name="object 12"/>
            <p:cNvSpPr/>
            <p:nvPr/>
          </p:nvSpPr>
          <p:spPr>
            <a:xfrm>
              <a:off x="7790273" y="2985137"/>
              <a:ext cx="1352647" cy="3871783"/>
            </a:xfrm>
            <a:custGeom>
              <a:avLst/>
              <a:gdLst/>
              <a:ahLst/>
              <a:cxnLst/>
              <a:rect l="l" t="t" r="r" b="b"/>
              <a:pathLst>
                <a:path w="1353820" h="3868420">
                  <a:moveTo>
                    <a:pt x="211545" y="3867831"/>
                  </a:moveTo>
                  <a:lnTo>
                    <a:pt x="188488" y="3825662"/>
                  </a:lnTo>
                  <a:lnTo>
                    <a:pt x="166689" y="3782753"/>
                  </a:lnTo>
                  <a:lnTo>
                    <a:pt x="146159" y="3739140"/>
                  </a:lnTo>
                  <a:lnTo>
                    <a:pt x="126911" y="3694858"/>
                  </a:lnTo>
                  <a:lnTo>
                    <a:pt x="108957" y="3649943"/>
                  </a:lnTo>
                  <a:lnTo>
                    <a:pt x="92311" y="3604430"/>
                  </a:lnTo>
                  <a:lnTo>
                    <a:pt x="76983" y="3558355"/>
                  </a:lnTo>
                  <a:lnTo>
                    <a:pt x="62988" y="3511753"/>
                  </a:lnTo>
                  <a:lnTo>
                    <a:pt x="50336" y="3464660"/>
                  </a:lnTo>
                  <a:lnTo>
                    <a:pt x="39042" y="3417111"/>
                  </a:lnTo>
                  <a:lnTo>
                    <a:pt x="29117" y="3369142"/>
                  </a:lnTo>
                  <a:lnTo>
                    <a:pt x="20574" y="3320789"/>
                  </a:lnTo>
                  <a:lnTo>
                    <a:pt x="13425" y="3272087"/>
                  </a:lnTo>
                  <a:lnTo>
                    <a:pt x="6088" y="3203869"/>
                  </a:lnTo>
                  <a:lnTo>
                    <a:pt x="1700" y="3137569"/>
                  </a:lnTo>
                  <a:lnTo>
                    <a:pt x="0" y="3073295"/>
                  </a:lnTo>
                  <a:lnTo>
                    <a:pt x="726" y="3011156"/>
                  </a:lnTo>
                  <a:lnTo>
                    <a:pt x="3619" y="2951261"/>
                  </a:lnTo>
                  <a:lnTo>
                    <a:pt x="8419" y="2893719"/>
                  </a:lnTo>
                  <a:lnTo>
                    <a:pt x="14863" y="2838639"/>
                  </a:lnTo>
                  <a:lnTo>
                    <a:pt x="22693" y="2786130"/>
                  </a:lnTo>
                  <a:lnTo>
                    <a:pt x="31647" y="2736301"/>
                  </a:lnTo>
                  <a:lnTo>
                    <a:pt x="41464" y="2689261"/>
                  </a:lnTo>
                  <a:lnTo>
                    <a:pt x="51885" y="2645118"/>
                  </a:lnTo>
                  <a:lnTo>
                    <a:pt x="62648" y="2603982"/>
                  </a:lnTo>
                  <a:lnTo>
                    <a:pt x="73494" y="2565961"/>
                  </a:lnTo>
                  <a:lnTo>
                    <a:pt x="94389" y="2499701"/>
                  </a:lnTo>
                  <a:lnTo>
                    <a:pt x="112485" y="2447209"/>
                  </a:lnTo>
                  <a:lnTo>
                    <a:pt x="129268" y="2401794"/>
                  </a:lnTo>
                  <a:lnTo>
                    <a:pt x="146126" y="2359947"/>
                  </a:lnTo>
                  <a:lnTo>
                    <a:pt x="163159" y="2321249"/>
                  </a:lnTo>
                  <a:lnTo>
                    <a:pt x="180468" y="2285281"/>
                  </a:lnTo>
                  <a:lnTo>
                    <a:pt x="216319" y="2219862"/>
                  </a:lnTo>
                  <a:lnTo>
                    <a:pt x="254485" y="2160335"/>
                  </a:lnTo>
                  <a:lnTo>
                    <a:pt x="295773" y="2103351"/>
                  </a:lnTo>
                  <a:lnTo>
                    <a:pt x="340989" y="2045556"/>
                  </a:lnTo>
                  <a:lnTo>
                    <a:pt x="365323" y="2015307"/>
                  </a:lnTo>
                  <a:lnTo>
                    <a:pt x="390942" y="1983599"/>
                  </a:lnTo>
                  <a:lnTo>
                    <a:pt x="417947" y="1950013"/>
                  </a:lnTo>
                  <a:lnTo>
                    <a:pt x="446438" y="1914129"/>
                  </a:lnTo>
                  <a:lnTo>
                    <a:pt x="476517" y="1875529"/>
                  </a:lnTo>
                  <a:lnTo>
                    <a:pt x="508284" y="1833793"/>
                  </a:lnTo>
                  <a:lnTo>
                    <a:pt x="541841" y="1788504"/>
                  </a:lnTo>
                  <a:lnTo>
                    <a:pt x="577287" y="1739240"/>
                  </a:lnTo>
                  <a:lnTo>
                    <a:pt x="614725" y="1685585"/>
                  </a:lnTo>
                  <a:lnTo>
                    <a:pt x="654254" y="1627118"/>
                  </a:lnTo>
                  <a:lnTo>
                    <a:pt x="695976" y="1563421"/>
                  </a:lnTo>
                  <a:lnTo>
                    <a:pt x="739992" y="1494074"/>
                  </a:lnTo>
                  <a:lnTo>
                    <a:pt x="760239" y="1461624"/>
                  </a:lnTo>
                  <a:lnTo>
                    <a:pt x="781106" y="1427999"/>
                  </a:lnTo>
                  <a:lnTo>
                    <a:pt x="802536" y="1393158"/>
                  </a:lnTo>
                  <a:lnTo>
                    <a:pt x="824471" y="1357060"/>
                  </a:lnTo>
                  <a:lnTo>
                    <a:pt x="846855" y="1319665"/>
                  </a:lnTo>
                  <a:lnTo>
                    <a:pt x="869630" y="1280931"/>
                  </a:lnTo>
                  <a:lnTo>
                    <a:pt x="892740" y="1240817"/>
                  </a:lnTo>
                  <a:lnTo>
                    <a:pt x="916126" y="1199282"/>
                  </a:lnTo>
                  <a:lnTo>
                    <a:pt x="939731" y="1156286"/>
                  </a:lnTo>
                  <a:lnTo>
                    <a:pt x="963499" y="1111787"/>
                  </a:lnTo>
                  <a:lnTo>
                    <a:pt x="987371" y="1065744"/>
                  </a:lnTo>
                  <a:lnTo>
                    <a:pt x="1011292" y="1018116"/>
                  </a:lnTo>
                  <a:lnTo>
                    <a:pt x="1035203" y="968862"/>
                  </a:lnTo>
                  <a:lnTo>
                    <a:pt x="1059048" y="917941"/>
                  </a:lnTo>
                  <a:lnTo>
                    <a:pt x="1082768" y="865313"/>
                  </a:lnTo>
                  <a:lnTo>
                    <a:pt x="1106308" y="810935"/>
                  </a:lnTo>
                  <a:lnTo>
                    <a:pt x="1129609" y="754767"/>
                  </a:lnTo>
                  <a:lnTo>
                    <a:pt x="1152615" y="696768"/>
                  </a:lnTo>
                  <a:lnTo>
                    <a:pt x="1170611" y="649441"/>
                  </a:lnTo>
                  <a:lnTo>
                    <a:pt x="1188023" y="601863"/>
                  </a:lnTo>
                  <a:lnTo>
                    <a:pt x="1204847" y="554039"/>
                  </a:lnTo>
                  <a:lnTo>
                    <a:pt x="1221084" y="505979"/>
                  </a:lnTo>
                  <a:lnTo>
                    <a:pt x="1236729" y="457688"/>
                  </a:lnTo>
                  <a:lnTo>
                    <a:pt x="1251781" y="409173"/>
                  </a:lnTo>
                  <a:lnTo>
                    <a:pt x="1266239" y="360442"/>
                  </a:lnTo>
                  <a:lnTo>
                    <a:pt x="1280100" y="311502"/>
                  </a:lnTo>
                  <a:lnTo>
                    <a:pt x="1293362" y="262359"/>
                  </a:lnTo>
                  <a:lnTo>
                    <a:pt x="1306023" y="213020"/>
                  </a:lnTo>
                  <a:lnTo>
                    <a:pt x="1318082" y="163493"/>
                  </a:lnTo>
                  <a:lnTo>
                    <a:pt x="1329535" y="113784"/>
                  </a:lnTo>
                  <a:lnTo>
                    <a:pt x="1340382" y="63900"/>
                  </a:lnTo>
                  <a:lnTo>
                    <a:pt x="1350619" y="13849"/>
                  </a:lnTo>
                  <a:lnTo>
                    <a:pt x="1353275" y="0"/>
                  </a:lnTo>
                </a:path>
              </a:pathLst>
            </a:custGeom>
            <a:noFill/>
            <a:ln w="18288">
              <a:solidFill>
                <a:srgbClr val="8080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9100" name="object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40" y="-7200"/>
              <a:ext cx="3198600" cy="183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17" name="object 14"/>
            <p:cNvSpPr/>
            <p:nvPr/>
          </p:nvSpPr>
          <p:spPr>
            <a:xfrm>
              <a:off x="1440" y="19787"/>
              <a:ext cx="3097434" cy="1714442"/>
            </a:xfrm>
            <a:custGeom>
              <a:avLst/>
              <a:gdLst/>
              <a:ahLst/>
              <a:cxnLst/>
              <a:rect l="l" t="t" r="r" b="b"/>
              <a:pathLst>
                <a:path w="3100070" h="1713230">
                  <a:moveTo>
                    <a:pt x="0" y="1449832"/>
                  </a:moveTo>
                  <a:lnTo>
                    <a:pt x="38633" y="1483582"/>
                  </a:lnTo>
                  <a:lnTo>
                    <a:pt x="78059" y="1515131"/>
                  </a:lnTo>
                  <a:lnTo>
                    <a:pt x="118233" y="1544456"/>
                  </a:lnTo>
                  <a:lnTo>
                    <a:pt x="159110" y="1571532"/>
                  </a:lnTo>
                  <a:lnTo>
                    <a:pt x="200643" y="1596339"/>
                  </a:lnTo>
                  <a:lnTo>
                    <a:pt x="242787" y="1618851"/>
                  </a:lnTo>
                  <a:lnTo>
                    <a:pt x="285498" y="1639048"/>
                  </a:lnTo>
                  <a:lnTo>
                    <a:pt x="328728" y="1656905"/>
                  </a:lnTo>
                  <a:lnTo>
                    <a:pt x="372433" y="1672400"/>
                  </a:lnTo>
                  <a:lnTo>
                    <a:pt x="416568" y="1685510"/>
                  </a:lnTo>
                  <a:lnTo>
                    <a:pt x="461086" y="1696212"/>
                  </a:lnTo>
                  <a:lnTo>
                    <a:pt x="525008" y="1706811"/>
                  </a:lnTo>
                  <a:lnTo>
                    <a:pt x="586714" y="1712108"/>
                  </a:lnTo>
                  <a:lnTo>
                    <a:pt x="646054" y="1712681"/>
                  </a:lnTo>
                  <a:lnTo>
                    <a:pt x="702877" y="1709111"/>
                  </a:lnTo>
                  <a:lnTo>
                    <a:pt x="757032" y="1701978"/>
                  </a:lnTo>
                  <a:lnTo>
                    <a:pt x="808368" y="1691859"/>
                  </a:lnTo>
                  <a:lnTo>
                    <a:pt x="856735" y="1679336"/>
                  </a:lnTo>
                  <a:lnTo>
                    <a:pt x="901982" y="1664988"/>
                  </a:lnTo>
                  <a:lnTo>
                    <a:pt x="943957" y="1649394"/>
                  </a:lnTo>
                  <a:lnTo>
                    <a:pt x="982510" y="1633134"/>
                  </a:lnTo>
                  <a:lnTo>
                    <a:pt x="1017491" y="1616787"/>
                  </a:lnTo>
                  <a:lnTo>
                    <a:pt x="1076131" y="1586151"/>
                  </a:lnTo>
                  <a:lnTo>
                    <a:pt x="1137703" y="1550258"/>
                  </a:lnTo>
                  <a:lnTo>
                    <a:pt x="1172664" y="1527371"/>
                  </a:lnTo>
                  <a:lnTo>
                    <a:pt x="1204793" y="1504197"/>
                  </a:lnTo>
                  <a:lnTo>
                    <a:pt x="1262240" y="1456340"/>
                  </a:lnTo>
                  <a:lnTo>
                    <a:pt x="1313412" y="1405382"/>
                  </a:lnTo>
                  <a:lnTo>
                    <a:pt x="1361677" y="1350021"/>
                  </a:lnTo>
                  <a:lnTo>
                    <a:pt x="1385773" y="1320282"/>
                  </a:lnTo>
                  <a:lnTo>
                    <a:pt x="1410404" y="1288954"/>
                  </a:lnTo>
                  <a:lnTo>
                    <a:pt x="1435994" y="1255874"/>
                  </a:lnTo>
                  <a:lnTo>
                    <a:pt x="1462962" y="1220878"/>
                  </a:lnTo>
                  <a:lnTo>
                    <a:pt x="1491729" y="1183804"/>
                  </a:lnTo>
                  <a:lnTo>
                    <a:pt x="1522717" y="1144490"/>
                  </a:lnTo>
                  <a:lnTo>
                    <a:pt x="1556347" y="1102772"/>
                  </a:lnTo>
                  <a:lnTo>
                    <a:pt x="1593040" y="1058486"/>
                  </a:lnTo>
                  <a:lnTo>
                    <a:pt x="1633216" y="1011472"/>
                  </a:lnTo>
                  <a:lnTo>
                    <a:pt x="1677298" y="961565"/>
                  </a:lnTo>
                  <a:lnTo>
                    <a:pt x="1725705" y="908603"/>
                  </a:lnTo>
                  <a:lnTo>
                    <a:pt x="1778859" y="852422"/>
                  </a:lnTo>
                  <a:lnTo>
                    <a:pt x="1837182" y="792861"/>
                  </a:lnTo>
                  <a:lnTo>
                    <a:pt x="1865510" y="764484"/>
                  </a:lnTo>
                  <a:lnTo>
                    <a:pt x="1894993" y="735143"/>
                  </a:lnTo>
                  <a:lnTo>
                    <a:pt x="1925676" y="704939"/>
                  </a:lnTo>
                  <a:lnTo>
                    <a:pt x="1957605" y="673973"/>
                  </a:lnTo>
                  <a:lnTo>
                    <a:pt x="1990825" y="642346"/>
                  </a:lnTo>
                  <a:lnTo>
                    <a:pt x="2025379" y="610159"/>
                  </a:lnTo>
                  <a:lnTo>
                    <a:pt x="2061314" y="577514"/>
                  </a:lnTo>
                  <a:lnTo>
                    <a:pt x="2098674" y="544512"/>
                  </a:lnTo>
                  <a:lnTo>
                    <a:pt x="2137505" y="511254"/>
                  </a:lnTo>
                  <a:lnTo>
                    <a:pt x="2177852" y="477841"/>
                  </a:lnTo>
                  <a:lnTo>
                    <a:pt x="2219758" y="444374"/>
                  </a:lnTo>
                  <a:lnTo>
                    <a:pt x="2263270" y="410956"/>
                  </a:lnTo>
                  <a:lnTo>
                    <a:pt x="2308433" y="377686"/>
                  </a:lnTo>
                  <a:lnTo>
                    <a:pt x="2355291" y="344666"/>
                  </a:lnTo>
                  <a:lnTo>
                    <a:pt x="2403890" y="311997"/>
                  </a:lnTo>
                  <a:lnTo>
                    <a:pt x="2454275" y="279781"/>
                  </a:lnTo>
                  <a:lnTo>
                    <a:pt x="2498780" y="252695"/>
                  </a:lnTo>
                  <a:lnTo>
                    <a:pt x="2543571" y="226687"/>
                  </a:lnTo>
                  <a:lnTo>
                    <a:pt x="2588638" y="201759"/>
                  </a:lnTo>
                  <a:lnTo>
                    <a:pt x="2633972" y="177916"/>
                  </a:lnTo>
                  <a:lnTo>
                    <a:pt x="2679562" y="155162"/>
                  </a:lnTo>
                  <a:lnTo>
                    <a:pt x="2725399" y="133500"/>
                  </a:lnTo>
                  <a:lnTo>
                    <a:pt x="2771473" y="112934"/>
                  </a:lnTo>
                  <a:lnTo>
                    <a:pt x="2817774" y="93469"/>
                  </a:lnTo>
                  <a:lnTo>
                    <a:pt x="2864294" y="75108"/>
                  </a:lnTo>
                  <a:lnTo>
                    <a:pt x="2911021" y="57854"/>
                  </a:lnTo>
                  <a:lnTo>
                    <a:pt x="2957946" y="41713"/>
                  </a:lnTo>
                  <a:lnTo>
                    <a:pt x="3005061" y="26688"/>
                  </a:lnTo>
                  <a:lnTo>
                    <a:pt x="3052353" y="12782"/>
                  </a:lnTo>
                  <a:lnTo>
                    <a:pt x="3099816" y="0"/>
                  </a:lnTo>
                </a:path>
              </a:pathLst>
            </a:custGeom>
            <a:noFill/>
            <a:ln w="18288">
              <a:solidFill>
                <a:srgbClr val="F9525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9102" name="object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0" y="-7200"/>
              <a:ext cx="3515400" cy="165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19" name="object 16"/>
            <p:cNvSpPr/>
            <p:nvPr/>
          </p:nvSpPr>
          <p:spPr>
            <a:xfrm>
              <a:off x="1440" y="-850"/>
              <a:ext cx="3335576" cy="1482676"/>
            </a:xfrm>
            <a:custGeom>
              <a:avLst/>
              <a:gdLst/>
              <a:ahLst/>
              <a:cxnLst/>
              <a:rect l="l" t="t" r="r" b="b"/>
              <a:pathLst>
                <a:path w="3337560" h="1481455">
                  <a:moveTo>
                    <a:pt x="3337540" y="0"/>
                  </a:moveTo>
                  <a:lnTo>
                    <a:pt x="0" y="0"/>
                  </a:lnTo>
                  <a:lnTo>
                    <a:pt x="3090" y="1253871"/>
                  </a:lnTo>
                  <a:lnTo>
                    <a:pt x="44650" y="1283031"/>
                  </a:lnTo>
                  <a:lnTo>
                    <a:pt x="87062" y="1310298"/>
                  </a:lnTo>
                  <a:lnTo>
                    <a:pt x="130278" y="1335650"/>
                  </a:lnTo>
                  <a:lnTo>
                    <a:pt x="174248" y="1359065"/>
                  </a:lnTo>
                  <a:lnTo>
                    <a:pt x="218924" y="1380521"/>
                  </a:lnTo>
                  <a:lnTo>
                    <a:pt x="264258" y="1399994"/>
                  </a:lnTo>
                  <a:lnTo>
                    <a:pt x="310200" y="1417463"/>
                  </a:lnTo>
                  <a:lnTo>
                    <a:pt x="356702" y="1432906"/>
                  </a:lnTo>
                  <a:lnTo>
                    <a:pt x="403714" y="1446299"/>
                  </a:lnTo>
                  <a:lnTo>
                    <a:pt x="451189" y="1457621"/>
                  </a:lnTo>
                  <a:lnTo>
                    <a:pt x="499078" y="1466850"/>
                  </a:lnTo>
                  <a:lnTo>
                    <a:pt x="567840" y="1476034"/>
                  </a:lnTo>
                  <a:lnTo>
                    <a:pt x="634218" y="1480628"/>
                  </a:lnTo>
                  <a:lnTo>
                    <a:pt x="698051" y="1481132"/>
                  </a:lnTo>
                  <a:lnTo>
                    <a:pt x="759176" y="1478049"/>
                  </a:lnTo>
                  <a:lnTo>
                    <a:pt x="817430" y="1471880"/>
                  </a:lnTo>
                  <a:lnTo>
                    <a:pt x="872652" y="1463127"/>
                  </a:lnTo>
                  <a:lnTo>
                    <a:pt x="924680" y="1452292"/>
                  </a:lnTo>
                  <a:lnTo>
                    <a:pt x="973351" y="1439877"/>
                  </a:lnTo>
                  <a:lnTo>
                    <a:pt x="1018503" y="1426383"/>
                  </a:lnTo>
                  <a:lnTo>
                    <a:pt x="1059974" y="1412312"/>
                  </a:lnTo>
                  <a:lnTo>
                    <a:pt x="1097602" y="1398166"/>
                  </a:lnTo>
                  <a:lnTo>
                    <a:pt x="1160680" y="1371656"/>
                  </a:lnTo>
                  <a:lnTo>
                    <a:pt x="1226903" y="1340616"/>
                  </a:lnTo>
                  <a:lnTo>
                    <a:pt x="1264504" y="1320828"/>
                  </a:lnTo>
                  <a:lnTo>
                    <a:pt x="1299061" y="1300791"/>
                  </a:lnTo>
                  <a:lnTo>
                    <a:pt x="1360853" y="1259410"/>
                  </a:lnTo>
                  <a:lnTo>
                    <a:pt x="1415901" y="1215345"/>
                  </a:lnTo>
                  <a:lnTo>
                    <a:pt x="1467827" y="1167472"/>
                  </a:lnTo>
                  <a:lnTo>
                    <a:pt x="1520253" y="1114663"/>
                  </a:lnTo>
                  <a:lnTo>
                    <a:pt x="1607754" y="1023732"/>
                  </a:lnTo>
                  <a:lnTo>
                    <a:pt x="1641095" y="989734"/>
                  </a:lnTo>
                  <a:lnTo>
                    <a:pt x="1677277" y="953658"/>
                  </a:lnTo>
                  <a:lnTo>
                    <a:pt x="1716754" y="915363"/>
                  </a:lnTo>
                  <a:lnTo>
                    <a:pt x="1759979" y="874708"/>
                  </a:lnTo>
                  <a:lnTo>
                    <a:pt x="1807403" y="831552"/>
                  </a:lnTo>
                  <a:lnTo>
                    <a:pt x="1859480" y="785755"/>
                  </a:lnTo>
                  <a:lnTo>
                    <a:pt x="1916662" y="737175"/>
                  </a:lnTo>
                  <a:lnTo>
                    <a:pt x="1979402" y="685673"/>
                  </a:lnTo>
                  <a:lnTo>
                    <a:pt x="2041540" y="635789"/>
                  </a:lnTo>
                  <a:lnTo>
                    <a:pt x="2074528" y="609679"/>
                  </a:lnTo>
                  <a:lnTo>
                    <a:pt x="2108861" y="582906"/>
                  </a:lnTo>
                  <a:lnTo>
                    <a:pt x="2144586" y="555558"/>
                  </a:lnTo>
                  <a:lnTo>
                    <a:pt x="2181751" y="527724"/>
                  </a:lnTo>
                  <a:lnTo>
                    <a:pt x="2220405" y="499491"/>
                  </a:lnTo>
                  <a:lnTo>
                    <a:pt x="2260596" y="470947"/>
                  </a:lnTo>
                  <a:lnTo>
                    <a:pt x="2302372" y="442180"/>
                  </a:lnTo>
                  <a:lnTo>
                    <a:pt x="2345781" y="413277"/>
                  </a:lnTo>
                  <a:lnTo>
                    <a:pt x="2390872" y="384327"/>
                  </a:lnTo>
                  <a:lnTo>
                    <a:pt x="2437692" y="355417"/>
                  </a:lnTo>
                  <a:lnTo>
                    <a:pt x="2486290" y="326635"/>
                  </a:lnTo>
                  <a:lnTo>
                    <a:pt x="2536713" y="298068"/>
                  </a:lnTo>
                  <a:lnTo>
                    <a:pt x="2589011" y="269806"/>
                  </a:lnTo>
                  <a:lnTo>
                    <a:pt x="2643231" y="241935"/>
                  </a:lnTo>
                  <a:lnTo>
                    <a:pt x="2687895" y="220062"/>
                  </a:lnTo>
                  <a:lnTo>
                    <a:pt x="2732828" y="198999"/>
                  </a:lnTo>
                  <a:lnTo>
                    <a:pt x="2778021" y="178746"/>
                  </a:lnTo>
                  <a:lnTo>
                    <a:pt x="2823466" y="159308"/>
                  </a:lnTo>
                  <a:lnTo>
                    <a:pt x="2869155" y="140687"/>
                  </a:lnTo>
                  <a:lnTo>
                    <a:pt x="2915078" y="122886"/>
                  </a:lnTo>
                  <a:lnTo>
                    <a:pt x="2961228" y="105906"/>
                  </a:lnTo>
                  <a:lnTo>
                    <a:pt x="3007595" y="89752"/>
                  </a:lnTo>
                  <a:lnTo>
                    <a:pt x="3054172" y="74426"/>
                  </a:lnTo>
                  <a:lnTo>
                    <a:pt x="3100949" y="59929"/>
                  </a:lnTo>
                  <a:lnTo>
                    <a:pt x="3147918" y="46266"/>
                  </a:lnTo>
                  <a:lnTo>
                    <a:pt x="3195070" y="33439"/>
                  </a:lnTo>
                  <a:lnTo>
                    <a:pt x="3242397" y="21450"/>
                  </a:lnTo>
                  <a:lnTo>
                    <a:pt x="3289890" y="10303"/>
                  </a:lnTo>
                  <a:lnTo>
                    <a:pt x="3337540" y="0"/>
                  </a:lnTo>
                  <a:close/>
                </a:path>
              </a:pathLst>
            </a:cu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89104" name="object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60" y="-7200"/>
              <a:ext cx="913500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421" name="PlaceHolder 1"/>
          <p:cNvSpPr>
            <a:spLocks noGrp="1"/>
          </p:cNvSpPr>
          <p:nvPr>
            <p:ph type="title" idx="4294967295"/>
          </p:nvPr>
        </p:nvSpPr>
        <p:spPr>
          <a:xfrm>
            <a:off x="461963" y="504825"/>
            <a:ext cx="8255000" cy="1157288"/>
          </a:xfrm>
        </p:spPr>
        <p:txBody>
          <a:bodyPr tIns="12600" anchor="t"/>
          <a:lstStyle/>
          <a:p>
            <a:pPr marL="12600" fontAlgn="auto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tabLst>
                <a:tab pos="3004920" algn="l"/>
              </a:tabLst>
              <a:defRPr/>
            </a:pPr>
            <a:r>
              <a:rPr lang="uk-UA" sz="2400" b="1" spc="-12" dirty="0">
                <a:solidFill>
                  <a:srgbClr val="002BC0"/>
                </a:solidFill>
                <a:latin typeface="Verdana"/>
              </a:rPr>
              <a:t>Всеукраїнський</a:t>
            </a:r>
            <a:r>
              <a:rPr lang="uk-UA" sz="2400" b="1" spc="-1" dirty="0">
                <a:solidFill>
                  <a:srgbClr val="002BC0"/>
                </a:solidFill>
                <a:latin typeface="Verdana"/>
              </a:rPr>
              <a:t>	науково-педагогічний</a:t>
            </a:r>
            <a:r>
              <a:rPr lang="uk-UA" sz="2400" b="1" spc="-80" dirty="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2400" b="1" spc="-12" dirty="0">
                <a:solidFill>
                  <a:srgbClr val="002BC0"/>
                </a:solidFill>
                <a:latin typeface="Verdana"/>
              </a:rPr>
              <a:t>проєкт</a:t>
            </a:r>
            <a:endParaRPr lang="uk-UA" sz="2400" spc="-1" dirty="0"/>
          </a:p>
        </p:txBody>
      </p:sp>
      <p:sp>
        <p:nvSpPr>
          <p:cNvPr id="422" name="object 6"/>
          <p:cNvSpPr/>
          <p:nvPr/>
        </p:nvSpPr>
        <p:spPr>
          <a:xfrm>
            <a:off x="258763" y="1058863"/>
            <a:ext cx="8661400" cy="45418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algn="ctr" fontAlgn="auto">
              <a:spcBef>
                <a:spcPts val="99"/>
              </a:spcBef>
              <a:spcAft>
                <a:spcPts val="0"/>
              </a:spcAft>
              <a:defRPr/>
            </a:pPr>
            <a:r>
              <a:rPr lang="uk-UA" sz="2400" b="1" spc="-1">
                <a:solidFill>
                  <a:srgbClr val="002BC0"/>
                </a:solidFill>
                <a:latin typeface="Verdana"/>
              </a:rPr>
              <a:t>«Інтелект</a:t>
            </a:r>
            <a:r>
              <a:rPr lang="uk-UA" sz="2400" b="1" spc="-12">
                <a:solidFill>
                  <a:srgbClr val="002BC0"/>
                </a:solidFill>
                <a:latin typeface="Verdana"/>
              </a:rPr>
              <a:t> України»</a:t>
            </a:r>
            <a:endParaRPr lang="uk-UA" sz="2400" spc="-1"/>
          </a:p>
          <a:p>
            <a:pPr fontAlgn="auto">
              <a:spcBef>
                <a:spcPts val="51"/>
              </a:spcBef>
              <a:spcAft>
                <a:spcPts val="0"/>
              </a:spcAft>
              <a:defRPr/>
            </a:pPr>
            <a:endParaRPr lang="uk-UA" sz="2400" spc="-1"/>
          </a:p>
          <a:p>
            <a:pPr marL="3326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spc="-1">
                <a:solidFill>
                  <a:srgbClr val="000000"/>
                </a:solidFill>
                <a:latin typeface="Times New Roman"/>
              </a:rPr>
              <a:t>Мета</a:t>
            </a:r>
            <a:r>
              <a:rPr lang="uk-UA" sz="2000" spc="-21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Times New Roman"/>
              </a:rPr>
              <a:t>проєкту</a:t>
            </a:r>
            <a:r>
              <a:rPr lang="uk-UA" sz="2000" spc="-26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Times New Roman"/>
              </a:rPr>
              <a:t>-</a:t>
            </a:r>
            <a:r>
              <a:rPr lang="uk-UA" sz="2000" spc="-15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Times New Roman"/>
              </a:rPr>
              <a:t>навчити дитину</a:t>
            </a:r>
            <a:r>
              <a:rPr lang="uk-UA" sz="2000" spc="-26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Times New Roman"/>
              </a:rPr>
              <a:t>бути</a:t>
            </a:r>
            <a:r>
              <a:rPr lang="uk-UA" sz="2000" spc="7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Times New Roman"/>
              </a:rPr>
              <a:t>успішною</a:t>
            </a:r>
            <a:r>
              <a:rPr lang="uk-UA" sz="2000" spc="4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Times New Roman"/>
              </a:rPr>
              <a:t>в</a:t>
            </a:r>
            <a:r>
              <a:rPr lang="uk-UA" sz="2000" spc="-7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Times New Roman"/>
              </a:rPr>
              <a:t>школі та дорослому</a:t>
            </a:r>
            <a:r>
              <a:rPr lang="uk-UA" sz="2000" spc="-35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2">
                <a:solidFill>
                  <a:srgbClr val="000000"/>
                </a:solidFill>
                <a:latin typeface="Times New Roman"/>
              </a:rPr>
              <a:t>житті,</a:t>
            </a:r>
            <a:endParaRPr lang="uk-UA" sz="2000" spc="-1"/>
          </a:p>
          <a:p>
            <a:pPr marL="12600" fontAlgn="auto">
              <a:spcBef>
                <a:spcPts val="26"/>
              </a:spcBef>
              <a:spcAft>
                <a:spcPts val="0"/>
              </a:spcAft>
              <a:defRPr/>
            </a:pPr>
            <a:r>
              <a:rPr lang="uk-UA" sz="2000" spc="-12">
                <a:solidFill>
                  <a:srgbClr val="000000"/>
                </a:solidFill>
                <a:latin typeface="Times New Roman"/>
              </a:rPr>
              <a:t>навчити</a:t>
            </a:r>
            <a:r>
              <a:rPr lang="uk-UA" sz="2000" spc="-55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Times New Roman"/>
              </a:rPr>
              <a:t>радіти</a:t>
            </a:r>
            <a:r>
              <a:rPr lang="uk-UA" sz="2000" spc="-72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2">
                <a:solidFill>
                  <a:srgbClr val="000000"/>
                </a:solidFill>
                <a:latin typeface="Times New Roman"/>
              </a:rPr>
              <a:t>життю.</a:t>
            </a:r>
            <a:endParaRPr lang="uk-UA" sz="2000" spc="-1"/>
          </a:p>
          <a:p>
            <a:pPr marL="12600" fontAlgn="auto">
              <a:spcBef>
                <a:spcPts val="31"/>
              </a:spcBef>
              <a:spcAft>
                <a:spcPts val="0"/>
              </a:spcAft>
              <a:defRPr/>
            </a:pPr>
            <a:endParaRPr lang="uk-UA" sz="2000" spc="-1"/>
          </a:p>
          <a:p>
            <a:pPr marL="3175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spc="-12">
                <a:solidFill>
                  <a:srgbClr val="002BC0"/>
                </a:solidFill>
                <a:latin typeface="Times New Roman"/>
              </a:rPr>
              <a:t>Цінності:</a:t>
            </a:r>
            <a:endParaRPr lang="uk-UA" sz="2400" spc="-1"/>
          </a:p>
          <a:p>
            <a:pPr marL="317520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spc="-1"/>
          </a:p>
          <a:p>
            <a:pPr marL="387360" indent="-375120" fontAlgn="auto">
              <a:spcBef>
                <a:spcPts val="20"/>
              </a:spcBef>
              <a:spcAft>
                <a:spcPts val="0"/>
              </a:spcAft>
              <a:buClr>
                <a:srgbClr val="B85C00"/>
              </a:buClr>
              <a:buSzPct val="155000"/>
              <a:buFont typeface="Wingdings" charset="2"/>
              <a:buChar char=""/>
              <a:tabLst>
                <a:tab pos="388080" algn="l"/>
              </a:tabLst>
              <a:defRPr/>
            </a:pPr>
            <a:r>
              <a:rPr lang="uk-UA" sz="2000" spc="-12">
                <a:solidFill>
                  <a:srgbClr val="000000"/>
                </a:solidFill>
                <a:latin typeface="Times New Roman"/>
              </a:rPr>
              <a:t>Лідерство</a:t>
            </a:r>
            <a:endParaRPr lang="uk-UA" sz="2000" spc="-1"/>
          </a:p>
          <a:p>
            <a:pPr marL="387360" indent="-375120" fontAlgn="auto">
              <a:spcBef>
                <a:spcPts val="0"/>
              </a:spcBef>
              <a:spcAft>
                <a:spcPts val="0"/>
              </a:spcAft>
              <a:buClr>
                <a:srgbClr val="B85C00"/>
              </a:buClr>
              <a:buSzPct val="155000"/>
              <a:buFont typeface="Wingdings" charset="2"/>
              <a:buChar char=""/>
              <a:tabLst>
                <a:tab pos="388080" algn="l"/>
              </a:tabLst>
              <a:defRPr/>
            </a:pPr>
            <a:r>
              <a:rPr lang="uk-UA" sz="2000" spc="-1">
                <a:solidFill>
                  <a:srgbClr val="000000"/>
                </a:solidFill>
                <a:latin typeface="Times New Roman"/>
              </a:rPr>
              <a:t>Інновації</a:t>
            </a:r>
            <a:r>
              <a:rPr lang="uk-UA" sz="2000" spc="-46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Times New Roman"/>
              </a:rPr>
              <a:t>та</a:t>
            </a:r>
            <a:r>
              <a:rPr lang="uk-UA" sz="2000" spc="-72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2">
                <a:solidFill>
                  <a:srgbClr val="000000"/>
                </a:solidFill>
                <a:latin typeface="Times New Roman"/>
              </a:rPr>
              <a:t>розвиток</a:t>
            </a:r>
            <a:endParaRPr lang="uk-UA" sz="2000" spc="-1"/>
          </a:p>
          <a:p>
            <a:pPr marL="387360" indent="-375120" fontAlgn="auto">
              <a:spcBef>
                <a:spcPts val="0"/>
              </a:spcBef>
              <a:spcAft>
                <a:spcPts val="0"/>
              </a:spcAft>
              <a:buClr>
                <a:srgbClr val="B85C00"/>
              </a:buClr>
              <a:buSzPct val="155000"/>
              <a:buFont typeface="Wingdings" charset="2"/>
              <a:buChar char=""/>
              <a:tabLst>
                <a:tab pos="388080" algn="l"/>
              </a:tabLst>
              <a:defRPr/>
            </a:pPr>
            <a:r>
              <a:rPr lang="uk-UA" sz="2000" spc="-1">
                <a:solidFill>
                  <a:srgbClr val="000000"/>
                </a:solidFill>
                <a:latin typeface="Times New Roman"/>
              </a:rPr>
              <a:t>Професіоналізм</a:t>
            </a:r>
            <a:r>
              <a:rPr lang="uk-UA" sz="2000" spc="-41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>
                <a:solidFill>
                  <a:srgbClr val="000000"/>
                </a:solidFill>
                <a:latin typeface="Times New Roman"/>
              </a:rPr>
              <a:t>та</a:t>
            </a:r>
            <a:r>
              <a:rPr lang="uk-UA" sz="2000" spc="-32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2">
                <a:solidFill>
                  <a:srgbClr val="000000"/>
                </a:solidFill>
                <a:latin typeface="Times New Roman"/>
              </a:rPr>
              <a:t>компетентність</a:t>
            </a:r>
            <a:endParaRPr lang="uk-UA" sz="2000" spc="-1"/>
          </a:p>
          <a:p>
            <a:pPr marL="387360" indent="-375120" fontAlgn="auto">
              <a:spcBef>
                <a:spcPts val="0"/>
              </a:spcBef>
              <a:spcAft>
                <a:spcPts val="0"/>
              </a:spcAft>
              <a:buClr>
                <a:srgbClr val="B85C00"/>
              </a:buClr>
              <a:buSzPct val="155000"/>
              <a:buFont typeface="Wingdings" charset="2"/>
              <a:buChar char=""/>
              <a:tabLst>
                <a:tab pos="388080" algn="l"/>
              </a:tabLst>
              <a:defRPr/>
            </a:pPr>
            <a:r>
              <a:rPr lang="uk-UA" sz="2000" spc="-12">
                <a:solidFill>
                  <a:srgbClr val="000000"/>
                </a:solidFill>
                <a:latin typeface="Times New Roman"/>
              </a:rPr>
              <a:t>Ефективність</a:t>
            </a:r>
            <a:endParaRPr lang="uk-UA" sz="2000" spc="-1"/>
          </a:p>
          <a:p>
            <a:pPr marL="387360" indent="-375120" fontAlgn="auto">
              <a:spcBef>
                <a:spcPts val="0"/>
              </a:spcBef>
              <a:spcAft>
                <a:spcPts val="0"/>
              </a:spcAft>
              <a:buClr>
                <a:srgbClr val="B85C00"/>
              </a:buClr>
              <a:buSzPct val="155000"/>
              <a:buFont typeface="Wingdings" charset="2"/>
              <a:buChar char=""/>
              <a:tabLst>
                <a:tab pos="388080" algn="l"/>
              </a:tabLst>
              <a:defRPr/>
            </a:pPr>
            <a:r>
              <a:rPr lang="uk-UA" sz="2000" spc="-12">
                <a:solidFill>
                  <a:srgbClr val="000000"/>
                </a:solidFill>
                <a:latin typeface="Times New Roman"/>
              </a:rPr>
              <a:t>Патріотизм</a:t>
            </a:r>
            <a:endParaRPr lang="uk-UA" sz="2000" spc="-1"/>
          </a:p>
          <a:p>
            <a:pPr marL="387360" indent="-375120" fontAlgn="auto">
              <a:spcBef>
                <a:spcPts val="6"/>
              </a:spcBef>
              <a:spcAft>
                <a:spcPts val="0"/>
              </a:spcAft>
              <a:buClr>
                <a:srgbClr val="B85C00"/>
              </a:buClr>
              <a:buSzPct val="155000"/>
              <a:buFont typeface="Wingdings" charset="2"/>
              <a:buChar char=""/>
              <a:tabLst>
                <a:tab pos="388080" algn="l"/>
              </a:tabLst>
              <a:defRPr/>
            </a:pPr>
            <a:r>
              <a:rPr lang="uk-UA" sz="2000" spc="-12">
                <a:solidFill>
                  <a:srgbClr val="000000"/>
                </a:solidFill>
                <a:latin typeface="Times New Roman"/>
              </a:rPr>
              <a:t>Результативність</a:t>
            </a:r>
            <a:endParaRPr lang="uk-UA" sz="2000" spc="-1"/>
          </a:p>
          <a:p>
            <a:pPr marL="387360" indent="-375120" fontAlgn="auto">
              <a:spcBef>
                <a:spcPts val="0"/>
              </a:spcBef>
              <a:spcAft>
                <a:spcPts val="0"/>
              </a:spcAft>
              <a:buClr>
                <a:srgbClr val="B85C00"/>
              </a:buClr>
              <a:buSzPct val="155000"/>
              <a:buFont typeface="Wingdings" charset="2"/>
              <a:buChar char=""/>
              <a:tabLst>
                <a:tab pos="388080" algn="l"/>
              </a:tabLst>
              <a:defRPr/>
            </a:pPr>
            <a:r>
              <a:rPr lang="uk-UA" sz="2000" spc="-12">
                <a:solidFill>
                  <a:srgbClr val="000000"/>
                </a:solidFill>
                <a:latin typeface="Times New Roman"/>
              </a:rPr>
              <a:t>Творчість</a:t>
            </a:r>
            <a:endParaRPr lang="uk-UA" sz="2000" spc="-1"/>
          </a:p>
        </p:txBody>
      </p:sp>
    </p:spTree>
  </p:cSld>
  <p:clrMapOvr>
    <a:masterClrMapping/>
  </p:clrMapOvr>
  <p:transition spd="slow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5" name="object 71"/>
          <p:cNvGrpSpPr>
            <a:grpSpLocks/>
          </p:cNvGrpSpPr>
          <p:nvPr/>
        </p:nvGrpSpPr>
        <p:grpSpPr bwMode="auto">
          <a:xfrm>
            <a:off x="3175" y="0"/>
            <a:ext cx="9140825" cy="6858000"/>
            <a:chOff x="3240" y="0"/>
            <a:chExt cx="9140040" cy="6857280"/>
          </a:xfrm>
        </p:grpSpPr>
        <p:pic>
          <p:nvPicPr>
            <p:cNvPr id="154633" name="object 7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900" name="PlaceHolder 1"/>
          <p:cNvSpPr>
            <a:spLocks noGrp="1"/>
          </p:cNvSpPr>
          <p:nvPr>
            <p:ph type="title" idx="4294967295"/>
          </p:nvPr>
        </p:nvSpPr>
        <p:spPr>
          <a:xfrm>
            <a:off x="339725" y="146050"/>
            <a:ext cx="9074150" cy="1306513"/>
          </a:xfrm>
        </p:spPr>
        <p:txBody>
          <a:bodyPr tIns="162720" anchor="t"/>
          <a:lstStyle/>
          <a:p>
            <a:pPr marL="462960" fontAlgn="auto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defRPr/>
            </a:pPr>
            <a:r>
              <a:rPr lang="uk-UA" sz="3200" b="1" i="1" spc="-1" dirty="0" smtClean="0">
                <a:solidFill>
                  <a:srgbClr val="002BC0"/>
                </a:solidFill>
                <a:latin typeface="Verdana"/>
              </a:rPr>
              <a:t>Ресурсна кімната</a:t>
            </a:r>
            <a:r>
              <a:rPr dirty="0"/>
              <a:t/>
            </a:r>
            <a:br>
              <a:rPr dirty="0"/>
            </a:br>
            <a:endParaRPr lang="uk-UA" sz="3200" spc="-1" dirty="0"/>
          </a:p>
        </p:txBody>
      </p:sp>
      <p:sp>
        <p:nvSpPr>
          <p:cNvPr id="901" name="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50263" y="6519863"/>
            <a:ext cx="282575" cy="3976687"/>
          </a:xfrm>
          <a:prstGeom prst="rect">
            <a:avLst/>
          </a:prstGeom>
          <a:ln w="0"/>
        </p:spPr>
        <p:txBody>
          <a:bodyPr lIns="0" tIns="0" rIns="0" bIns="0"/>
          <a:lstStyle/>
          <a:p>
            <a:pPr marL="62280" fontAlgn="auto">
              <a:lnSpc>
                <a:spcPts val="1426"/>
              </a:lnSpc>
              <a:spcBef>
                <a:spcPts val="0"/>
              </a:spcBef>
              <a:spcAft>
                <a:spcPts val="0"/>
              </a:spcAft>
              <a:defRPr/>
            </a:pPr>
            <a:fld id="{3201F25D-7716-4C0D-BBAB-C2FE6D755706}" type="slidenum">
              <a:rPr lang="uk-UA" sz="1200" spc="-26">
                <a:solidFill>
                  <a:srgbClr val="000000"/>
                </a:solidFill>
                <a:latin typeface="Microsoft Sans Serif"/>
                <a:cs typeface="+mn-cs"/>
              </a:rPr>
              <a:pPr marL="62280" fontAlgn="auto">
                <a:lnSpc>
                  <a:spcPts val="1426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70</a:t>
            </a:fld>
            <a:endParaRPr lang="uk-UA" sz="1200" spc="-1">
              <a:latin typeface="Times New Roman"/>
              <a:ea typeface="+mn-ea"/>
              <a:cs typeface="+mn-cs"/>
            </a:endParaRPr>
          </a:p>
        </p:txBody>
      </p:sp>
      <p:pic>
        <p:nvPicPr>
          <p:cNvPr id="7" name="Рисунок 6" descr="C:\Users\User\Downloads\IMG_7255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3988" y="993775"/>
            <a:ext cx="2981325" cy="2481263"/>
          </a:xfrm>
          <a:prstGeom prst="rect">
            <a:avLst/>
          </a:prstGeom>
          <a:noFill/>
        </p:spPr>
      </p:pic>
      <p:pic>
        <p:nvPicPr>
          <p:cNvPr id="8" name="Рисунок 7" descr="C:\Users\User\Downloads\IMG_7256.jpg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50" y="993775"/>
            <a:ext cx="2713038" cy="2481263"/>
          </a:xfrm>
          <a:prstGeom prst="rect">
            <a:avLst/>
          </a:prstGeom>
          <a:noFill/>
        </p:spPr>
      </p:pic>
      <p:pic>
        <p:nvPicPr>
          <p:cNvPr id="9" name="Рисунок 8" descr="C:\Users\User\Downloads\IMG_7257.jpg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19750" y="1054100"/>
            <a:ext cx="2847975" cy="240823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963" y="3419475"/>
            <a:ext cx="3073400" cy="307816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3511550"/>
            <a:ext cx="4767263" cy="2986088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49" name="object 71"/>
          <p:cNvGrpSpPr>
            <a:grpSpLocks/>
          </p:cNvGrpSpPr>
          <p:nvPr/>
        </p:nvGrpSpPr>
        <p:grpSpPr bwMode="auto">
          <a:xfrm>
            <a:off x="3175" y="0"/>
            <a:ext cx="9140825" cy="6858000"/>
            <a:chOff x="3240" y="0"/>
            <a:chExt cx="9140040" cy="6857280"/>
          </a:xfrm>
        </p:grpSpPr>
        <p:pic>
          <p:nvPicPr>
            <p:cNvPr id="155653" name="object 7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900" name="PlaceHolder 1"/>
          <p:cNvSpPr>
            <a:spLocks noGrp="1"/>
          </p:cNvSpPr>
          <p:nvPr>
            <p:ph type="title" idx="4294967295"/>
          </p:nvPr>
        </p:nvSpPr>
        <p:spPr>
          <a:xfrm>
            <a:off x="339725" y="146050"/>
            <a:ext cx="9074150" cy="1306513"/>
          </a:xfrm>
        </p:spPr>
        <p:txBody>
          <a:bodyPr tIns="162720" anchor="t"/>
          <a:lstStyle/>
          <a:p>
            <a:pPr marL="462960" fontAlgn="auto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defRPr/>
            </a:pPr>
            <a:r>
              <a:rPr lang="uk-UA" sz="3200" b="1" i="1" spc="-1">
                <a:solidFill>
                  <a:srgbClr val="002BC0"/>
                </a:solidFill>
                <a:latin typeface="Verdana"/>
              </a:rPr>
              <a:t>Бібліотека</a:t>
            </a:r>
            <a:r>
              <a:t/>
            </a:r>
            <a:br/>
            <a:endParaRPr lang="uk-UA" sz="3200" spc="-1"/>
          </a:p>
        </p:txBody>
      </p:sp>
      <p:sp>
        <p:nvSpPr>
          <p:cNvPr id="901" name="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50263" y="6519863"/>
            <a:ext cx="282575" cy="3976687"/>
          </a:xfrm>
          <a:prstGeom prst="rect">
            <a:avLst/>
          </a:prstGeom>
          <a:ln w="0"/>
        </p:spPr>
        <p:txBody>
          <a:bodyPr lIns="0" tIns="0" rIns="0" bIns="0"/>
          <a:lstStyle/>
          <a:p>
            <a:pPr marL="62280" fontAlgn="auto">
              <a:lnSpc>
                <a:spcPts val="1426"/>
              </a:lnSpc>
              <a:spcBef>
                <a:spcPts val="0"/>
              </a:spcBef>
              <a:spcAft>
                <a:spcPts val="0"/>
              </a:spcAft>
              <a:defRPr/>
            </a:pPr>
            <a:fld id="{D83E123F-6858-4634-B4BC-CA4C4AD73755}" type="slidenum">
              <a:rPr lang="uk-UA" sz="1200" spc="-26">
                <a:solidFill>
                  <a:srgbClr val="000000"/>
                </a:solidFill>
                <a:latin typeface="Microsoft Sans Serif"/>
                <a:cs typeface="+mn-cs"/>
              </a:rPr>
              <a:pPr marL="62280" fontAlgn="auto">
                <a:lnSpc>
                  <a:spcPts val="1426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71</a:t>
            </a:fld>
            <a:endParaRPr lang="uk-UA" sz="1200" spc="-1">
              <a:latin typeface="Times New Roman"/>
              <a:ea typeface="+mn-ea"/>
              <a:cs typeface="+mn-cs"/>
            </a:endParaRPr>
          </a:p>
        </p:txBody>
      </p:sp>
      <p:pic>
        <p:nvPicPr>
          <p:cNvPr id="155652" name="Рисунок 6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813" y="1181100"/>
            <a:ext cx="7478712" cy="55276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3" name="object 71"/>
          <p:cNvGrpSpPr>
            <a:grpSpLocks/>
          </p:cNvGrpSpPr>
          <p:nvPr/>
        </p:nvGrpSpPr>
        <p:grpSpPr bwMode="auto">
          <a:xfrm>
            <a:off x="3175" y="0"/>
            <a:ext cx="9140825" cy="6858000"/>
            <a:chOff x="3240" y="0"/>
            <a:chExt cx="9140040" cy="6857280"/>
          </a:xfrm>
        </p:grpSpPr>
        <p:pic>
          <p:nvPicPr>
            <p:cNvPr id="156677" name="object 7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905" name="PlaceHolder 1"/>
          <p:cNvSpPr>
            <a:spLocks noGrp="1"/>
          </p:cNvSpPr>
          <p:nvPr>
            <p:ph type="title" idx="4294967295"/>
          </p:nvPr>
        </p:nvSpPr>
        <p:spPr>
          <a:xfrm>
            <a:off x="69850" y="204788"/>
            <a:ext cx="9074150" cy="1625600"/>
          </a:xfrm>
        </p:spPr>
        <p:txBody>
          <a:bodyPr tIns="162720" anchor="t"/>
          <a:lstStyle/>
          <a:p>
            <a:pPr marL="462960" fontAlgn="auto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defRPr/>
            </a:pPr>
            <a:r>
              <a:rPr lang="uk-UA" sz="3200" b="1" i="1" spc="-1">
                <a:solidFill>
                  <a:srgbClr val="002BC0"/>
                </a:solidFill>
                <a:latin typeface="Verdana"/>
              </a:rPr>
              <a:t>Медпункт</a:t>
            </a:r>
            <a:r>
              <a:t/>
            </a:r>
            <a:br/>
            <a:r>
              <a:t/>
            </a:r>
            <a:br/>
            <a:endParaRPr lang="uk-UA" sz="3200" spc="-1"/>
          </a:p>
        </p:txBody>
      </p:sp>
      <p:sp>
        <p:nvSpPr>
          <p:cNvPr id="906" name="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50263" y="6519863"/>
            <a:ext cx="282575" cy="3976687"/>
          </a:xfrm>
          <a:prstGeom prst="rect">
            <a:avLst/>
          </a:prstGeom>
          <a:ln w="0"/>
        </p:spPr>
        <p:txBody>
          <a:bodyPr lIns="0" tIns="0" rIns="0" bIns="0"/>
          <a:lstStyle/>
          <a:p>
            <a:pPr marL="62280" fontAlgn="auto">
              <a:lnSpc>
                <a:spcPts val="1426"/>
              </a:lnSpc>
              <a:spcBef>
                <a:spcPts val="0"/>
              </a:spcBef>
              <a:spcAft>
                <a:spcPts val="0"/>
              </a:spcAft>
              <a:defRPr/>
            </a:pPr>
            <a:fld id="{2C5B2DED-B806-4EFF-82DF-5CF7ECD5E028}" type="slidenum">
              <a:rPr lang="uk-UA" sz="1200" spc="-26">
                <a:solidFill>
                  <a:srgbClr val="000000"/>
                </a:solidFill>
                <a:latin typeface="Microsoft Sans Serif"/>
                <a:cs typeface="+mn-cs"/>
              </a:rPr>
              <a:pPr marL="62280" fontAlgn="auto">
                <a:lnSpc>
                  <a:spcPts val="1426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72</a:t>
            </a:fld>
            <a:endParaRPr lang="uk-UA" sz="1200" spc="-1">
              <a:latin typeface="Times New Roman"/>
              <a:ea typeface="+mn-ea"/>
              <a:cs typeface="+mn-cs"/>
            </a:endParaRPr>
          </a:p>
        </p:txBody>
      </p:sp>
      <p:pic>
        <p:nvPicPr>
          <p:cNvPr id="156676" name="Рисунок 6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181100"/>
            <a:ext cx="7362825" cy="55133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7" name="object 59"/>
          <p:cNvGrpSpPr>
            <a:grpSpLocks/>
          </p:cNvGrpSpPr>
          <p:nvPr/>
        </p:nvGrpSpPr>
        <p:grpSpPr bwMode="auto">
          <a:xfrm>
            <a:off x="0" y="0"/>
            <a:ext cx="9140825" cy="6858000"/>
            <a:chOff x="0" y="0"/>
            <a:chExt cx="9140040" cy="6857280"/>
          </a:xfrm>
        </p:grpSpPr>
        <p:pic>
          <p:nvPicPr>
            <p:cNvPr id="157701" name="object 6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836" name="object 61"/>
          <p:cNvSpPr/>
          <p:nvPr/>
        </p:nvSpPr>
        <p:spPr>
          <a:xfrm>
            <a:off x="720725" y="179388"/>
            <a:ext cx="7772400" cy="1169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6640" rIns="0" bIns="0">
            <a:spAutoFit/>
          </a:bodyPr>
          <a:lstStyle/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</p:txBody>
      </p:sp>
      <p:pic>
        <p:nvPicPr>
          <p:cNvPr id="157699" name="Рисунок 5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1368425"/>
            <a:ext cx="7483475" cy="52911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838" name="TextBox 558"/>
          <p:cNvSpPr/>
          <p:nvPr/>
        </p:nvSpPr>
        <p:spPr>
          <a:xfrm>
            <a:off x="187325" y="160338"/>
            <a:ext cx="8766175" cy="8588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spc="-1" dirty="0">
                <a:solidFill>
                  <a:srgbClr val="2B12C0"/>
                </a:solidFill>
              </a:rPr>
              <a:t>Спільно із представником ДСНС України Андрієм Гвардєєвим, </a:t>
            </a:r>
            <a:endParaRPr lang="uk-UA" spc="-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spc="-1" dirty="0">
                <a:solidFill>
                  <a:srgbClr val="2B12C0"/>
                </a:solidFill>
              </a:rPr>
              <a:t>Дитячою Школою </a:t>
            </a:r>
            <a:r>
              <a:rPr lang="uk-UA" b="1" spc="-1" dirty="0">
                <a:solidFill>
                  <a:srgbClr val="2B12C0"/>
                </a:solidFill>
              </a:rPr>
              <a:t>Народних Мистецтв та за підтримки наших неймовірних БАТЬКІВ  вдалося втілити у життя проєкт «Клас безпеки»</a:t>
            </a:r>
            <a:endParaRPr lang="uk-UA" spc="-1" dirty="0"/>
          </a:p>
        </p:txBody>
      </p:sp>
    </p:spTree>
  </p:cSld>
  <p:clrMapOvr>
    <a:masterClrMapping/>
  </p:clrMapOvr>
  <p:transition spd="slow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1" name="object 59"/>
          <p:cNvGrpSpPr>
            <a:grpSpLocks/>
          </p:cNvGrpSpPr>
          <p:nvPr/>
        </p:nvGrpSpPr>
        <p:grpSpPr bwMode="auto">
          <a:xfrm>
            <a:off x="0" y="0"/>
            <a:ext cx="9140825" cy="6858000"/>
            <a:chOff x="0" y="0"/>
            <a:chExt cx="9140040" cy="6857280"/>
          </a:xfrm>
        </p:grpSpPr>
        <p:pic>
          <p:nvPicPr>
            <p:cNvPr id="158725" name="object 6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836" name="object 61"/>
          <p:cNvSpPr/>
          <p:nvPr/>
        </p:nvSpPr>
        <p:spPr>
          <a:xfrm>
            <a:off x="720725" y="179388"/>
            <a:ext cx="7772400" cy="1169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6640" rIns="0" bIns="0">
            <a:spAutoFit/>
          </a:bodyPr>
          <a:lstStyle/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</p:txBody>
      </p:sp>
      <p:sp>
        <p:nvSpPr>
          <p:cNvPr id="838" name="TextBox 558"/>
          <p:cNvSpPr/>
          <p:nvPr/>
        </p:nvSpPr>
        <p:spPr>
          <a:xfrm>
            <a:off x="260350" y="257175"/>
            <a:ext cx="8766175" cy="8588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uk-UA" sz="3200" b="1">
                <a:solidFill>
                  <a:srgbClr val="2B12C0"/>
                </a:solidFill>
                <a:latin typeface="Verdana" pitchFamily="34" charset="0"/>
              </a:rPr>
              <a:t>Клас безпеки</a:t>
            </a:r>
            <a:endParaRPr lang="uk-UA" sz="3200">
              <a:latin typeface="Verdana" pitchFamily="34" charset="0"/>
            </a:endParaRPr>
          </a:p>
        </p:txBody>
      </p:sp>
      <p:pic>
        <p:nvPicPr>
          <p:cNvPr id="15872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373188"/>
            <a:ext cx="7440612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45" name="object 20"/>
          <p:cNvGrpSpPr>
            <a:grpSpLocks/>
          </p:cNvGrpSpPr>
          <p:nvPr/>
        </p:nvGrpSpPr>
        <p:grpSpPr bwMode="auto">
          <a:xfrm>
            <a:off x="3175" y="0"/>
            <a:ext cx="9140825" cy="6858000"/>
            <a:chOff x="3960" y="0"/>
            <a:chExt cx="9140040" cy="6857280"/>
          </a:xfrm>
        </p:grpSpPr>
        <p:pic>
          <p:nvPicPr>
            <p:cNvPr id="159748" name="object 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6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1597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400" b="1" smtClean="0">
                <a:solidFill>
                  <a:srgbClr val="0000FF"/>
                </a:solidFill>
                <a:latin typeface="Verdana" pitchFamily="34" charset="0"/>
              </a:rPr>
              <a:t>Участь учнівського самоврядування у проєкті спільно з Українською академією лідерства</a:t>
            </a:r>
          </a:p>
        </p:txBody>
      </p:sp>
      <p:pic>
        <p:nvPicPr>
          <p:cNvPr id="15974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7463" y="1417638"/>
            <a:ext cx="507682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69" name="object 20"/>
          <p:cNvGrpSpPr>
            <a:grpSpLocks/>
          </p:cNvGrpSpPr>
          <p:nvPr/>
        </p:nvGrpSpPr>
        <p:grpSpPr bwMode="auto">
          <a:xfrm>
            <a:off x="3175" y="0"/>
            <a:ext cx="9140825" cy="6858000"/>
            <a:chOff x="3960" y="0"/>
            <a:chExt cx="9140040" cy="6857280"/>
          </a:xfrm>
        </p:grpSpPr>
        <p:pic>
          <p:nvPicPr>
            <p:cNvPr id="160772" name="object 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6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160770" name="Заголовок 1"/>
          <p:cNvSpPr>
            <a:spLocks noGrp="1"/>
          </p:cNvSpPr>
          <p:nvPr>
            <p:ph type="title"/>
          </p:nvPr>
        </p:nvSpPr>
        <p:spPr bwMode="auto">
          <a:xfrm>
            <a:off x="349250" y="-80963"/>
            <a:ext cx="8228013" cy="1144588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3600" b="1" smtClean="0">
                <a:solidFill>
                  <a:srgbClr val="0000FF"/>
                </a:solidFill>
                <a:latin typeface="Verdana" pitchFamily="34" charset="0"/>
              </a:rPr>
              <a:t>Зона відпочинку</a:t>
            </a:r>
          </a:p>
        </p:txBody>
      </p:sp>
      <p:pic>
        <p:nvPicPr>
          <p:cNvPr id="16077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" y="1357313"/>
            <a:ext cx="7116763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93" name="object 71"/>
          <p:cNvGrpSpPr>
            <a:grpSpLocks/>
          </p:cNvGrpSpPr>
          <p:nvPr/>
        </p:nvGrpSpPr>
        <p:grpSpPr bwMode="auto">
          <a:xfrm>
            <a:off x="3175" y="0"/>
            <a:ext cx="9140825" cy="6858000"/>
            <a:chOff x="3240" y="0"/>
            <a:chExt cx="9140040" cy="6857280"/>
          </a:xfrm>
        </p:grpSpPr>
        <p:pic>
          <p:nvPicPr>
            <p:cNvPr id="161798" name="object 7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900" name="PlaceHolder 1"/>
          <p:cNvSpPr>
            <a:spLocks noGrp="1"/>
          </p:cNvSpPr>
          <p:nvPr>
            <p:ph type="title" idx="4294967295"/>
          </p:nvPr>
        </p:nvSpPr>
        <p:spPr>
          <a:xfrm>
            <a:off x="339725" y="146050"/>
            <a:ext cx="9074150" cy="1306513"/>
          </a:xfrm>
        </p:spPr>
        <p:txBody>
          <a:bodyPr tIns="162720" anchor="t"/>
          <a:lstStyle/>
          <a:p>
            <a:pPr marL="462960" fontAlgn="auto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defRPr/>
            </a:pPr>
            <a:r>
              <a:rPr dirty="0"/>
              <a:t/>
            </a:r>
            <a:br>
              <a:rPr dirty="0"/>
            </a:br>
            <a:endParaRPr lang="uk-UA" sz="3200" spc="-1" dirty="0"/>
          </a:p>
        </p:txBody>
      </p:sp>
      <p:sp>
        <p:nvSpPr>
          <p:cNvPr id="901" name="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50263" y="6519863"/>
            <a:ext cx="282575" cy="3976687"/>
          </a:xfrm>
          <a:prstGeom prst="rect">
            <a:avLst/>
          </a:prstGeom>
          <a:ln w="0"/>
        </p:spPr>
        <p:txBody>
          <a:bodyPr lIns="0" tIns="0" rIns="0" bIns="0"/>
          <a:lstStyle/>
          <a:p>
            <a:pPr marL="62280" fontAlgn="auto">
              <a:lnSpc>
                <a:spcPts val="1426"/>
              </a:lnSpc>
              <a:spcBef>
                <a:spcPts val="0"/>
              </a:spcBef>
              <a:spcAft>
                <a:spcPts val="0"/>
              </a:spcAft>
              <a:defRPr/>
            </a:pPr>
            <a:fld id="{B29016B0-0E89-4666-BE79-792F46E2192D}" type="slidenum">
              <a:rPr lang="uk-UA" sz="1200" spc="-26">
                <a:solidFill>
                  <a:srgbClr val="000000"/>
                </a:solidFill>
                <a:latin typeface="Microsoft Sans Serif"/>
                <a:cs typeface="+mn-cs"/>
              </a:rPr>
              <a:pPr marL="62280" fontAlgn="auto">
                <a:lnSpc>
                  <a:spcPts val="1426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77</a:t>
            </a:fld>
            <a:endParaRPr lang="uk-UA" sz="1200" spc="-1">
              <a:latin typeface="Times New Roman"/>
              <a:ea typeface="+mn-ea"/>
              <a:cs typeface="+mn-cs"/>
            </a:endParaRPr>
          </a:p>
        </p:txBody>
      </p:sp>
      <p:pic>
        <p:nvPicPr>
          <p:cNvPr id="16179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1452563"/>
            <a:ext cx="705961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laceHolder 1"/>
          <p:cNvSpPr txBox="1">
            <a:spLocks/>
          </p:cNvSpPr>
          <p:nvPr/>
        </p:nvSpPr>
        <p:spPr>
          <a:xfrm>
            <a:off x="-87313" y="292100"/>
            <a:ext cx="9074151" cy="1308100"/>
          </a:xfrm>
          <a:prstGeom prst="rect">
            <a:avLst/>
          </a:prstGeom>
          <a:noFill/>
          <a:ln w="0">
            <a:noFill/>
          </a:ln>
        </p:spPr>
        <p:txBody>
          <a:bodyPr lIns="0" tIns="162720" rIns="0" b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62960" fontAlgn="auto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defRPr/>
            </a:pPr>
            <a:r>
              <a:rPr lang="uk-UA" sz="3200" b="1" i="1" spc="-1" dirty="0" smtClean="0">
                <a:solidFill>
                  <a:srgbClr val="002BC0"/>
                </a:solidFill>
                <a:latin typeface="Verdana"/>
              </a:rPr>
              <a:t>Перегородки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sz="3200" spc="-1" dirty="0"/>
          </a:p>
        </p:txBody>
      </p:sp>
    </p:spTree>
  </p:cSld>
  <p:clrMapOvr>
    <a:masterClrMapping/>
  </p:clrMapOvr>
  <p:transition spd="slow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17" name="object 71"/>
          <p:cNvGrpSpPr>
            <a:grpSpLocks/>
          </p:cNvGrpSpPr>
          <p:nvPr/>
        </p:nvGrpSpPr>
        <p:grpSpPr bwMode="auto">
          <a:xfrm>
            <a:off x="-31750" y="0"/>
            <a:ext cx="9175750" cy="6858000"/>
            <a:chOff x="-31680" y="0"/>
            <a:chExt cx="9174960" cy="6857280"/>
          </a:xfrm>
        </p:grpSpPr>
        <p:pic>
          <p:nvPicPr>
            <p:cNvPr id="162821" name="object 7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1680" y="0"/>
              <a:ext cx="917496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871" name="PlaceHolder 1"/>
          <p:cNvSpPr>
            <a:spLocks noGrp="1"/>
          </p:cNvSpPr>
          <p:nvPr>
            <p:ph type="title" idx="4294967295"/>
          </p:nvPr>
        </p:nvSpPr>
        <p:spPr>
          <a:xfrm>
            <a:off x="34925" y="107950"/>
            <a:ext cx="9074150" cy="1609725"/>
          </a:xfrm>
        </p:spPr>
        <p:txBody>
          <a:bodyPr tIns="464760" anchor="t"/>
          <a:lstStyle/>
          <a:p>
            <a:pPr marL="363240" fontAlgn="auto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defRPr/>
            </a:pPr>
            <a:r>
              <a:rPr lang="uk-UA" sz="3200" b="1" i="1" spc="-1" dirty="0">
                <a:solidFill>
                  <a:srgbClr val="002BC0"/>
                </a:solidFill>
                <a:latin typeface="Verdana"/>
              </a:rPr>
              <a:t>  </a:t>
            </a:r>
            <a:r>
              <a:rPr lang="uk-UA" sz="3200" b="1" i="1" spc="-1" dirty="0" smtClean="0">
                <a:solidFill>
                  <a:srgbClr val="002BC0"/>
                </a:solidFill>
                <a:latin typeface="Verdana"/>
              </a:rPr>
              <a:t>Коридори</a:t>
            </a:r>
            <a:endParaRPr lang="uk-UA" sz="3200" spc="-1" dirty="0"/>
          </a:p>
        </p:txBody>
      </p:sp>
      <p:sp>
        <p:nvSpPr>
          <p:cNvPr id="877" name="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50263" y="6519863"/>
            <a:ext cx="282575" cy="3976687"/>
          </a:xfrm>
          <a:prstGeom prst="rect">
            <a:avLst/>
          </a:prstGeom>
          <a:ln w="0"/>
        </p:spPr>
        <p:txBody>
          <a:bodyPr lIns="0" tIns="0" rIns="0" bIns="0"/>
          <a:lstStyle/>
          <a:p>
            <a:pPr marL="62280" fontAlgn="auto">
              <a:lnSpc>
                <a:spcPts val="1426"/>
              </a:lnSpc>
              <a:spcBef>
                <a:spcPts val="0"/>
              </a:spcBef>
              <a:spcAft>
                <a:spcPts val="0"/>
              </a:spcAft>
              <a:defRPr/>
            </a:pPr>
            <a:fld id="{CC963F69-D7D3-4BF5-873E-360400F059E6}" type="slidenum">
              <a:rPr lang="uk-UA" sz="1200" spc="-26">
                <a:solidFill>
                  <a:srgbClr val="000000"/>
                </a:solidFill>
                <a:latin typeface="Microsoft Sans Serif"/>
                <a:cs typeface="+mn-cs"/>
              </a:rPr>
              <a:pPr marL="62280" fontAlgn="auto">
                <a:lnSpc>
                  <a:spcPts val="1426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78</a:t>
            </a:fld>
            <a:endParaRPr lang="uk-UA" sz="1200" spc="-1">
              <a:latin typeface="Times New Roman"/>
              <a:ea typeface="+mn-ea"/>
              <a:cs typeface="+mn-cs"/>
            </a:endParaRPr>
          </a:p>
        </p:txBody>
      </p:sp>
      <p:pic>
        <p:nvPicPr>
          <p:cNvPr id="162820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963" y="1717675"/>
            <a:ext cx="68992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41" name="object 71"/>
          <p:cNvGrpSpPr>
            <a:grpSpLocks/>
          </p:cNvGrpSpPr>
          <p:nvPr/>
        </p:nvGrpSpPr>
        <p:grpSpPr bwMode="auto">
          <a:xfrm>
            <a:off x="3175" y="0"/>
            <a:ext cx="9140825" cy="6858000"/>
            <a:chOff x="3240" y="0"/>
            <a:chExt cx="9140040" cy="6857280"/>
          </a:xfrm>
        </p:grpSpPr>
        <p:pic>
          <p:nvPicPr>
            <p:cNvPr id="163844" name="object 7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848" name="PlaceHolder 1"/>
          <p:cNvSpPr>
            <a:spLocks noGrp="1"/>
          </p:cNvSpPr>
          <p:nvPr>
            <p:ph type="title" idx="4294967295"/>
          </p:nvPr>
        </p:nvSpPr>
        <p:spPr>
          <a:xfrm>
            <a:off x="244475" y="153988"/>
            <a:ext cx="7307263" cy="787400"/>
          </a:xfrm>
        </p:spPr>
        <p:txBody>
          <a:bodyPr tIns="304560" anchor="t"/>
          <a:lstStyle/>
          <a:p>
            <a:pPr marL="1787040" fontAlgn="auto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defRPr/>
            </a:pPr>
            <a:r>
              <a:rPr lang="uk-UA" sz="3200" b="1" i="1" spc="-12" dirty="0">
                <a:solidFill>
                  <a:srgbClr val="002BC0"/>
                </a:solidFill>
                <a:latin typeface="Verdana"/>
              </a:rPr>
              <a:t>Вестибюль</a:t>
            </a:r>
            <a:endParaRPr lang="uk-UA" sz="3200" spc="-1" dirty="0"/>
          </a:p>
        </p:txBody>
      </p:sp>
      <p:pic>
        <p:nvPicPr>
          <p:cNvPr id="163843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3" y="1322388"/>
            <a:ext cx="757555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3" name="object 4"/>
          <p:cNvGrpSpPr>
            <a:grpSpLocks/>
          </p:cNvGrpSpPr>
          <p:nvPr/>
        </p:nvGrpSpPr>
        <p:grpSpPr bwMode="auto">
          <a:xfrm>
            <a:off x="0" y="0"/>
            <a:ext cx="9142413" cy="6864350"/>
            <a:chOff x="0" y="0"/>
            <a:chExt cx="9141840" cy="6864120"/>
          </a:xfrm>
        </p:grpSpPr>
        <p:pic>
          <p:nvPicPr>
            <p:cNvPr id="90116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4440" y="3224520"/>
              <a:ext cx="1367280" cy="363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25" name="object 6"/>
            <p:cNvSpPr/>
            <p:nvPr/>
          </p:nvSpPr>
          <p:spPr>
            <a:xfrm>
              <a:off x="7713180" y="3338401"/>
              <a:ext cx="1196900" cy="3522544"/>
            </a:xfrm>
            <a:custGeom>
              <a:avLst/>
              <a:gdLst/>
              <a:ahLst/>
              <a:cxnLst/>
              <a:rect l="l" t="t" r="r" b="b"/>
              <a:pathLst>
                <a:path w="1198245" h="3520440">
                  <a:moveTo>
                    <a:pt x="1197831" y="0"/>
                  </a:moveTo>
                  <a:lnTo>
                    <a:pt x="1129889" y="18297"/>
                  </a:lnTo>
                  <a:lnTo>
                    <a:pt x="1091180" y="30901"/>
                  </a:lnTo>
                  <a:lnTo>
                    <a:pt x="1049895" y="46196"/>
                  </a:lnTo>
                  <a:lnTo>
                    <a:pt x="1006469" y="64472"/>
                  </a:lnTo>
                  <a:lnTo>
                    <a:pt x="961339" y="86019"/>
                  </a:lnTo>
                  <a:lnTo>
                    <a:pt x="914940" y="111128"/>
                  </a:lnTo>
                  <a:lnTo>
                    <a:pt x="867710" y="140088"/>
                  </a:lnTo>
                  <a:lnTo>
                    <a:pt x="820084" y="173191"/>
                  </a:lnTo>
                  <a:lnTo>
                    <a:pt x="772499" y="210726"/>
                  </a:lnTo>
                  <a:lnTo>
                    <a:pt x="725391" y="252984"/>
                  </a:lnTo>
                  <a:lnTo>
                    <a:pt x="681975" y="297086"/>
                  </a:lnTo>
                  <a:lnTo>
                    <a:pt x="642215" y="342493"/>
                  </a:lnTo>
                  <a:lnTo>
                    <a:pt x="605954" y="388959"/>
                  </a:lnTo>
                  <a:lnTo>
                    <a:pt x="573036" y="436236"/>
                  </a:lnTo>
                  <a:lnTo>
                    <a:pt x="543307" y="484076"/>
                  </a:lnTo>
                  <a:lnTo>
                    <a:pt x="516611" y="532232"/>
                  </a:lnTo>
                  <a:lnTo>
                    <a:pt x="492792" y="580457"/>
                  </a:lnTo>
                  <a:lnTo>
                    <a:pt x="471696" y="628504"/>
                  </a:lnTo>
                  <a:lnTo>
                    <a:pt x="453166" y="676124"/>
                  </a:lnTo>
                  <a:lnTo>
                    <a:pt x="437047" y="723071"/>
                  </a:lnTo>
                  <a:lnTo>
                    <a:pt x="423185" y="769097"/>
                  </a:lnTo>
                  <a:lnTo>
                    <a:pt x="411423" y="813955"/>
                  </a:lnTo>
                  <a:lnTo>
                    <a:pt x="401606" y="857397"/>
                  </a:lnTo>
                  <a:lnTo>
                    <a:pt x="393578" y="899176"/>
                  </a:lnTo>
                  <a:lnTo>
                    <a:pt x="387185" y="939045"/>
                  </a:lnTo>
                  <a:lnTo>
                    <a:pt x="378681" y="1012063"/>
                  </a:lnTo>
                  <a:lnTo>
                    <a:pt x="374217" y="1077327"/>
                  </a:lnTo>
                  <a:lnTo>
                    <a:pt x="372453" y="1138729"/>
                  </a:lnTo>
                  <a:lnTo>
                    <a:pt x="373138" y="1196607"/>
                  </a:lnTo>
                  <a:lnTo>
                    <a:pt x="376021" y="1251303"/>
                  </a:lnTo>
                  <a:lnTo>
                    <a:pt x="380853" y="1303156"/>
                  </a:lnTo>
                  <a:lnTo>
                    <a:pt x="387382" y="1352508"/>
                  </a:lnTo>
                  <a:lnTo>
                    <a:pt x="395360" y="1399699"/>
                  </a:lnTo>
                  <a:lnTo>
                    <a:pt x="404535" y="1445070"/>
                  </a:lnTo>
                  <a:lnTo>
                    <a:pt x="414657" y="1488960"/>
                  </a:lnTo>
                  <a:lnTo>
                    <a:pt x="425476" y="1531711"/>
                  </a:lnTo>
                  <a:lnTo>
                    <a:pt x="436741" y="1573662"/>
                  </a:lnTo>
                  <a:lnTo>
                    <a:pt x="448203" y="1615155"/>
                  </a:lnTo>
                  <a:lnTo>
                    <a:pt x="459610" y="1656529"/>
                  </a:lnTo>
                  <a:lnTo>
                    <a:pt x="470713" y="1698126"/>
                  </a:lnTo>
                  <a:lnTo>
                    <a:pt x="481262" y="1740285"/>
                  </a:lnTo>
                  <a:lnTo>
                    <a:pt x="491005" y="1783348"/>
                  </a:lnTo>
                  <a:lnTo>
                    <a:pt x="499694" y="1827654"/>
                  </a:lnTo>
                  <a:lnTo>
                    <a:pt x="507076" y="1873545"/>
                  </a:lnTo>
                  <a:lnTo>
                    <a:pt x="512903" y="1921360"/>
                  </a:lnTo>
                  <a:lnTo>
                    <a:pt x="516924" y="1971440"/>
                  </a:lnTo>
                  <a:lnTo>
                    <a:pt x="518889" y="2024126"/>
                  </a:lnTo>
                  <a:lnTo>
                    <a:pt x="518803" y="2095536"/>
                  </a:lnTo>
                  <a:lnTo>
                    <a:pt x="516272" y="2162749"/>
                  </a:lnTo>
                  <a:lnTo>
                    <a:pt x="511443" y="2225982"/>
                  </a:lnTo>
                  <a:lnTo>
                    <a:pt x="504462" y="2285450"/>
                  </a:lnTo>
                  <a:lnTo>
                    <a:pt x="495478" y="2341372"/>
                  </a:lnTo>
                  <a:lnTo>
                    <a:pt x="484636" y="2393965"/>
                  </a:lnTo>
                  <a:lnTo>
                    <a:pt x="472084" y="2443444"/>
                  </a:lnTo>
                  <a:lnTo>
                    <a:pt x="457968" y="2490027"/>
                  </a:lnTo>
                  <a:lnTo>
                    <a:pt x="442435" y="2533930"/>
                  </a:lnTo>
                  <a:lnTo>
                    <a:pt x="425632" y="2575372"/>
                  </a:lnTo>
                  <a:lnTo>
                    <a:pt x="407705" y="2614568"/>
                  </a:lnTo>
                  <a:lnTo>
                    <a:pt x="388803" y="2651736"/>
                  </a:lnTo>
                  <a:lnTo>
                    <a:pt x="369071" y="2687092"/>
                  </a:lnTo>
                  <a:lnTo>
                    <a:pt x="348657" y="2720854"/>
                  </a:lnTo>
                  <a:lnTo>
                    <a:pt x="327707" y="2753237"/>
                  </a:lnTo>
                  <a:lnTo>
                    <a:pt x="284787" y="2814739"/>
                  </a:lnTo>
                  <a:lnTo>
                    <a:pt x="236366" y="2878437"/>
                  </a:lnTo>
                  <a:lnTo>
                    <a:pt x="207802" y="2912495"/>
                  </a:lnTo>
                  <a:lnTo>
                    <a:pt x="178213" y="2947414"/>
                  </a:lnTo>
                  <a:lnTo>
                    <a:pt x="148396" y="2984142"/>
                  </a:lnTo>
                  <a:lnTo>
                    <a:pt x="119145" y="3023629"/>
                  </a:lnTo>
                  <a:lnTo>
                    <a:pt x="91256" y="3066823"/>
                  </a:lnTo>
                  <a:lnTo>
                    <a:pt x="65525" y="3114673"/>
                  </a:lnTo>
                  <a:lnTo>
                    <a:pt x="42746" y="3168128"/>
                  </a:lnTo>
                  <a:lnTo>
                    <a:pt x="23716" y="3228136"/>
                  </a:lnTo>
                  <a:lnTo>
                    <a:pt x="13038" y="3276073"/>
                  </a:lnTo>
                  <a:lnTo>
                    <a:pt x="5522" y="3324554"/>
                  </a:lnTo>
                  <a:lnTo>
                    <a:pt x="1173" y="3373405"/>
                  </a:lnTo>
                  <a:lnTo>
                    <a:pt x="0" y="3422452"/>
                  </a:lnTo>
                  <a:lnTo>
                    <a:pt x="2008" y="3471522"/>
                  </a:lnTo>
                  <a:lnTo>
                    <a:pt x="7206" y="3520439"/>
                  </a:lnTo>
                </a:path>
              </a:pathLst>
            </a:custGeom>
            <a:noFill/>
            <a:ln w="18288">
              <a:solidFill>
                <a:srgbClr val="FCD2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0118" name="object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52240" y="3044880"/>
              <a:ext cx="1388880" cy="381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27" name="object 8"/>
            <p:cNvSpPr/>
            <p:nvPr/>
          </p:nvSpPr>
          <p:spPr>
            <a:xfrm>
              <a:off x="7943352" y="3154257"/>
              <a:ext cx="1195313" cy="3703513"/>
            </a:xfrm>
            <a:custGeom>
              <a:avLst/>
              <a:gdLst/>
              <a:ahLst/>
              <a:cxnLst/>
              <a:rect l="l" t="t" r="r" b="b"/>
              <a:pathLst>
                <a:path w="1195070" h="3700779">
                  <a:moveTo>
                    <a:pt x="1194783" y="0"/>
                  </a:moveTo>
                  <a:lnTo>
                    <a:pt x="1127002" y="19244"/>
                  </a:lnTo>
                  <a:lnTo>
                    <a:pt x="1088389" y="32484"/>
                  </a:lnTo>
                  <a:lnTo>
                    <a:pt x="1047206" y="48546"/>
                  </a:lnTo>
                  <a:lnTo>
                    <a:pt x="1003889" y="67734"/>
                  </a:lnTo>
                  <a:lnTo>
                    <a:pt x="958871" y="90356"/>
                  </a:lnTo>
                  <a:lnTo>
                    <a:pt x="912588" y="116717"/>
                  </a:lnTo>
                  <a:lnTo>
                    <a:pt x="865473" y="147124"/>
                  </a:lnTo>
                  <a:lnTo>
                    <a:pt x="817961" y="181883"/>
                  </a:lnTo>
                  <a:lnTo>
                    <a:pt x="770487" y="221301"/>
                  </a:lnTo>
                  <a:lnTo>
                    <a:pt x="723486" y="265683"/>
                  </a:lnTo>
                  <a:lnTo>
                    <a:pt x="682487" y="309366"/>
                  </a:lnTo>
                  <a:lnTo>
                    <a:pt x="644750" y="354287"/>
                  </a:lnTo>
                  <a:lnTo>
                    <a:pt x="610142" y="400228"/>
                  </a:lnTo>
                  <a:lnTo>
                    <a:pt x="578533" y="446969"/>
                  </a:lnTo>
                  <a:lnTo>
                    <a:pt x="549793" y="494293"/>
                  </a:lnTo>
                  <a:lnTo>
                    <a:pt x="523790" y="541979"/>
                  </a:lnTo>
                  <a:lnTo>
                    <a:pt x="500393" y="589809"/>
                  </a:lnTo>
                  <a:lnTo>
                    <a:pt x="479473" y="637562"/>
                  </a:lnTo>
                  <a:lnTo>
                    <a:pt x="460897" y="685022"/>
                  </a:lnTo>
                  <a:lnTo>
                    <a:pt x="444536" y="731967"/>
                  </a:lnTo>
                  <a:lnTo>
                    <a:pt x="430258" y="778179"/>
                  </a:lnTo>
                  <a:lnTo>
                    <a:pt x="417933" y="823439"/>
                  </a:lnTo>
                  <a:lnTo>
                    <a:pt x="407430" y="867528"/>
                  </a:lnTo>
                  <a:lnTo>
                    <a:pt x="398618" y="910227"/>
                  </a:lnTo>
                  <a:lnTo>
                    <a:pt x="391366" y="951316"/>
                  </a:lnTo>
                  <a:lnTo>
                    <a:pt x="385544" y="990577"/>
                  </a:lnTo>
                  <a:lnTo>
                    <a:pt x="377665" y="1062735"/>
                  </a:lnTo>
                  <a:lnTo>
                    <a:pt x="373358" y="1128231"/>
                  </a:lnTo>
                  <a:lnTo>
                    <a:pt x="371515" y="1190017"/>
                  </a:lnTo>
                  <a:lnTo>
                    <a:pt x="371919" y="1248403"/>
                  </a:lnTo>
                  <a:lnTo>
                    <a:pt x="374353" y="1303701"/>
                  </a:lnTo>
                  <a:lnTo>
                    <a:pt x="378599" y="1356221"/>
                  </a:lnTo>
                  <a:lnTo>
                    <a:pt x="384440" y="1406275"/>
                  </a:lnTo>
                  <a:lnTo>
                    <a:pt x="391659" y="1454173"/>
                  </a:lnTo>
                  <a:lnTo>
                    <a:pt x="400039" y="1500227"/>
                  </a:lnTo>
                  <a:lnTo>
                    <a:pt x="409363" y="1544746"/>
                  </a:lnTo>
                  <a:lnTo>
                    <a:pt x="419413" y="1588042"/>
                  </a:lnTo>
                  <a:lnTo>
                    <a:pt x="429973" y="1630425"/>
                  </a:lnTo>
                  <a:lnTo>
                    <a:pt x="462534" y="1755212"/>
                  </a:lnTo>
                  <a:lnTo>
                    <a:pt x="472959" y="1797055"/>
                  </a:lnTo>
                  <a:lnTo>
                    <a:pt x="482806" y="1839540"/>
                  </a:lnTo>
                  <a:lnTo>
                    <a:pt x="491860" y="1882979"/>
                  </a:lnTo>
                  <a:lnTo>
                    <a:pt x="499903" y="1927681"/>
                  </a:lnTo>
                  <a:lnTo>
                    <a:pt x="506717" y="1973958"/>
                  </a:lnTo>
                  <a:lnTo>
                    <a:pt x="512086" y="2022120"/>
                  </a:lnTo>
                  <a:lnTo>
                    <a:pt x="515792" y="2072479"/>
                  </a:lnTo>
                  <a:lnTo>
                    <a:pt x="517619" y="2125344"/>
                  </a:lnTo>
                  <a:lnTo>
                    <a:pt x="517583" y="2196497"/>
                  </a:lnTo>
                  <a:lnTo>
                    <a:pt x="515355" y="2263682"/>
                  </a:lnTo>
                  <a:lnTo>
                    <a:pt x="511058" y="2327094"/>
                  </a:lnTo>
                  <a:lnTo>
                    <a:pt x="504816" y="2386926"/>
                  </a:lnTo>
                  <a:lnTo>
                    <a:pt x="496754" y="2443372"/>
                  </a:lnTo>
                  <a:lnTo>
                    <a:pt x="486997" y="2496627"/>
                  </a:lnTo>
                  <a:lnTo>
                    <a:pt x="475669" y="2546882"/>
                  </a:lnTo>
                  <a:lnTo>
                    <a:pt x="462894" y="2594333"/>
                  </a:lnTo>
                  <a:lnTo>
                    <a:pt x="448797" y="2639172"/>
                  </a:lnTo>
                  <a:lnTo>
                    <a:pt x="433502" y="2681594"/>
                  </a:lnTo>
                  <a:lnTo>
                    <a:pt x="417134" y="2721792"/>
                  </a:lnTo>
                  <a:lnTo>
                    <a:pt x="399816" y="2759960"/>
                  </a:lnTo>
                  <a:lnTo>
                    <a:pt x="381675" y="2796291"/>
                  </a:lnTo>
                  <a:lnTo>
                    <a:pt x="362833" y="2830980"/>
                  </a:lnTo>
                  <a:lnTo>
                    <a:pt x="343415" y="2864219"/>
                  </a:lnTo>
                  <a:lnTo>
                    <a:pt x="303350" y="2927124"/>
                  </a:lnTo>
                  <a:lnTo>
                    <a:pt x="262476" y="2986557"/>
                  </a:lnTo>
                  <a:lnTo>
                    <a:pt x="238546" y="3018847"/>
                  </a:lnTo>
                  <a:lnTo>
                    <a:pt x="213090" y="3050980"/>
                  </a:lnTo>
                  <a:lnTo>
                    <a:pt x="186684" y="3083684"/>
                  </a:lnTo>
                  <a:lnTo>
                    <a:pt x="159906" y="3117685"/>
                  </a:lnTo>
                  <a:lnTo>
                    <a:pt x="133332" y="3153708"/>
                  </a:lnTo>
                  <a:lnTo>
                    <a:pt x="107540" y="3192481"/>
                  </a:lnTo>
                  <a:lnTo>
                    <a:pt x="83105" y="3234729"/>
                  </a:lnTo>
                  <a:lnTo>
                    <a:pt x="60605" y="3281179"/>
                  </a:lnTo>
                  <a:lnTo>
                    <a:pt x="40616" y="3332558"/>
                  </a:lnTo>
                  <a:lnTo>
                    <a:pt x="23716" y="3389591"/>
                  </a:lnTo>
                  <a:lnTo>
                    <a:pt x="13038" y="3439926"/>
                  </a:lnTo>
                  <a:lnTo>
                    <a:pt x="5522" y="3490832"/>
                  </a:lnTo>
                  <a:lnTo>
                    <a:pt x="1173" y="3542127"/>
                  </a:lnTo>
                  <a:lnTo>
                    <a:pt x="0" y="3593628"/>
                  </a:lnTo>
                  <a:lnTo>
                    <a:pt x="2008" y="3645152"/>
                  </a:lnTo>
                  <a:lnTo>
                    <a:pt x="7206" y="3696515"/>
                  </a:lnTo>
                  <a:lnTo>
                    <a:pt x="1194783" y="3700294"/>
                  </a:lnTo>
                  <a:lnTo>
                    <a:pt x="11947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0120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2400" y="3584520"/>
              <a:ext cx="1278720" cy="327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29" name="object 10"/>
            <p:cNvSpPr/>
            <p:nvPr/>
          </p:nvSpPr>
          <p:spPr>
            <a:xfrm>
              <a:off x="8054470" y="3693989"/>
              <a:ext cx="1084195" cy="3170131"/>
            </a:xfrm>
            <a:custGeom>
              <a:avLst/>
              <a:gdLst/>
              <a:ahLst/>
              <a:cxnLst/>
              <a:rect l="l" t="t" r="r" b="b"/>
              <a:pathLst>
                <a:path w="1085215" h="3167379">
                  <a:moveTo>
                    <a:pt x="1084780" y="0"/>
                  </a:moveTo>
                  <a:lnTo>
                    <a:pt x="1076015" y="52158"/>
                  </a:lnTo>
                  <a:lnTo>
                    <a:pt x="1066428" y="104115"/>
                  </a:lnTo>
                  <a:lnTo>
                    <a:pt x="1056021" y="155858"/>
                  </a:lnTo>
                  <a:lnTo>
                    <a:pt x="1044798" y="207374"/>
                  </a:lnTo>
                  <a:lnTo>
                    <a:pt x="1032760" y="258650"/>
                  </a:lnTo>
                  <a:lnTo>
                    <a:pt x="1019911" y="309675"/>
                  </a:lnTo>
                  <a:lnTo>
                    <a:pt x="1006254" y="360435"/>
                  </a:lnTo>
                  <a:lnTo>
                    <a:pt x="991791" y="410919"/>
                  </a:lnTo>
                  <a:lnTo>
                    <a:pt x="976525" y="461113"/>
                  </a:lnTo>
                  <a:lnTo>
                    <a:pt x="960459" y="511006"/>
                  </a:lnTo>
                  <a:lnTo>
                    <a:pt x="943596" y="560584"/>
                  </a:lnTo>
                  <a:lnTo>
                    <a:pt x="925938" y="609836"/>
                  </a:lnTo>
                  <a:lnTo>
                    <a:pt x="907488" y="658749"/>
                  </a:lnTo>
                  <a:lnTo>
                    <a:pt x="884142" y="717409"/>
                  </a:lnTo>
                  <a:lnTo>
                    <a:pt x="860434" y="773692"/>
                  </a:lnTo>
                  <a:lnTo>
                    <a:pt x="836458" y="827667"/>
                  </a:lnTo>
                  <a:lnTo>
                    <a:pt x="812311" y="879403"/>
                  </a:lnTo>
                  <a:lnTo>
                    <a:pt x="788089" y="928967"/>
                  </a:lnTo>
                  <a:lnTo>
                    <a:pt x="763887" y="976429"/>
                  </a:lnTo>
                  <a:lnTo>
                    <a:pt x="739800" y="1021857"/>
                  </a:lnTo>
                  <a:lnTo>
                    <a:pt x="715926" y="1065320"/>
                  </a:lnTo>
                  <a:lnTo>
                    <a:pt x="692359" y="1106887"/>
                  </a:lnTo>
                  <a:lnTo>
                    <a:pt x="669196" y="1146625"/>
                  </a:lnTo>
                  <a:lnTo>
                    <a:pt x="646533" y="1184603"/>
                  </a:lnTo>
                  <a:lnTo>
                    <a:pt x="624464" y="1220891"/>
                  </a:lnTo>
                  <a:lnTo>
                    <a:pt x="582495" y="1288669"/>
                  </a:lnTo>
                  <a:lnTo>
                    <a:pt x="539014" y="1357123"/>
                  </a:lnTo>
                  <a:lnTo>
                    <a:pt x="498381" y="1418594"/>
                  </a:lnTo>
                  <a:lnTo>
                    <a:pt x="460437" y="1473747"/>
                  </a:lnTo>
                  <a:lnTo>
                    <a:pt x="425020" y="1523252"/>
                  </a:lnTo>
                  <a:lnTo>
                    <a:pt x="391971" y="1567774"/>
                  </a:lnTo>
                  <a:lnTo>
                    <a:pt x="361130" y="1607981"/>
                  </a:lnTo>
                  <a:lnTo>
                    <a:pt x="332337" y="1644541"/>
                  </a:lnTo>
                  <a:lnTo>
                    <a:pt x="256647" y="1739010"/>
                  </a:lnTo>
                  <a:lnTo>
                    <a:pt x="234446" y="1767654"/>
                  </a:lnTo>
                  <a:lnTo>
                    <a:pt x="193630" y="1824678"/>
                  </a:lnTo>
                  <a:lnTo>
                    <a:pt x="156526" y="1885799"/>
                  </a:lnTo>
                  <a:lnTo>
                    <a:pt x="121856" y="1956357"/>
                  </a:lnTo>
                  <a:lnTo>
                    <a:pt x="105033" y="1996843"/>
                  </a:lnTo>
                  <a:lnTo>
                    <a:pt x="88338" y="2041690"/>
                  </a:lnTo>
                  <a:lnTo>
                    <a:pt x="69138" y="2098135"/>
                  </a:lnTo>
                  <a:lnTo>
                    <a:pt x="47047" y="2172814"/>
                  </a:lnTo>
                  <a:lnTo>
                    <a:pt x="36066" y="2216510"/>
                  </a:lnTo>
                  <a:lnTo>
                    <a:pt x="25739" y="2264189"/>
                  </a:lnTo>
                  <a:lnTo>
                    <a:pt x="16526" y="2315658"/>
                  </a:lnTo>
                  <a:lnTo>
                    <a:pt x="8886" y="2370725"/>
                  </a:lnTo>
                  <a:lnTo>
                    <a:pt x="3279" y="2429197"/>
                  </a:lnTo>
                  <a:lnTo>
                    <a:pt x="164" y="2490883"/>
                  </a:lnTo>
                  <a:lnTo>
                    <a:pt x="0" y="2555590"/>
                  </a:lnTo>
                  <a:lnTo>
                    <a:pt x="3245" y="2623127"/>
                  </a:lnTo>
                  <a:lnTo>
                    <a:pt x="10360" y="2693301"/>
                  </a:lnTo>
                  <a:lnTo>
                    <a:pt x="17881" y="2743260"/>
                  </a:lnTo>
                  <a:lnTo>
                    <a:pt x="27250" y="2792740"/>
                  </a:lnTo>
                  <a:lnTo>
                    <a:pt x="38446" y="2841680"/>
                  </a:lnTo>
                  <a:lnTo>
                    <a:pt x="51449" y="2890017"/>
                  </a:lnTo>
                  <a:lnTo>
                    <a:pt x="66240" y="2937690"/>
                  </a:lnTo>
                  <a:lnTo>
                    <a:pt x="82799" y="2984636"/>
                  </a:lnTo>
                  <a:lnTo>
                    <a:pt x="101106" y="3030794"/>
                  </a:lnTo>
                  <a:lnTo>
                    <a:pt x="121141" y="3076102"/>
                  </a:lnTo>
                  <a:lnTo>
                    <a:pt x="142884" y="3120498"/>
                  </a:lnTo>
                  <a:lnTo>
                    <a:pt x="166316" y="3163920"/>
                  </a:lnTo>
                  <a:lnTo>
                    <a:pt x="1084780" y="3166853"/>
                  </a:lnTo>
                  <a:lnTo>
                    <a:pt x="10847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0122" name="object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7520" y="2745720"/>
              <a:ext cx="1443240" cy="4117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31" name="object 12"/>
            <p:cNvSpPr/>
            <p:nvPr/>
          </p:nvSpPr>
          <p:spPr>
            <a:xfrm>
              <a:off x="7789375" y="2992338"/>
              <a:ext cx="1352465" cy="3871782"/>
            </a:xfrm>
            <a:custGeom>
              <a:avLst/>
              <a:gdLst/>
              <a:ahLst/>
              <a:cxnLst/>
              <a:rect l="l" t="t" r="r" b="b"/>
              <a:pathLst>
                <a:path w="1353820" h="3868420">
                  <a:moveTo>
                    <a:pt x="211545" y="3867831"/>
                  </a:moveTo>
                  <a:lnTo>
                    <a:pt x="188488" y="3825662"/>
                  </a:lnTo>
                  <a:lnTo>
                    <a:pt x="166689" y="3782753"/>
                  </a:lnTo>
                  <a:lnTo>
                    <a:pt x="146159" y="3739140"/>
                  </a:lnTo>
                  <a:lnTo>
                    <a:pt x="126911" y="3694858"/>
                  </a:lnTo>
                  <a:lnTo>
                    <a:pt x="108957" y="3649943"/>
                  </a:lnTo>
                  <a:lnTo>
                    <a:pt x="92311" y="3604430"/>
                  </a:lnTo>
                  <a:lnTo>
                    <a:pt x="76983" y="3558355"/>
                  </a:lnTo>
                  <a:lnTo>
                    <a:pt x="62988" y="3511753"/>
                  </a:lnTo>
                  <a:lnTo>
                    <a:pt x="50336" y="3464660"/>
                  </a:lnTo>
                  <a:lnTo>
                    <a:pt x="39042" y="3417111"/>
                  </a:lnTo>
                  <a:lnTo>
                    <a:pt x="29117" y="3369142"/>
                  </a:lnTo>
                  <a:lnTo>
                    <a:pt x="20574" y="3320789"/>
                  </a:lnTo>
                  <a:lnTo>
                    <a:pt x="13425" y="3272087"/>
                  </a:lnTo>
                  <a:lnTo>
                    <a:pt x="6088" y="3203869"/>
                  </a:lnTo>
                  <a:lnTo>
                    <a:pt x="1700" y="3137569"/>
                  </a:lnTo>
                  <a:lnTo>
                    <a:pt x="0" y="3073295"/>
                  </a:lnTo>
                  <a:lnTo>
                    <a:pt x="726" y="3011156"/>
                  </a:lnTo>
                  <a:lnTo>
                    <a:pt x="3619" y="2951261"/>
                  </a:lnTo>
                  <a:lnTo>
                    <a:pt x="8419" y="2893719"/>
                  </a:lnTo>
                  <a:lnTo>
                    <a:pt x="14863" y="2838639"/>
                  </a:lnTo>
                  <a:lnTo>
                    <a:pt x="22693" y="2786130"/>
                  </a:lnTo>
                  <a:lnTo>
                    <a:pt x="31647" y="2736301"/>
                  </a:lnTo>
                  <a:lnTo>
                    <a:pt x="41464" y="2689261"/>
                  </a:lnTo>
                  <a:lnTo>
                    <a:pt x="51885" y="2645118"/>
                  </a:lnTo>
                  <a:lnTo>
                    <a:pt x="62648" y="2603982"/>
                  </a:lnTo>
                  <a:lnTo>
                    <a:pt x="73494" y="2565961"/>
                  </a:lnTo>
                  <a:lnTo>
                    <a:pt x="94389" y="2499701"/>
                  </a:lnTo>
                  <a:lnTo>
                    <a:pt x="112485" y="2447209"/>
                  </a:lnTo>
                  <a:lnTo>
                    <a:pt x="129268" y="2401794"/>
                  </a:lnTo>
                  <a:lnTo>
                    <a:pt x="146126" y="2359947"/>
                  </a:lnTo>
                  <a:lnTo>
                    <a:pt x="163159" y="2321249"/>
                  </a:lnTo>
                  <a:lnTo>
                    <a:pt x="180468" y="2285281"/>
                  </a:lnTo>
                  <a:lnTo>
                    <a:pt x="216319" y="2219862"/>
                  </a:lnTo>
                  <a:lnTo>
                    <a:pt x="254485" y="2160335"/>
                  </a:lnTo>
                  <a:lnTo>
                    <a:pt x="295773" y="2103351"/>
                  </a:lnTo>
                  <a:lnTo>
                    <a:pt x="340989" y="2045556"/>
                  </a:lnTo>
                  <a:lnTo>
                    <a:pt x="365323" y="2015307"/>
                  </a:lnTo>
                  <a:lnTo>
                    <a:pt x="390942" y="1983599"/>
                  </a:lnTo>
                  <a:lnTo>
                    <a:pt x="417947" y="1950013"/>
                  </a:lnTo>
                  <a:lnTo>
                    <a:pt x="446438" y="1914129"/>
                  </a:lnTo>
                  <a:lnTo>
                    <a:pt x="476517" y="1875529"/>
                  </a:lnTo>
                  <a:lnTo>
                    <a:pt x="508284" y="1833793"/>
                  </a:lnTo>
                  <a:lnTo>
                    <a:pt x="541841" y="1788504"/>
                  </a:lnTo>
                  <a:lnTo>
                    <a:pt x="577287" y="1739240"/>
                  </a:lnTo>
                  <a:lnTo>
                    <a:pt x="614725" y="1685585"/>
                  </a:lnTo>
                  <a:lnTo>
                    <a:pt x="654254" y="1627118"/>
                  </a:lnTo>
                  <a:lnTo>
                    <a:pt x="695976" y="1563421"/>
                  </a:lnTo>
                  <a:lnTo>
                    <a:pt x="739992" y="1494074"/>
                  </a:lnTo>
                  <a:lnTo>
                    <a:pt x="760239" y="1461624"/>
                  </a:lnTo>
                  <a:lnTo>
                    <a:pt x="781106" y="1427999"/>
                  </a:lnTo>
                  <a:lnTo>
                    <a:pt x="802536" y="1393158"/>
                  </a:lnTo>
                  <a:lnTo>
                    <a:pt x="824471" y="1357060"/>
                  </a:lnTo>
                  <a:lnTo>
                    <a:pt x="846855" y="1319665"/>
                  </a:lnTo>
                  <a:lnTo>
                    <a:pt x="869630" y="1280931"/>
                  </a:lnTo>
                  <a:lnTo>
                    <a:pt x="892740" y="1240817"/>
                  </a:lnTo>
                  <a:lnTo>
                    <a:pt x="916126" y="1199282"/>
                  </a:lnTo>
                  <a:lnTo>
                    <a:pt x="939731" y="1156286"/>
                  </a:lnTo>
                  <a:lnTo>
                    <a:pt x="963499" y="1111787"/>
                  </a:lnTo>
                  <a:lnTo>
                    <a:pt x="987371" y="1065744"/>
                  </a:lnTo>
                  <a:lnTo>
                    <a:pt x="1011292" y="1018116"/>
                  </a:lnTo>
                  <a:lnTo>
                    <a:pt x="1035203" y="968862"/>
                  </a:lnTo>
                  <a:lnTo>
                    <a:pt x="1059048" y="917941"/>
                  </a:lnTo>
                  <a:lnTo>
                    <a:pt x="1082768" y="865313"/>
                  </a:lnTo>
                  <a:lnTo>
                    <a:pt x="1106308" y="810935"/>
                  </a:lnTo>
                  <a:lnTo>
                    <a:pt x="1129609" y="754767"/>
                  </a:lnTo>
                  <a:lnTo>
                    <a:pt x="1152615" y="696768"/>
                  </a:lnTo>
                  <a:lnTo>
                    <a:pt x="1170611" y="649441"/>
                  </a:lnTo>
                  <a:lnTo>
                    <a:pt x="1188023" y="601863"/>
                  </a:lnTo>
                  <a:lnTo>
                    <a:pt x="1204847" y="554039"/>
                  </a:lnTo>
                  <a:lnTo>
                    <a:pt x="1221084" y="505979"/>
                  </a:lnTo>
                  <a:lnTo>
                    <a:pt x="1236729" y="457688"/>
                  </a:lnTo>
                  <a:lnTo>
                    <a:pt x="1251781" y="409173"/>
                  </a:lnTo>
                  <a:lnTo>
                    <a:pt x="1266239" y="360442"/>
                  </a:lnTo>
                  <a:lnTo>
                    <a:pt x="1280100" y="311502"/>
                  </a:lnTo>
                  <a:lnTo>
                    <a:pt x="1293362" y="262359"/>
                  </a:lnTo>
                  <a:lnTo>
                    <a:pt x="1306023" y="213020"/>
                  </a:lnTo>
                  <a:lnTo>
                    <a:pt x="1318082" y="163493"/>
                  </a:lnTo>
                  <a:lnTo>
                    <a:pt x="1329535" y="113784"/>
                  </a:lnTo>
                  <a:lnTo>
                    <a:pt x="1340382" y="63900"/>
                  </a:lnTo>
                  <a:lnTo>
                    <a:pt x="1350619" y="13849"/>
                  </a:lnTo>
                  <a:lnTo>
                    <a:pt x="1353275" y="0"/>
                  </a:lnTo>
                </a:path>
              </a:pathLst>
            </a:custGeom>
            <a:noFill/>
            <a:ln w="18288">
              <a:solidFill>
                <a:srgbClr val="8080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0124" name="object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3198600" cy="183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33" name="object 14"/>
            <p:cNvSpPr/>
            <p:nvPr/>
          </p:nvSpPr>
          <p:spPr>
            <a:xfrm>
              <a:off x="0" y="26987"/>
              <a:ext cx="3097019" cy="1714443"/>
            </a:xfrm>
            <a:custGeom>
              <a:avLst/>
              <a:gdLst/>
              <a:ahLst/>
              <a:cxnLst/>
              <a:rect l="l" t="t" r="r" b="b"/>
              <a:pathLst>
                <a:path w="3100070" h="1713230">
                  <a:moveTo>
                    <a:pt x="0" y="1449832"/>
                  </a:moveTo>
                  <a:lnTo>
                    <a:pt x="38633" y="1483582"/>
                  </a:lnTo>
                  <a:lnTo>
                    <a:pt x="78059" y="1515131"/>
                  </a:lnTo>
                  <a:lnTo>
                    <a:pt x="118233" y="1544456"/>
                  </a:lnTo>
                  <a:lnTo>
                    <a:pt x="159110" y="1571532"/>
                  </a:lnTo>
                  <a:lnTo>
                    <a:pt x="200643" y="1596339"/>
                  </a:lnTo>
                  <a:lnTo>
                    <a:pt x="242787" y="1618851"/>
                  </a:lnTo>
                  <a:lnTo>
                    <a:pt x="285498" y="1639048"/>
                  </a:lnTo>
                  <a:lnTo>
                    <a:pt x="328728" y="1656905"/>
                  </a:lnTo>
                  <a:lnTo>
                    <a:pt x="372433" y="1672400"/>
                  </a:lnTo>
                  <a:lnTo>
                    <a:pt x="416568" y="1685510"/>
                  </a:lnTo>
                  <a:lnTo>
                    <a:pt x="461086" y="1696212"/>
                  </a:lnTo>
                  <a:lnTo>
                    <a:pt x="525008" y="1706811"/>
                  </a:lnTo>
                  <a:lnTo>
                    <a:pt x="586714" y="1712108"/>
                  </a:lnTo>
                  <a:lnTo>
                    <a:pt x="646054" y="1712681"/>
                  </a:lnTo>
                  <a:lnTo>
                    <a:pt x="702877" y="1709111"/>
                  </a:lnTo>
                  <a:lnTo>
                    <a:pt x="757032" y="1701978"/>
                  </a:lnTo>
                  <a:lnTo>
                    <a:pt x="808368" y="1691859"/>
                  </a:lnTo>
                  <a:lnTo>
                    <a:pt x="856735" y="1679336"/>
                  </a:lnTo>
                  <a:lnTo>
                    <a:pt x="901982" y="1664988"/>
                  </a:lnTo>
                  <a:lnTo>
                    <a:pt x="943957" y="1649394"/>
                  </a:lnTo>
                  <a:lnTo>
                    <a:pt x="982510" y="1633134"/>
                  </a:lnTo>
                  <a:lnTo>
                    <a:pt x="1017491" y="1616787"/>
                  </a:lnTo>
                  <a:lnTo>
                    <a:pt x="1076131" y="1586151"/>
                  </a:lnTo>
                  <a:lnTo>
                    <a:pt x="1137703" y="1550258"/>
                  </a:lnTo>
                  <a:lnTo>
                    <a:pt x="1172664" y="1527371"/>
                  </a:lnTo>
                  <a:lnTo>
                    <a:pt x="1204793" y="1504197"/>
                  </a:lnTo>
                  <a:lnTo>
                    <a:pt x="1262240" y="1456340"/>
                  </a:lnTo>
                  <a:lnTo>
                    <a:pt x="1313412" y="1405382"/>
                  </a:lnTo>
                  <a:lnTo>
                    <a:pt x="1361677" y="1350021"/>
                  </a:lnTo>
                  <a:lnTo>
                    <a:pt x="1385773" y="1320282"/>
                  </a:lnTo>
                  <a:lnTo>
                    <a:pt x="1410404" y="1288954"/>
                  </a:lnTo>
                  <a:lnTo>
                    <a:pt x="1435994" y="1255874"/>
                  </a:lnTo>
                  <a:lnTo>
                    <a:pt x="1462962" y="1220878"/>
                  </a:lnTo>
                  <a:lnTo>
                    <a:pt x="1491729" y="1183804"/>
                  </a:lnTo>
                  <a:lnTo>
                    <a:pt x="1522717" y="1144490"/>
                  </a:lnTo>
                  <a:lnTo>
                    <a:pt x="1556347" y="1102772"/>
                  </a:lnTo>
                  <a:lnTo>
                    <a:pt x="1593040" y="1058486"/>
                  </a:lnTo>
                  <a:lnTo>
                    <a:pt x="1633216" y="1011472"/>
                  </a:lnTo>
                  <a:lnTo>
                    <a:pt x="1677298" y="961565"/>
                  </a:lnTo>
                  <a:lnTo>
                    <a:pt x="1725705" y="908603"/>
                  </a:lnTo>
                  <a:lnTo>
                    <a:pt x="1778859" y="852422"/>
                  </a:lnTo>
                  <a:lnTo>
                    <a:pt x="1837182" y="792861"/>
                  </a:lnTo>
                  <a:lnTo>
                    <a:pt x="1865510" y="764484"/>
                  </a:lnTo>
                  <a:lnTo>
                    <a:pt x="1894993" y="735143"/>
                  </a:lnTo>
                  <a:lnTo>
                    <a:pt x="1925676" y="704939"/>
                  </a:lnTo>
                  <a:lnTo>
                    <a:pt x="1957605" y="673973"/>
                  </a:lnTo>
                  <a:lnTo>
                    <a:pt x="1990825" y="642346"/>
                  </a:lnTo>
                  <a:lnTo>
                    <a:pt x="2025379" y="610159"/>
                  </a:lnTo>
                  <a:lnTo>
                    <a:pt x="2061314" y="577514"/>
                  </a:lnTo>
                  <a:lnTo>
                    <a:pt x="2098674" y="544512"/>
                  </a:lnTo>
                  <a:lnTo>
                    <a:pt x="2137505" y="511254"/>
                  </a:lnTo>
                  <a:lnTo>
                    <a:pt x="2177852" y="477841"/>
                  </a:lnTo>
                  <a:lnTo>
                    <a:pt x="2219758" y="444374"/>
                  </a:lnTo>
                  <a:lnTo>
                    <a:pt x="2263270" y="410956"/>
                  </a:lnTo>
                  <a:lnTo>
                    <a:pt x="2308433" y="377686"/>
                  </a:lnTo>
                  <a:lnTo>
                    <a:pt x="2355291" y="344666"/>
                  </a:lnTo>
                  <a:lnTo>
                    <a:pt x="2403890" y="311997"/>
                  </a:lnTo>
                  <a:lnTo>
                    <a:pt x="2454275" y="279781"/>
                  </a:lnTo>
                  <a:lnTo>
                    <a:pt x="2498780" y="252695"/>
                  </a:lnTo>
                  <a:lnTo>
                    <a:pt x="2543571" y="226687"/>
                  </a:lnTo>
                  <a:lnTo>
                    <a:pt x="2588638" y="201759"/>
                  </a:lnTo>
                  <a:lnTo>
                    <a:pt x="2633972" y="177916"/>
                  </a:lnTo>
                  <a:lnTo>
                    <a:pt x="2679562" y="155162"/>
                  </a:lnTo>
                  <a:lnTo>
                    <a:pt x="2725399" y="133500"/>
                  </a:lnTo>
                  <a:lnTo>
                    <a:pt x="2771473" y="112934"/>
                  </a:lnTo>
                  <a:lnTo>
                    <a:pt x="2817774" y="93469"/>
                  </a:lnTo>
                  <a:lnTo>
                    <a:pt x="2864294" y="75108"/>
                  </a:lnTo>
                  <a:lnTo>
                    <a:pt x="2911021" y="57854"/>
                  </a:lnTo>
                  <a:lnTo>
                    <a:pt x="2957946" y="41713"/>
                  </a:lnTo>
                  <a:lnTo>
                    <a:pt x="3005061" y="26688"/>
                  </a:lnTo>
                  <a:lnTo>
                    <a:pt x="3052353" y="12782"/>
                  </a:lnTo>
                  <a:lnTo>
                    <a:pt x="3099816" y="0"/>
                  </a:lnTo>
                </a:path>
              </a:pathLst>
            </a:custGeom>
            <a:noFill/>
            <a:ln w="18288">
              <a:solidFill>
                <a:srgbClr val="F9525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0126" name="object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3515400" cy="165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35" name="object 16"/>
            <p:cNvSpPr/>
            <p:nvPr/>
          </p:nvSpPr>
          <p:spPr>
            <a:xfrm>
              <a:off x="0" y="6350"/>
              <a:ext cx="3335129" cy="1482675"/>
            </a:xfrm>
            <a:custGeom>
              <a:avLst/>
              <a:gdLst/>
              <a:ahLst/>
              <a:cxnLst/>
              <a:rect l="l" t="t" r="r" b="b"/>
              <a:pathLst>
                <a:path w="3337560" h="1481455">
                  <a:moveTo>
                    <a:pt x="3337540" y="0"/>
                  </a:moveTo>
                  <a:lnTo>
                    <a:pt x="0" y="0"/>
                  </a:lnTo>
                  <a:lnTo>
                    <a:pt x="3090" y="1253871"/>
                  </a:lnTo>
                  <a:lnTo>
                    <a:pt x="44650" y="1283031"/>
                  </a:lnTo>
                  <a:lnTo>
                    <a:pt x="87062" y="1310298"/>
                  </a:lnTo>
                  <a:lnTo>
                    <a:pt x="130278" y="1335650"/>
                  </a:lnTo>
                  <a:lnTo>
                    <a:pt x="174248" y="1359065"/>
                  </a:lnTo>
                  <a:lnTo>
                    <a:pt x="218924" y="1380521"/>
                  </a:lnTo>
                  <a:lnTo>
                    <a:pt x="264258" y="1399994"/>
                  </a:lnTo>
                  <a:lnTo>
                    <a:pt x="310200" y="1417463"/>
                  </a:lnTo>
                  <a:lnTo>
                    <a:pt x="356702" y="1432906"/>
                  </a:lnTo>
                  <a:lnTo>
                    <a:pt x="403714" y="1446299"/>
                  </a:lnTo>
                  <a:lnTo>
                    <a:pt x="451189" y="1457621"/>
                  </a:lnTo>
                  <a:lnTo>
                    <a:pt x="499078" y="1466850"/>
                  </a:lnTo>
                  <a:lnTo>
                    <a:pt x="567840" y="1476034"/>
                  </a:lnTo>
                  <a:lnTo>
                    <a:pt x="634218" y="1480628"/>
                  </a:lnTo>
                  <a:lnTo>
                    <a:pt x="698051" y="1481132"/>
                  </a:lnTo>
                  <a:lnTo>
                    <a:pt x="759176" y="1478049"/>
                  </a:lnTo>
                  <a:lnTo>
                    <a:pt x="817430" y="1471880"/>
                  </a:lnTo>
                  <a:lnTo>
                    <a:pt x="872652" y="1463127"/>
                  </a:lnTo>
                  <a:lnTo>
                    <a:pt x="924680" y="1452292"/>
                  </a:lnTo>
                  <a:lnTo>
                    <a:pt x="973351" y="1439877"/>
                  </a:lnTo>
                  <a:lnTo>
                    <a:pt x="1018503" y="1426383"/>
                  </a:lnTo>
                  <a:lnTo>
                    <a:pt x="1059974" y="1412312"/>
                  </a:lnTo>
                  <a:lnTo>
                    <a:pt x="1097602" y="1398166"/>
                  </a:lnTo>
                  <a:lnTo>
                    <a:pt x="1160680" y="1371656"/>
                  </a:lnTo>
                  <a:lnTo>
                    <a:pt x="1226903" y="1340616"/>
                  </a:lnTo>
                  <a:lnTo>
                    <a:pt x="1264504" y="1320828"/>
                  </a:lnTo>
                  <a:lnTo>
                    <a:pt x="1299061" y="1300791"/>
                  </a:lnTo>
                  <a:lnTo>
                    <a:pt x="1360853" y="1259410"/>
                  </a:lnTo>
                  <a:lnTo>
                    <a:pt x="1415901" y="1215345"/>
                  </a:lnTo>
                  <a:lnTo>
                    <a:pt x="1467827" y="1167472"/>
                  </a:lnTo>
                  <a:lnTo>
                    <a:pt x="1520253" y="1114663"/>
                  </a:lnTo>
                  <a:lnTo>
                    <a:pt x="1607754" y="1023732"/>
                  </a:lnTo>
                  <a:lnTo>
                    <a:pt x="1641095" y="989734"/>
                  </a:lnTo>
                  <a:lnTo>
                    <a:pt x="1677277" y="953658"/>
                  </a:lnTo>
                  <a:lnTo>
                    <a:pt x="1716754" y="915363"/>
                  </a:lnTo>
                  <a:lnTo>
                    <a:pt x="1759979" y="874708"/>
                  </a:lnTo>
                  <a:lnTo>
                    <a:pt x="1807403" y="831552"/>
                  </a:lnTo>
                  <a:lnTo>
                    <a:pt x="1859480" y="785755"/>
                  </a:lnTo>
                  <a:lnTo>
                    <a:pt x="1916662" y="737175"/>
                  </a:lnTo>
                  <a:lnTo>
                    <a:pt x="1979402" y="685673"/>
                  </a:lnTo>
                  <a:lnTo>
                    <a:pt x="2041540" y="635789"/>
                  </a:lnTo>
                  <a:lnTo>
                    <a:pt x="2074528" y="609679"/>
                  </a:lnTo>
                  <a:lnTo>
                    <a:pt x="2108861" y="582906"/>
                  </a:lnTo>
                  <a:lnTo>
                    <a:pt x="2144586" y="555558"/>
                  </a:lnTo>
                  <a:lnTo>
                    <a:pt x="2181751" y="527724"/>
                  </a:lnTo>
                  <a:lnTo>
                    <a:pt x="2220405" y="499491"/>
                  </a:lnTo>
                  <a:lnTo>
                    <a:pt x="2260596" y="470947"/>
                  </a:lnTo>
                  <a:lnTo>
                    <a:pt x="2302372" y="442180"/>
                  </a:lnTo>
                  <a:lnTo>
                    <a:pt x="2345781" y="413277"/>
                  </a:lnTo>
                  <a:lnTo>
                    <a:pt x="2390872" y="384327"/>
                  </a:lnTo>
                  <a:lnTo>
                    <a:pt x="2437692" y="355417"/>
                  </a:lnTo>
                  <a:lnTo>
                    <a:pt x="2486290" y="326635"/>
                  </a:lnTo>
                  <a:lnTo>
                    <a:pt x="2536713" y="298068"/>
                  </a:lnTo>
                  <a:lnTo>
                    <a:pt x="2589011" y="269806"/>
                  </a:lnTo>
                  <a:lnTo>
                    <a:pt x="2643231" y="241935"/>
                  </a:lnTo>
                  <a:lnTo>
                    <a:pt x="2687895" y="220062"/>
                  </a:lnTo>
                  <a:lnTo>
                    <a:pt x="2732828" y="198999"/>
                  </a:lnTo>
                  <a:lnTo>
                    <a:pt x="2778021" y="178746"/>
                  </a:lnTo>
                  <a:lnTo>
                    <a:pt x="2823466" y="159308"/>
                  </a:lnTo>
                  <a:lnTo>
                    <a:pt x="2869155" y="140687"/>
                  </a:lnTo>
                  <a:lnTo>
                    <a:pt x="2915078" y="122886"/>
                  </a:lnTo>
                  <a:lnTo>
                    <a:pt x="2961228" y="105906"/>
                  </a:lnTo>
                  <a:lnTo>
                    <a:pt x="3007595" y="89752"/>
                  </a:lnTo>
                  <a:lnTo>
                    <a:pt x="3054172" y="74426"/>
                  </a:lnTo>
                  <a:lnTo>
                    <a:pt x="3100949" y="59929"/>
                  </a:lnTo>
                  <a:lnTo>
                    <a:pt x="3147918" y="46266"/>
                  </a:lnTo>
                  <a:lnTo>
                    <a:pt x="3195070" y="33439"/>
                  </a:lnTo>
                  <a:lnTo>
                    <a:pt x="3242397" y="21450"/>
                  </a:lnTo>
                  <a:lnTo>
                    <a:pt x="3289890" y="10303"/>
                  </a:lnTo>
                  <a:lnTo>
                    <a:pt x="3337540" y="0"/>
                  </a:lnTo>
                  <a:close/>
                </a:path>
              </a:pathLst>
            </a:cu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0128" name="object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880" y="0"/>
              <a:ext cx="913500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437" name="PlaceHolder 1"/>
          <p:cNvSpPr>
            <a:spLocks noGrp="1"/>
          </p:cNvSpPr>
          <p:nvPr>
            <p:ph type="title" idx="4294967295"/>
          </p:nvPr>
        </p:nvSpPr>
        <p:spPr>
          <a:xfrm>
            <a:off x="461963" y="209550"/>
            <a:ext cx="8255000" cy="1157288"/>
          </a:xfrm>
        </p:spPr>
        <p:txBody>
          <a:bodyPr tIns="12600" anchor="t"/>
          <a:lstStyle/>
          <a:p>
            <a:pPr marL="12600" algn="ctr" fontAlgn="auto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tabLst>
                <a:tab pos="3004920" algn="l"/>
              </a:tabLst>
              <a:defRPr/>
            </a:pPr>
            <a:r>
              <a:rPr lang="uk-UA" sz="2400" b="1" spc="-12" dirty="0">
                <a:solidFill>
                  <a:srgbClr val="002BC0"/>
                </a:solidFill>
                <a:latin typeface="Verdana"/>
              </a:rPr>
              <a:t>Всеукраїнський</a:t>
            </a:r>
            <a:r>
              <a:rPr lang="uk-UA" sz="2400" b="1" spc="-1" dirty="0">
                <a:solidFill>
                  <a:srgbClr val="002BC0"/>
                </a:solidFill>
                <a:latin typeface="Verdana"/>
              </a:rPr>
              <a:t>	науково-педагогічний</a:t>
            </a:r>
            <a:r>
              <a:rPr lang="uk-UA" sz="2400" b="1" spc="-80" dirty="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2400" b="1" spc="-12" dirty="0">
                <a:solidFill>
                  <a:srgbClr val="002BC0"/>
                </a:solidFill>
                <a:latin typeface="Verdana"/>
              </a:rPr>
              <a:t>проєкт</a:t>
            </a:r>
            <a:r>
              <a:rPr dirty="0"/>
              <a:t/>
            </a:r>
            <a:br>
              <a:rPr dirty="0"/>
            </a:br>
            <a:r>
              <a:rPr lang="uk-UA" sz="2400" b="1" spc="-1" dirty="0">
                <a:solidFill>
                  <a:srgbClr val="002BC0"/>
                </a:solidFill>
                <a:latin typeface="Verdana"/>
              </a:rPr>
              <a:t>«Інтелект</a:t>
            </a:r>
            <a:r>
              <a:rPr lang="uk-UA" sz="2400" b="1" spc="-12" dirty="0">
                <a:solidFill>
                  <a:srgbClr val="002BC0"/>
                </a:solidFill>
                <a:latin typeface="Verdana"/>
              </a:rPr>
              <a:t> України»</a:t>
            </a:r>
            <a:r>
              <a:rPr dirty="0"/>
              <a:t/>
            </a:r>
            <a:br>
              <a:rPr dirty="0"/>
            </a:br>
            <a:endParaRPr lang="uk-UA" sz="2400" spc="-1" dirty="0"/>
          </a:p>
        </p:txBody>
      </p:sp>
      <p:sp>
        <p:nvSpPr>
          <p:cNvPr id="438" name="object 6"/>
          <p:cNvSpPr/>
          <p:nvPr/>
        </p:nvSpPr>
        <p:spPr>
          <a:xfrm>
            <a:off x="50800" y="1268413"/>
            <a:ext cx="8666163" cy="50482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 indent="127800" algn="just" fontAlgn="auto">
              <a:lnSpc>
                <a:spcPct val="101000"/>
              </a:lnSpc>
              <a:spcBef>
                <a:spcPts val="1466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uk-UA" spc="-35" dirty="0">
                <a:solidFill>
                  <a:srgbClr val="000000"/>
                </a:solidFill>
                <a:latin typeface="Times New Roman"/>
              </a:rPr>
              <a:t>Науково-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педагогічний</a:t>
            </a:r>
            <a:r>
              <a:rPr lang="uk-UA" spc="188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проєкт</a:t>
            </a:r>
            <a:r>
              <a:rPr lang="uk-UA" spc="194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«Інтелект</a:t>
            </a:r>
            <a:r>
              <a:rPr lang="uk-UA" spc="188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України»</a:t>
            </a:r>
            <a:r>
              <a:rPr lang="uk-UA" spc="157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працює</a:t>
            </a:r>
            <a:r>
              <a:rPr lang="uk-UA" spc="202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в</a:t>
            </a:r>
            <a:r>
              <a:rPr lang="uk-UA" spc="180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межах</a:t>
            </a:r>
            <a:r>
              <a:rPr lang="uk-UA" spc="182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2" dirty="0">
                <a:solidFill>
                  <a:srgbClr val="000000"/>
                </a:solidFill>
                <a:latin typeface="Times New Roman"/>
              </a:rPr>
              <a:t>нормативно-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правової</a:t>
            </a:r>
            <a:r>
              <a:rPr lang="uk-UA" spc="143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бази</a:t>
            </a:r>
            <a:r>
              <a:rPr lang="uk-UA" spc="137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України,</a:t>
            </a:r>
            <a:r>
              <a:rPr lang="uk-UA" spc="148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згідно</a:t>
            </a:r>
            <a:r>
              <a:rPr lang="uk-UA" spc="143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з</a:t>
            </a:r>
            <a:r>
              <a:rPr lang="uk-UA" spc="13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чинним</a:t>
            </a:r>
            <a:r>
              <a:rPr lang="uk-UA" spc="123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законодавством.</a:t>
            </a:r>
            <a:r>
              <a:rPr lang="uk-UA" spc="13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Учні</a:t>
            </a:r>
            <a:r>
              <a:rPr lang="uk-UA" spc="128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 err="1">
                <a:solidFill>
                  <a:srgbClr val="000000"/>
                </a:solidFill>
                <a:latin typeface="Times New Roman"/>
              </a:rPr>
              <a:t>проєктних</a:t>
            </a:r>
            <a:r>
              <a:rPr lang="uk-UA" spc="13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2" dirty="0">
                <a:solidFill>
                  <a:srgbClr val="000000"/>
                </a:solidFill>
                <a:latin typeface="Times New Roman"/>
              </a:rPr>
              <a:t>класів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навчаються</a:t>
            </a:r>
            <a:r>
              <a:rPr lang="uk-UA" spc="8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за</a:t>
            </a:r>
            <a:r>
              <a:rPr lang="uk-UA" spc="66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спеціально</a:t>
            </a:r>
            <a:r>
              <a:rPr lang="uk-UA" spc="8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розробленими</a:t>
            </a:r>
            <a:r>
              <a:rPr lang="uk-UA" spc="7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навчальними</a:t>
            </a:r>
            <a:r>
              <a:rPr lang="uk-UA" spc="5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планами.</a:t>
            </a:r>
            <a:r>
              <a:rPr lang="uk-UA" spc="77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Навчальні</a:t>
            </a:r>
            <a:r>
              <a:rPr lang="uk-UA" spc="8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програми</a:t>
            </a:r>
            <a:r>
              <a:rPr lang="uk-UA" spc="7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26" dirty="0">
                <a:solidFill>
                  <a:srgbClr val="000000"/>
                </a:solidFill>
                <a:latin typeface="Times New Roman"/>
              </a:rPr>
              <a:t>та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інші</a:t>
            </a:r>
            <a:r>
              <a:rPr lang="uk-UA" spc="-6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навчальні</a:t>
            </a:r>
            <a:r>
              <a:rPr lang="uk-UA" spc="-26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матеріали</a:t>
            </a:r>
            <a:r>
              <a:rPr lang="uk-UA" spc="-26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мають</a:t>
            </a:r>
            <a:r>
              <a:rPr lang="uk-UA" spc="4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2" dirty="0">
                <a:solidFill>
                  <a:srgbClr val="000000"/>
                </a:solidFill>
                <a:latin typeface="Times New Roman"/>
              </a:rPr>
              <a:t>необхідні</a:t>
            </a:r>
            <a:r>
              <a:rPr lang="uk-UA" spc="-55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грифи</a:t>
            </a:r>
            <a:r>
              <a:rPr lang="uk-UA" spc="-55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Міністерства</a:t>
            </a:r>
            <a:r>
              <a:rPr lang="uk-UA" spc="-6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освіти</a:t>
            </a:r>
            <a:r>
              <a:rPr lang="uk-UA" spc="-3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і</a:t>
            </a:r>
            <a:r>
              <a:rPr lang="uk-UA" spc="-5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2" dirty="0">
                <a:solidFill>
                  <a:srgbClr val="000000"/>
                </a:solidFill>
                <a:latin typeface="Times New Roman"/>
              </a:rPr>
              <a:t>науки</a:t>
            </a:r>
            <a:r>
              <a:rPr lang="uk-UA" spc="4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2" dirty="0">
                <a:solidFill>
                  <a:srgbClr val="000000"/>
                </a:solidFill>
                <a:latin typeface="Times New Roman"/>
              </a:rPr>
              <a:t>України.</a:t>
            </a:r>
            <a:endParaRPr lang="uk-UA" spc="-1" dirty="0"/>
          </a:p>
          <a:p>
            <a:pPr marL="299160" indent="127800" algn="just" fontAlgn="auto">
              <a:lnSpc>
                <a:spcPts val="2384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uk-UA" spc="-1" dirty="0"/>
          </a:p>
          <a:p>
            <a:pPr marL="299160" indent="127800" algn="just" fontAlgn="auto">
              <a:lnSpc>
                <a:spcPts val="2384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uk-UA" sz="2000" b="1" spc="-1" dirty="0">
                <a:solidFill>
                  <a:srgbClr val="002BC0"/>
                </a:solidFill>
                <a:latin typeface="Times New Roman"/>
              </a:rPr>
              <a:t>Дозвільні</a:t>
            </a:r>
            <a:r>
              <a:rPr lang="uk-UA" sz="2000" b="1" spc="-114" dirty="0">
                <a:solidFill>
                  <a:srgbClr val="002BC0"/>
                </a:solidFill>
                <a:latin typeface="Times New Roman"/>
              </a:rPr>
              <a:t> </a:t>
            </a:r>
            <a:r>
              <a:rPr lang="uk-UA" sz="2000" b="1" spc="-12" dirty="0">
                <a:solidFill>
                  <a:srgbClr val="002BC0"/>
                </a:solidFill>
                <a:latin typeface="Times New Roman"/>
              </a:rPr>
              <a:t>документи:</a:t>
            </a:r>
            <a:endParaRPr lang="uk-UA" sz="2000" spc="-1" dirty="0"/>
          </a:p>
          <a:p>
            <a:pPr marL="299160" indent="127800" algn="just" fontAlgn="auto">
              <a:lnSpc>
                <a:spcPts val="2384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endParaRPr lang="uk-UA" sz="2000" spc="-1" dirty="0"/>
          </a:p>
          <a:p>
            <a:pPr marL="12600" indent="127800" algn="just" fontAlgn="auto">
              <a:lnSpc>
                <a:spcPts val="2154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uk-UA" spc="-1" dirty="0">
                <a:solidFill>
                  <a:srgbClr val="B85C00"/>
                </a:solidFill>
                <a:latin typeface="Wingdings"/>
              </a:rPr>
              <a:t></a:t>
            </a:r>
            <a:r>
              <a:rPr lang="uk-UA" spc="-15" dirty="0">
                <a:solidFill>
                  <a:srgbClr val="B85C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Наказ</a:t>
            </a:r>
            <a:r>
              <a:rPr lang="uk-UA" spc="38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N734</a:t>
            </a:r>
            <a:r>
              <a:rPr lang="uk-UA" spc="24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від</a:t>
            </a:r>
            <a:r>
              <a:rPr lang="uk-UA" spc="24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29</a:t>
            </a:r>
            <a:r>
              <a:rPr lang="uk-UA" spc="26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червня</a:t>
            </a:r>
            <a:r>
              <a:rPr lang="uk-UA" spc="38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2021</a:t>
            </a:r>
            <a:r>
              <a:rPr lang="uk-UA" spc="24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року</a:t>
            </a:r>
            <a:r>
              <a:rPr lang="uk-UA" spc="18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"Про</a:t>
            </a:r>
            <a:r>
              <a:rPr lang="uk-UA" spc="43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проведення</a:t>
            </a:r>
            <a:r>
              <a:rPr lang="uk-UA" spc="18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експерименту</a:t>
            </a:r>
            <a:r>
              <a:rPr lang="uk-UA" spc="18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за</a:t>
            </a:r>
            <a:r>
              <a:rPr lang="uk-UA" spc="32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2" dirty="0">
                <a:solidFill>
                  <a:srgbClr val="000000"/>
                </a:solidFill>
                <a:latin typeface="Times New Roman"/>
              </a:rPr>
              <a:t>темою</a:t>
            </a:r>
            <a:endParaRPr lang="uk-UA" spc="-1" dirty="0"/>
          </a:p>
          <a:p>
            <a:pPr marL="228600" indent="127800" algn="just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uk-UA" spc="-1" dirty="0">
                <a:solidFill>
                  <a:srgbClr val="000000"/>
                </a:solidFill>
                <a:latin typeface="Times New Roman"/>
              </a:rPr>
              <a:t>«Створення</a:t>
            </a:r>
            <a:r>
              <a:rPr lang="uk-UA" spc="34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й</a:t>
            </a:r>
            <a:r>
              <a:rPr lang="uk-UA" spc="333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упровадження</a:t>
            </a:r>
            <a:r>
              <a:rPr lang="uk-UA" spc="34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моделі</a:t>
            </a:r>
            <a:r>
              <a:rPr lang="uk-UA" spc="338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національного</a:t>
            </a:r>
            <a:r>
              <a:rPr lang="uk-UA" spc="347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освітнього</a:t>
            </a:r>
            <a:r>
              <a:rPr lang="uk-UA" spc="34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технопарку</a:t>
            </a:r>
            <a:r>
              <a:rPr lang="uk-UA" spc="321" dirty="0">
                <a:solidFill>
                  <a:srgbClr val="000000"/>
                </a:solidFill>
                <a:latin typeface="Times New Roman"/>
              </a:rPr>
              <a:t>  </a:t>
            </a:r>
            <a:r>
              <a:rPr lang="uk-UA" spc="-52" dirty="0">
                <a:solidFill>
                  <a:srgbClr val="000000"/>
                </a:solidFill>
                <a:latin typeface="Times New Roman"/>
              </a:rPr>
              <a:t>з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підвищення</a:t>
            </a:r>
            <a:r>
              <a:rPr lang="uk-UA" spc="24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якості</a:t>
            </a:r>
            <a:r>
              <a:rPr lang="uk-UA" spc="26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дошкільної</a:t>
            </a:r>
            <a:r>
              <a:rPr lang="uk-UA" spc="1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та</a:t>
            </a:r>
            <a:r>
              <a:rPr lang="uk-UA" spc="4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загальної</a:t>
            </a:r>
            <a:r>
              <a:rPr lang="uk-UA" spc="3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середньої</a:t>
            </a:r>
            <a:r>
              <a:rPr lang="uk-UA" spc="3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освіти</a:t>
            </a:r>
            <a:r>
              <a:rPr lang="uk-UA" spc="26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за</a:t>
            </a:r>
            <a:r>
              <a:rPr lang="uk-UA" spc="1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участі</a:t>
            </a:r>
            <a:r>
              <a:rPr lang="uk-UA" spc="6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закладів</a:t>
            </a:r>
            <a:r>
              <a:rPr lang="uk-UA" spc="4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2" dirty="0">
                <a:solidFill>
                  <a:srgbClr val="000000"/>
                </a:solidFill>
                <a:latin typeface="Times New Roman"/>
              </a:rPr>
              <a:t>освіти,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які</a:t>
            </a:r>
            <a:r>
              <a:rPr lang="uk-UA" spc="3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працюють</a:t>
            </a:r>
            <a:r>
              <a:rPr lang="uk-UA" spc="46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за</a:t>
            </a:r>
            <a:r>
              <a:rPr lang="uk-UA" spc="4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35" dirty="0">
                <a:solidFill>
                  <a:srgbClr val="000000"/>
                </a:solidFill>
                <a:latin typeface="Times New Roman"/>
              </a:rPr>
              <a:t>науково-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педагогічним</a:t>
            </a:r>
            <a:r>
              <a:rPr lang="uk-UA" spc="3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 err="1">
                <a:solidFill>
                  <a:srgbClr val="000000"/>
                </a:solidFill>
                <a:latin typeface="Times New Roman"/>
              </a:rPr>
              <a:t>проєктом</a:t>
            </a:r>
            <a:r>
              <a:rPr lang="uk-UA" spc="46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«Інтелект</a:t>
            </a:r>
            <a:r>
              <a:rPr lang="uk-UA" spc="66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України» на</a:t>
            </a:r>
            <a:r>
              <a:rPr lang="uk-UA" spc="3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червень</a:t>
            </a:r>
            <a:r>
              <a:rPr lang="uk-UA" spc="43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21" dirty="0">
                <a:solidFill>
                  <a:srgbClr val="000000"/>
                </a:solidFill>
                <a:latin typeface="Times New Roman"/>
              </a:rPr>
              <a:t>2021</a:t>
            </a:r>
            <a:endParaRPr lang="uk-UA" spc="-1" dirty="0"/>
          </a:p>
          <a:p>
            <a:pPr marL="228600" indent="127800" algn="just" fontAlgn="auto">
              <a:spcBef>
                <a:spcPts val="26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uk-UA" spc="-1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uk-UA" spc="-7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21" dirty="0">
                <a:solidFill>
                  <a:srgbClr val="000000"/>
                </a:solidFill>
                <a:latin typeface="Times New Roman"/>
              </a:rPr>
              <a:t>грудень</a:t>
            </a:r>
            <a:r>
              <a:rPr lang="uk-UA" spc="4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2030</a:t>
            </a:r>
            <a:r>
              <a:rPr lang="uk-UA" spc="-6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2" dirty="0">
                <a:solidFill>
                  <a:srgbClr val="000000"/>
                </a:solidFill>
                <a:latin typeface="Times New Roman"/>
              </a:rPr>
              <a:t>років".</a:t>
            </a:r>
            <a:endParaRPr lang="uk-UA" spc="-1" dirty="0"/>
          </a:p>
          <a:p>
            <a:pPr marL="12600" indent="127800" fontAlgn="auto">
              <a:spcBef>
                <a:spcPts val="6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uk-UA" spc="-1" dirty="0">
                <a:solidFill>
                  <a:srgbClr val="B85C00"/>
                </a:solidFill>
                <a:latin typeface="Wingdings"/>
              </a:rPr>
              <a:t></a:t>
            </a:r>
            <a:r>
              <a:rPr lang="uk-UA" spc="-15" dirty="0">
                <a:solidFill>
                  <a:srgbClr val="B85C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Лист Міністерства</a:t>
            </a:r>
            <a:r>
              <a:rPr lang="uk-UA" spc="-35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освіти</a:t>
            </a:r>
            <a:r>
              <a:rPr lang="uk-UA" spc="-26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і</a:t>
            </a:r>
            <a:r>
              <a:rPr lang="uk-UA" spc="-7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2" dirty="0">
                <a:solidFill>
                  <a:srgbClr val="000000"/>
                </a:solidFill>
                <a:latin typeface="Times New Roman"/>
              </a:rPr>
              <a:t>науки</a:t>
            </a:r>
            <a:r>
              <a:rPr lang="uk-UA" spc="26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21" dirty="0">
                <a:solidFill>
                  <a:srgbClr val="000000"/>
                </a:solidFill>
                <a:latin typeface="Times New Roman"/>
              </a:rPr>
              <a:t>України</a:t>
            </a:r>
            <a:r>
              <a:rPr lang="uk-UA" spc="-7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від</a:t>
            </a:r>
            <a:r>
              <a:rPr lang="uk-UA" spc="-1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07.04.2021</a:t>
            </a:r>
            <a:r>
              <a:rPr lang="uk-UA" spc="-8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№1/9-</a:t>
            </a:r>
            <a:r>
              <a:rPr lang="uk-UA" spc="-26" dirty="0">
                <a:solidFill>
                  <a:srgbClr val="000000"/>
                </a:solidFill>
                <a:latin typeface="Times New Roman"/>
              </a:rPr>
              <a:t>188</a:t>
            </a:r>
            <a:endParaRPr lang="uk-UA" spc="-1" dirty="0"/>
          </a:p>
          <a:p>
            <a:pPr marL="12600" indent="127800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uk-UA" spc="-1" dirty="0">
                <a:solidFill>
                  <a:srgbClr val="B85C00"/>
                </a:solidFill>
                <a:latin typeface="Wingdings"/>
              </a:rPr>
              <a:t></a:t>
            </a:r>
            <a:r>
              <a:rPr lang="uk-UA" spc="-12" dirty="0">
                <a:solidFill>
                  <a:srgbClr val="B85C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Лист Державної</a:t>
            </a:r>
            <a:r>
              <a:rPr lang="uk-UA" spc="-46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служби</a:t>
            </a:r>
            <a:r>
              <a:rPr lang="uk-UA" spc="3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якості</a:t>
            </a:r>
            <a:r>
              <a:rPr lang="uk-UA" spc="-15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освіти</a:t>
            </a:r>
            <a:r>
              <a:rPr lang="uk-UA" spc="-3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21" dirty="0">
                <a:solidFill>
                  <a:srgbClr val="000000"/>
                </a:solidFill>
                <a:latin typeface="Times New Roman"/>
              </a:rPr>
              <a:t>України</a:t>
            </a:r>
            <a:r>
              <a:rPr lang="uk-UA" spc="-15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від</a:t>
            </a:r>
            <a:r>
              <a:rPr lang="uk-UA" spc="-7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06.08.2020</a:t>
            </a:r>
            <a:r>
              <a:rPr lang="uk-UA" spc="-8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№01/01-</a:t>
            </a:r>
            <a:r>
              <a:rPr lang="uk-UA" spc="-12" dirty="0">
                <a:solidFill>
                  <a:srgbClr val="000000"/>
                </a:solidFill>
                <a:latin typeface="Times New Roman"/>
              </a:rPr>
              <a:t>23/929</a:t>
            </a:r>
            <a:endParaRPr lang="uk-UA" spc="-1" dirty="0"/>
          </a:p>
          <a:p>
            <a:pPr marL="12600" indent="127800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uk-UA" spc="-1" dirty="0">
                <a:solidFill>
                  <a:srgbClr val="B85C00"/>
                </a:solidFill>
                <a:latin typeface="Wingdings"/>
              </a:rPr>
              <a:t></a:t>
            </a:r>
            <a:r>
              <a:rPr lang="uk-UA" spc="-52" dirty="0">
                <a:solidFill>
                  <a:srgbClr val="B85C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Освітня</a:t>
            </a:r>
            <a:r>
              <a:rPr lang="uk-UA" spc="-6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програма</a:t>
            </a:r>
            <a:r>
              <a:rPr lang="uk-UA" spc="-66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21" dirty="0">
                <a:solidFill>
                  <a:srgbClr val="000000"/>
                </a:solidFill>
                <a:latin typeface="Times New Roman"/>
              </a:rPr>
              <a:t>початкової</a:t>
            </a:r>
            <a:r>
              <a:rPr lang="uk-UA" spc="-6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2" dirty="0">
                <a:solidFill>
                  <a:srgbClr val="000000"/>
                </a:solidFill>
                <a:latin typeface="Times New Roman"/>
              </a:rPr>
              <a:t>школи</a:t>
            </a:r>
            <a:r>
              <a:rPr lang="uk-UA" spc="-35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НПП</a:t>
            </a:r>
            <a:r>
              <a:rPr lang="uk-UA" spc="-5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«Інтелект</a:t>
            </a:r>
            <a:r>
              <a:rPr lang="uk-UA" spc="24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2" dirty="0">
                <a:solidFill>
                  <a:srgbClr val="000000"/>
                </a:solidFill>
                <a:latin typeface="Times New Roman"/>
              </a:rPr>
              <a:t>України»</a:t>
            </a:r>
            <a:endParaRPr lang="uk-UA" spc="-1" dirty="0"/>
          </a:p>
          <a:p>
            <a:pPr marL="12600" indent="127800" fontAlgn="auto">
              <a:spcBef>
                <a:spcPts val="0"/>
              </a:spcBef>
              <a:spcAft>
                <a:spcPts val="0"/>
              </a:spcAft>
              <a:tabLst>
                <a:tab pos="0" algn="l"/>
              </a:tabLst>
              <a:defRPr/>
            </a:pPr>
            <a:r>
              <a:rPr lang="uk-UA" spc="-1" dirty="0">
                <a:solidFill>
                  <a:srgbClr val="B85C00"/>
                </a:solidFill>
                <a:latin typeface="Wingdings"/>
              </a:rPr>
              <a:t></a:t>
            </a:r>
            <a:r>
              <a:rPr lang="uk-UA" spc="-21" dirty="0">
                <a:solidFill>
                  <a:srgbClr val="B85C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Наказ МОН</a:t>
            </a:r>
            <a:r>
              <a:rPr lang="uk-UA" spc="-15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21" dirty="0">
                <a:solidFill>
                  <a:srgbClr val="000000"/>
                </a:solidFill>
                <a:latin typeface="Times New Roman"/>
              </a:rPr>
              <a:t>України</a:t>
            </a:r>
            <a:r>
              <a:rPr lang="uk-UA" spc="-1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від</a:t>
            </a:r>
            <a:r>
              <a:rPr lang="uk-UA" spc="-15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1" dirty="0">
                <a:solidFill>
                  <a:srgbClr val="000000"/>
                </a:solidFill>
                <a:latin typeface="Times New Roman"/>
              </a:rPr>
              <a:t>03.02.2021</a:t>
            </a:r>
            <a:r>
              <a:rPr lang="uk-UA" spc="-66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pc="-21" dirty="0">
                <a:solidFill>
                  <a:srgbClr val="000000"/>
                </a:solidFill>
                <a:latin typeface="Times New Roman"/>
              </a:rPr>
              <a:t>№140</a:t>
            </a:r>
            <a:endParaRPr lang="uk-UA" spc="-1" dirty="0"/>
          </a:p>
        </p:txBody>
      </p:sp>
    </p:spTree>
  </p:cSld>
  <p:clrMapOvr>
    <a:masterClrMapping/>
  </p:clrMapOvr>
  <p:transition spd="slow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5" name="object 62"/>
          <p:cNvGrpSpPr>
            <a:grpSpLocks/>
          </p:cNvGrpSpPr>
          <p:nvPr/>
        </p:nvGrpSpPr>
        <p:grpSpPr bwMode="auto">
          <a:xfrm>
            <a:off x="0" y="-95250"/>
            <a:ext cx="9140825" cy="6953250"/>
            <a:chOff x="0" y="-95400"/>
            <a:chExt cx="9140040" cy="6952680"/>
          </a:xfrm>
        </p:grpSpPr>
        <p:pic>
          <p:nvPicPr>
            <p:cNvPr id="164869" name="object 6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95400"/>
              <a:ext cx="9140040" cy="6952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841" name="object 64"/>
          <p:cNvSpPr/>
          <p:nvPr/>
        </p:nvSpPr>
        <p:spPr>
          <a:xfrm>
            <a:off x="720725" y="179388"/>
            <a:ext cx="7772400" cy="1169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6640" rIns="0" bIns="0">
            <a:spAutoFit/>
          </a:bodyPr>
          <a:lstStyle/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</p:txBody>
      </p:sp>
      <p:sp>
        <p:nvSpPr>
          <p:cNvPr id="842" name="TextBox 562"/>
          <p:cNvSpPr/>
          <p:nvPr/>
        </p:nvSpPr>
        <p:spPr>
          <a:xfrm>
            <a:off x="187325" y="152400"/>
            <a:ext cx="8766175" cy="13700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spc="-1" dirty="0">
                <a:solidFill>
                  <a:srgbClr val="2B12C0"/>
                </a:solidFill>
              </a:rPr>
              <a:t>Війна не зупинила наші мрії і плани! </a:t>
            </a:r>
            <a:r>
              <a:rPr lang="uk-UA" b="1" spc="-1" dirty="0">
                <a:solidFill>
                  <a:srgbClr val="2B12C0"/>
                </a:solidFill>
              </a:rPr>
              <a:t>Ми </a:t>
            </a:r>
            <a:r>
              <a:rPr lang="uk-UA" b="1" spc="-1" dirty="0">
                <a:solidFill>
                  <a:srgbClr val="2B12C0"/>
                </a:solidFill>
              </a:rPr>
              <a:t>любимо нашу школу і кожен день працюємо, щоб територія ставала ще більш затишною, красивою, квітучою та комфортною. Ніхто не стояв осторонь, дирекція, вчителі, учні, технічні працівники - всі дружньо працювали. Ось так з любов’ю впорядкували наші клумби.</a:t>
            </a:r>
            <a:endParaRPr lang="uk-UA" spc="-1" dirty="0"/>
          </a:p>
        </p:txBody>
      </p:sp>
      <p:pic>
        <p:nvPicPr>
          <p:cNvPr id="164868" name="Рисунок 5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363" y="1762125"/>
            <a:ext cx="6792912" cy="489743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89" name="object 62"/>
          <p:cNvGrpSpPr>
            <a:grpSpLocks/>
          </p:cNvGrpSpPr>
          <p:nvPr/>
        </p:nvGrpSpPr>
        <p:grpSpPr bwMode="auto">
          <a:xfrm>
            <a:off x="0" y="-95250"/>
            <a:ext cx="9140825" cy="6953250"/>
            <a:chOff x="0" y="-95400"/>
            <a:chExt cx="9140040" cy="6952680"/>
          </a:xfrm>
        </p:grpSpPr>
        <p:pic>
          <p:nvPicPr>
            <p:cNvPr id="165892" name="object 6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95400"/>
              <a:ext cx="9140040" cy="6952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841" name="object 64"/>
          <p:cNvSpPr/>
          <p:nvPr/>
        </p:nvSpPr>
        <p:spPr>
          <a:xfrm>
            <a:off x="720725" y="179388"/>
            <a:ext cx="7772400" cy="11699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26640" rIns="0" bIns="0">
            <a:spAutoFit/>
          </a:bodyPr>
          <a:lstStyle/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  <a:p>
            <a:pPr marL="12600" algn="ctr" fontAlgn="auto">
              <a:lnSpc>
                <a:spcPts val="2860"/>
              </a:lnSpc>
              <a:spcBef>
                <a:spcPts val="210"/>
              </a:spcBef>
              <a:spcAft>
                <a:spcPts val="0"/>
              </a:spcAft>
              <a:defRPr/>
            </a:pPr>
            <a:endParaRPr lang="uk-UA" spc="-1"/>
          </a:p>
        </p:txBody>
      </p:sp>
      <p:pic>
        <p:nvPicPr>
          <p:cNvPr id="16589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988" y="765175"/>
            <a:ext cx="7513637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object 71"/>
          <p:cNvGrpSpPr>
            <a:grpSpLocks/>
          </p:cNvGrpSpPr>
          <p:nvPr/>
        </p:nvGrpSpPr>
        <p:grpSpPr bwMode="auto">
          <a:xfrm>
            <a:off x="3175" y="0"/>
            <a:ext cx="9140825" cy="6858000"/>
            <a:chOff x="3240" y="0"/>
            <a:chExt cx="9140040" cy="6857280"/>
          </a:xfrm>
        </p:grpSpPr>
        <p:pic>
          <p:nvPicPr>
            <p:cNvPr id="166920" name="object 7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887" name="PlaceHolder 1"/>
          <p:cNvSpPr>
            <a:spLocks noGrp="1"/>
          </p:cNvSpPr>
          <p:nvPr>
            <p:ph type="title" idx="4294967295"/>
          </p:nvPr>
        </p:nvSpPr>
        <p:spPr>
          <a:xfrm>
            <a:off x="34925" y="107950"/>
            <a:ext cx="9074150" cy="1306513"/>
          </a:xfrm>
        </p:spPr>
        <p:txBody>
          <a:bodyPr tIns="162720" anchor="t"/>
          <a:lstStyle/>
          <a:p>
            <a:pPr marL="185400" fontAlgn="auto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defRPr/>
            </a:pPr>
            <a:r>
              <a:rPr lang="uk-UA" sz="3200" b="1" i="1" spc="-1">
                <a:solidFill>
                  <a:srgbClr val="002BC0"/>
                </a:solidFill>
                <a:latin typeface="Verdana"/>
              </a:rPr>
              <a:t>Кабінет</a:t>
            </a:r>
            <a:r>
              <a:rPr lang="uk-UA" sz="3200" b="1" i="1" spc="-171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i="1" spc="-1">
                <a:solidFill>
                  <a:srgbClr val="002BC0"/>
                </a:solidFill>
                <a:latin typeface="Verdana"/>
              </a:rPr>
              <a:t>трудового</a:t>
            </a:r>
            <a:r>
              <a:rPr lang="uk-UA" sz="3200" b="1" i="1" spc="-10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i="1" spc="-12">
                <a:solidFill>
                  <a:srgbClr val="002BC0"/>
                </a:solidFill>
                <a:latin typeface="Verdana"/>
              </a:rPr>
              <a:t>навчання</a:t>
            </a:r>
            <a:endParaRPr lang="uk-UA" sz="3200" spc="-1"/>
          </a:p>
        </p:txBody>
      </p:sp>
      <p:grpSp>
        <p:nvGrpSpPr>
          <p:cNvPr id="166915" name="object 4"/>
          <p:cNvGrpSpPr>
            <a:grpSpLocks/>
          </p:cNvGrpSpPr>
          <p:nvPr/>
        </p:nvGrpSpPr>
        <p:grpSpPr bwMode="auto">
          <a:xfrm>
            <a:off x="88900" y="990600"/>
            <a:ext cx="8937625" cy="5692775"/>
            <a:chOff x="88560" y="990720"/>
            <a:chExt cx="8938440" cy="5692320"/>
          </a:xfrm>
        </p:grpSpPr>
        <p:pic>
          <p:nvPicPr>
            <p:cNvPr id="166917" name="object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91160" y="990720"/>
              <a:ext cx="3144600" cy="23551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pic>
          <p:nvPicPr>
            <p:cNvPr id="166918" name="object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8560" y="3377160"/>
              <a:ext cx="4409280" cy="3305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pic>
          <p:nvPicPr>
            <p:cNvPr id="166919" name="object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31160" y="1987200"/>
              <a:ext cx="4695840" cy="351936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892" name="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50263" y="6519863"/>
            <a:ext cx="282575" cy="3976687"/>
          </a:xfrm>
          <a:prstGeom prst="rect">
            <a:avLst/>
          </a:prstGeom>
          <a:ln w="0"/>
        </p:spPr>
        <p:txBody>
          <a:bodyPr lIns="0" tIns="0" rIns="0" bIns="0"/>
          <a:lstStyle/>
          <a:p>
            <a:pPr marL="62280" fontAlgn="auto">
              <a:lnSpc>
                <a:spcPts val="1426"/>
              </a:lnSpc>
              <a:spcBef>
                <a:spcPts val="0"/>
              </a:spcBef>
              <a:spcAft>
                <a:spcPts val="0"/>
              </a:spcAft>
              <a:defRPr/>
            </a:pPr>
            <a:fld id="{6E4655B9-117B-440F-A184-C201FD76FCD5}" type="slidenum">
              <a:rPr lang="uk-UA" sz="1200" spc="-26">
                <a:solidFill>
                  <a:srgbClr val="000000"/>
                </a:solidFill>
                <a:latin typeface="Microsoft Sans Serif"/>
                <a:cs typeface="+mn-cs"/>
              </a:rPr>
              <a:pPr marL="62280" fontAlgn="auto">
                <a:lnSpc>
                  <a:spcPts val="1426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82</a:t>
            </a:fld>
            <a:endParaRPr lang="uk-UA" sz="1200" spc="-1"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7" name="object 71"/>
          <p:cNvGrpSpPr>
            <a:grpSpLocks/>
          </p:cNvGrpSpPr>
          <p:nvPr/>
        </p:nvGrpSpPr>
        <p:grpSpPr bwMode="auto">
          <a:xfrm>
            <a:off x="3175" y="0"/>
            <a:ext cx="9140825" cy="6858000"/>
            <a:chOff x="3240" y="0"/>
            <a:chExt cx="9140040" cy="6857280"/>
          </a:xfrm>
        </p:grpSpPr>
        <p:pic>
          <p:nvPicPr>
            <p:cNvPr id="167943" name="object 7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880" name="PlaceHolder 1"/>
          <p:cNvSpPr>
            <a:spLocks noGrp="1"/>
          </p:cNvSpPr>
          <p:nvPr>
            <p:ph type="title" idx="4294967295"/>
          </p:nvPr>
        </p:nvSpPr>
        <p:spPr>
          <a:xfrm>
            <a:off x="34925" y="107950"/>
            <a:ext cx="9074150" cy="1436688"/>
          </a:xfrm>
        </p:spPr>
        <p:txBody>
          <a:bodyPr tIns="292680" anchor="t"/>
          <a:lstStyle/>
          <a:p>
            <a:pPr marL="324000" fontAlgn="auto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defRPr/>
            </a:pPr>
            <a:r>
              <a:rPr lang="uk-UA" sz="3200" b="1" i="1" spc="-1">
                <a:solidFill>
                  <a:srgbClr val="002BC0"/>
                </a:solidFill>
                <a:latin typeface="Verdana"/>
              </a:rPr>
              <a:t>Кабінет</a:t>
            </a:r>
            <a:r>
              <a:rPr lang="uk-UA" sz="3200" b="1" i="1" spc="-185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i="1" spc="-1">
                <a:solidFill>
                  <a:srgbClr val="002BC0"/>
                </a:solidFill>
                <a:latin typeface="Verdana"/>
              </a:rPr>
              <a:t>трудового</a:t>
            </a:r>
            <a:r>
              <a:rPr lang="uk-UA" sz="3200" b="1" i="1" spc="-12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i="1" spc="-12">
                <a:solidFill>
                  <a:srgbClr val="002BC0"/>
                </a:solidFill>
                <a:latin typeface="Verdana"/>
              </a:rPr>
              <a:t>навчання</a:t>
            </a:r>
            <a:endParaRPr lang="uk-UA" sz="3200" spc="-1"/>
          </a:p>
        </p:txBody>
      </p:sp>
      <p:grpSp>
        <p:nvGrpSpPr>
          <p:cNvPr id="167939" name="object 4"/>
          <p:cNvGrpSpPr>
            <a:grpSpLocks/>
          </p:cNvGrpSpPr>
          <p:nvPr/>
        </p:nvGrpSpPr>
        <p:grpSpPr bwMode="auto">
          <a:xfrm>
            <a:off x="165100" y="1282700"/>
            <a:ext cx="8812213" cy="5043488"/>
            <a:chOff x="164520" y="1283040"/>
            <a:chExt cx="8813520" cy="5043240"/>
          </a:xfrm>
        </p:grpSpPr>
        <p:pic>
          <p:nvPicPr>
            <p:cNvPr id="167941" name="object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9480" y="2194560"/>
              <a:ext cx="5128560" cy="3662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pic>
          <p:nvPicPr>
            <p:cNvPr id="167942" name="object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4520" y="1283040"/>
              <a:ext cx="3781440" cy="50432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884" name="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50263" y="6519863"/>
            <a:ext cx="282575" cy="3976687"/>
          </a:xfrm>
          <a:prstGeom prst="rect">
            <a:avLst/>
          </a:prstGeom>
          <a:ln w="0"/>
        </p:spPr>
        <p:txBody>
          <a:bodyPr lIns="0" tIns="0" rIns="0" bIns="0"/>
          <a:lstStyle/>
          <a:p>
            <a:pPr marL="62280" fontAlgn="auto">
              <a:lnSpc>
                <a:spcPts val="1426"/>
              </a:lnSpc>
              <a:spcBef>
                <a:spcPts val="0"/>
              </a:spcBef>
              <a:spcAft>
                <a:spcPts val="0"/>
              </a:spcAft>
              <a:defRPr/>
            </a:pPr>
            <a:fld id="{5852C91B-9C92-4711-98CE-A4CB1FFB8AE1}" type="slidenum">
              <a:rPr lang="uk-UA" sz="1200" spc="-26">
                <a:solidFill>
                  <a:srgbClr val="000000"/>
                </a:solidFill>
                <a:latin typeface="Microsoft Sans Serif"/>
                <a:cs typeface="+mn-cs"/>
              </a:rPr>
              <a:pPr marL="62280" fontAlgn="auto">
                <a:lnSpc>
                  <a:spcPts val="1426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83</a:t>
            </a:fld>
            <a:endParaRPr lang="uk-UA" sz="1200" spc="-1"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61" name="object 71"/>
          <p:cNvGrpSpPr>
            <a:grpSpLocks/>
          </p:cNvGrpSpPr>
          <p:nvPr/>
        </p:nvGrpSpPr>
        <p:grpSpPr bwMode="auto">
          <a:xfrm>
            <a:off x="3175" y="0"/>
            <a:ext cx="9140825" cy="6858000"/>
            <a:chOff x="3240" y="0"/>
            <a:chExt cx="9140040" cy="6857280"/>
          </a:xfrm>
        </p:grpSpPr>
        <p:pic>
          <p:nvPicPr>
            <p:cNvPr id="168965" name="object 7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851" name="PlaceHolder 1"/>
          <p:cNvSpPr>
            <a:spLocks noGrp="1"/>
          </p:cNvSpPr>
          <p:nvPr>
            <p:ph type="title" idx="4294967295"/>
          </p:nvPr>
        </p:nvSpPr>
        <p:spPr>
          <a:xfrm>
            <a:off x="-227013" y="350838"/>
            <a:ext cx="9072563" cy="687387"/>
          </a:xfrm>
        </p:spPr>
        <p:txBody>
          <a:bodyPr tIns="170640" anchor="t"/>
          <a:lstStyle/>
          <a:p>
            <a:pPr marL="538560" fontAlgn="auto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defRPr/>
            </a:pPr>
            <a:r>
              <a:rPr lang="uk-UA" sz="2800" b="1" i="1" spc="-1" dirty="0">
                <a:solidFill>
                  <a:srgbClr val="002BC0"/>
                </a:solidFill>
                <a:latin typeface="Verdana"/>
              </a:rPr>
              <a:t>Кабінет</a:t>
            </a:r>
            <a:r>
              <a:rPr lang="uk-UA" sz="2800" b="1" i="1" spc="-55" dirty="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2800" b="1" i="1" spc="-1" dirty="0">
                <a:solidFill>
                  <a:srgbClr val="002BC0"/>
                </a:solidFill>
                <a:latin typeface="Verdana"/>
              </a:rPr>
              <a:t>української</a:t>
            </a:r>
            <a:r>
              <a:rPr lang="uk-UA" sz="2800" b="1" i="1" spc="-60" dirty="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2800" b="1" i="1" spc="-1" dirty="0">
                <a:solidFill>
                  <a:srgbClr val="002BC0"/>
                </a:solidFill>
                <a:latin typeface="Verdana"/>
              </a:rPr>
              <a:t>мови</a:t>
            </a:r>
            <a:r>
              <a:rPr lang="uk-UA" sz="2800" b="1" i="1" spc="-26" dirty="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2800" b="1" i="1" spc="-1" dirty="0">
                <a:solidFill>
                  <a:srgbClr val="002BC0"/>
                </a:solidFill>
                <a:latin typeface="Verdana"/>
              </a:rPr>
              <a:t>та</a:t>
            </a:r>
            <a:r>
              <a:rPr lang="uk-UA" sz="2800" b="1" i="1" spc="-7" dirty="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2800" b="1" i="1" spc="-12" dirty="0">
                <a:solidFill>
                  <a:srgbClr val="002BC0"/>
                </a:solidFill>
                <a:latin typeface="Verdana"/>
              </a:rPr>
              <a:t>літератури</a:t>
            </a:r>
            <a:endParaRPr lang="uk-UA" sz="2800" spc="-1" dirty="0"/>
          </a:p>
        </p:txBody>
      </p:sp>
      <p:sp>
        <p:nvSpPr>
          <p:cNvPr id="856" name="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50263" y="6519863"/>
            <a:ext cx="282575" cy="3976687"/>
          </a:xfrm>
          <a:prstGeom prst="rect">
            <a:avLst/>
          </a:prstGeom>
          <a:ln w="0"/>
        </p:spPr>
        <p:txBody>
          <a:bodyPr lIns="0" tIns="0" rIns="0" bIns="0"/>
          <a:lstStyle/>
          <a:p>
            <a:pPr marL="62280" fontAlgn="auto">
              <a:lnSpc>
                <a:spcPts val="1426"/>
              </a:lnSpc>
              <a:spcBef>
                <a:spcPts val="0"/>
              </a:spcBef>
              <a:spcAft>
                <a:spcPts val="0"/>
              </a:spcAft>
              <a:defRPr/>
            </a:pPr>
            <a:fld id="{A5F14E76-307C-46AB-AC62-2CC092BDA648}" type="slidenum">
              <a:rPr lang="uk-UA" sz="1200" spc="-26">
                <a:solidFill>
                  <a:srgbClr val="000000"/>
                </a:solidFill>
                <a:latin typeface="Microsoft Sans Serif"/>
                <a:cs typeface="+mn-cs"/>
              </a:rPr>
              <a:pPr marL="62280" fontAlgn="auto">
                <a:lnSpc>
                  <a:spcPts val="1426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84</a:t>
            </a:fld>
            <a:endParaRPr lang="uk-UA" sz="1200" spc="-1">
              <a:latin typeface="Times New Roman"/>
              <a:ea typeface="+mn-ea"/>
              <a:cs typeface="+mn-cs"/>
            </a:endParaRPr>
          </a:p>
        </p:txBody>
      </p:sp>
      <p:pic>
        <p:nvPicPr>
          <p:cNvPr id="16896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" y="1389063"/>
            <a:ext cx="7256462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85" name="object 71"/>
          <p:cNvGrpSpPr>
            <a:grpSpLocks/>
          </p:cNvGrpSpPr>
          <p:nvPr/>
        </p:nvGrpSpPr>
        <p:grpSpPr bwMode="auto">
          <a:xfrm>
            <a:off x="3175" y="0"/>
            <a:ext cx="9140825" cy="6858000"/>
            <a:chOff x="3240" y="0"/>
            <a:chExt cx="9140040" cy="6857280"/>
          </a:xfrm>
        </p:grpSpPr>
        <p:pic>
          <p:nvPicPr>
            <p:cNvPr id="169989" name="object 7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864" name="PlaceHolder 1"/>
          <p:cNvSpPr>
            <a:spLocks noGrp="1"/>
          </p:cNvSpPr>
          <p:nvPr>
            <p:ph type="title" idx="4294967295"/>
          </p:nvPr>
        </p:nvSpPr>
        <p:spPr>
          <a:xfrm>
            <a:off x="-793750" y="449263"/>
            <a:ext cx="5808663" cy="534987"/>
          </a:xfrm>
        </p:spPr>
        <p:txBody>
          <a:bodyPr tIns="12240" anchor="t"/>
          <a:lstStyle/>
          <a:p>
            <a:pPr marL="12600" algn="ctr" fontAlgn="auto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tabLst>
                <a:tab pos="2075040" algn="l"/>
              </a:tabLst>
              <a:defRPr/>
            </a:pPr>
            <a:r>
              <a:rPr lang="uk-UA" sz="3200" b="1" i="1" spc="-12" dirty="0">
                <a:solidFill>
                  <a:srgbClr val="002BC0"/>
                </a:solidFill>
                <a:latin typeface="Verdana"/>
              </a:rPr>
              <a:t> Кабінет</a:t>
            </a:r>
            <a:r>
              <a:rPr lang="uk-UA" sz="3200" b="1" i="1" spc="-1" dirty="0">
                <a:solidFill>
                  <a:srgbClr val="002BC0"/>
                </a:solidFill>
                <a:latin typeface="Verdana"/>
              </a:rPr>
              <a:t>	</a:t>
            </a:r>
            <a:r>
              <a:rPr lang="uk-UA" sz="3200" b="1" i="1" spc="-12" dirty="0" smtClean="0">
                <a:solidFill>
                  <a:srgbClr val="002BC0"/>
                </a:solidFill>
                <a:latin typeface="Verdana"/>
              </a:rPr>
              <a:t>біології</a:t>
            </a:r>
            <a:endParaRPr lang="uk-UA" sz="3200" spc="-1" dirty="0"/>
          </a:p>
        </p:txBody>
      </p:sp>
      <p:sp>
        <p:nvSpPr>
          <p:cNvPr id="868" name="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50263" y="6519863"/>
            <a:ext cx="282575" cy="3976687"/>
          </a:xfrm>
          <a:prstGeom prst="rect">
            <a:avLst/>
          </a:prstGeom>
          <a:ln w="0"/>
        </p:spPr>
        <p:txBody>
          <a:bodyPr lIns="0" tIns="0" rIns="0" bIns="0"/>
          <a:lstStyle/>
          <a:p>
            <a:pPr marL="62280" fontAlgn="auto">
              <a:lnSpc>
                <a:spcPts val="1426"/>
              </a:lnSpc>
              <a:spcBef>
                <a:spcPts val="0"/>
              </a:spcBef>
              <a:spcAft>
                <a:spcPts val="0"/>
              </a:spcAft>
              <a:defRPr/>
            </a:pPr>
            <a:fld id="{C043F765-4F0E-4500-869B-B176FAF0A98B}" type="slidenum">
              <a:rPr lang="uk-UA" sz="1200" spc="-26">
                <a:solidFill>
                  <a:srgbClr val="000000"/>
                </a:solidFill>
                <a:latin typeface="Microsoft Sans Serif"/>
                <a:cs typeface="+mn-cs"/>
              </a:rPr>
              <a:pPr marL="62280" fontAlgn="auto">
                <a:lnSpc>
                  <a:spcPts val="1426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85</a:t>
            </a:fld>
            <a:endParaRPr lang="uk-UA" sz="1200" spc="-1">
              <a:latin typeface="Times New Roman"/>
              <a:ea typeface="+mn-ea"/>
              <a:cs typeface="+mn-cs"/>
            </a:endParaRPr>
          </a:p>
        </p:txBody>
      </p:sp>
      <p:pic>
        <p:nvPicPr>
          <p:cNvPr id="16998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33513"/>
            <a:ext cx="7192963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09" name="object 71"/>
          <p:cNvGrpSpPr>
            <a:grpSpLocks/>
          </p:cNvGrpSpPr>
          <p:nvPr/>
        </p:nvGrpSpPr>
        <p:grpSpPr bwMode="auto">
          <a:xfrm>
            <a:off x="3175" y="0"/>
            <a:ext cx="9140825" cy="6858000"/>
            <a:chOff x="3240" y="0"/>
            <a:chExt cx="9140040" cy="6857280"/>
          </a:xfrm>
        </p:grpSpPr>
        <p:pic>
          <p:nvPicPr>
            <p:cNvPr id="171013" name="object 7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864" name="PlaceHolder 1"/>
          <p:cNvSpPr>
            <a:spLocks noGrp="1"/>
          </p:cNvSpPr>
          <p:nvPr>
            <p:ph type="title" idx="4294967295"/>
          </p:nvPr>
        </p:nvSpPr>
        <p:spPr>
          <a:xfrm>
            <a:off x="103188" y="390525"/>
            <a:ext cx="7375525" cy="571500"/>
          </a:xfrm>
        </p:spPr>
        <p:txBody>
          <a:bodyPr tIns="12240" anchor="t"/>
          <a:lstStyle/>
          <a:p>
            <a:pPr marL="12600" fontAlgn="auto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tabLst>
                <a:tab pos="2075040" algn="l"/>
              </a:tabLst>
              <a:defRPr/>
            </a:pPr>
            <a:r>
              <a:rPr lang="uk-UA" sz="3200" b="1" i="1" spc="-12" dirty="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i="1" spc="-12" dirty="0" smtClean="0">
                <a:solidFill>
                  <a:srgbClr val="002BC0"/>
                </a:solidFill>
                <a:latin typeface="Verdana"/>
              </a:rPr>
              <a:t>      Кабінет</a:t>
            </a:r>
            <a:r>
              <a:rPr lang="uk-UA" sz="3200" b="1" i="1" spc="-1" dirty="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i="1" spc="-1" dirty="0" smtClean="0">
                <a:solidFill>
                  <a:srgbClr val="002BC0"/>
                </a:solidFill>
                <a:latin typeface="Verdana"/>
              </a:rPr>
              <a:t>математики</a:t>
            </a:r>
            <a:endParaRPr lang="uk-UA" sz="3200" spc="-1" dirty="0"/>
          </a:p>
        </p:txBody>
      </p:sp>
      <p:sp>
        <p:nvSpPr>
          <p:cNvPr id="868" name="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50263" y="6519863"/>
            <a:ext cx="282575" cy="3976687"/>
          </a:xfrm>
          <a:prstGeom prst="rect">
            <a:avLst/>
          </a:prstGeom>
          <a:ln w="0"/>
        </p:spPr>
        <p:txBody>
          <a:bodyPr lIns="0" tIns="0" rIns="0" bIns="0"/>
          <a:lstStyle/>
          <a:p>
            <a:pPr marL="62280" fontAlgn="auto">
              <a:lnSpc>
                <a:spcPts val="1426"/>
              </a:lnSpc>
              <a:spcBef>
                <a:spcPts val="0"/>
              </a:spcBef>
              <a:spcAft>
                <a:spcPts val="0"/>
              </a:spcAft>
              <a:defRPr/>
            </a:pPr>
            <a:fld id="{F7E67E83-0485-435B-9822-2BBC02E6A96C}" type="slidenum">
              <a:rPr lang="uk-UA" sz="1200" spc="-26">
                <a:solidFill>
                  <a:srgbClr val="000000"/>
                </a:solidFill>
                <a:latin typeface="Microsoft Sans Serif"/>
                <a:cs typeface="+mn-cs"/>
              </a:rPr>
              <a:pPr marL="62280" fontAlgn="auto">
                <a:lnSpc>
                  <a:spcPts val="1426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86</a:t>
            </a:fld>
            <a:endParaRPr lang="uk-UA" sz="1200" spc="-1">
              <a:latin typeface="Times New Roman"/>
              <a:ea typeface="+mn-ea"/>
              <a:cs typeface="+mn-cs"/>
            </a:endParaRPr>
          </a:p>
        </p:txBody>
      </p:sp>
      <p:pic>
        <p:nvPicPr>
          <p:cNvPr id="17101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1352550"/>
            <a:ext cx="7308850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33" name="object 71"/>
          <p:cNvGrpSpPr>
            <a:grpSpLocks/>
          </p:cNvGrpSpPr>
          <p:nvPr/>
        </p:nvGrpSpPr>
        <p:grpSpPr bwMode="auto">
          <a:xfrm>
            <a:off x="-31750" y="0"/>
            <a:ext cx="9175750" cy="6858000"/>
            <a:chOff x="-31680" y="0"/>
            <a:chExt cx="9174960" cy="6857280"/>
          </a:xfrm>
        </p:grpSpPr>
        <p:pic>
          <p:nvPicPr>
            <p:cNvPr id="172037" name="object 7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1680" y="0"/>
              <a:ext cx="917496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871" name="PlaceHolder 1"/>
          <p:cNvSpPr>
            <a:spLocks noGrp="1"/>
          </p:cNvSpPr>
          <p:nvPr>
            <p:ph type="title" idx="4294967295"/>
          </p:nvPr>
        </p:nvSpPr>
        <p:spPr>
          <a:xfrm>
            <a:off x="34925" y="107950"/>
            <a:ext cx="9074150" cy="1609725"/>
          </a:xfrm>
        </p:spPr>
        <p:txBody>
          <a:bodyPr tIns="464760" anchor="t"/>
          <a:lstStyle/>
          <a:p>
            <a:pPr marL="363240" fontAlgn="auto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defRPr/>
            </a:pPr>
            <a:r>
              <a:rPr lang="uk-UA" sz="3200" b="1" i="1" spc="-1" dirty="0">
                <a:solidFill>
                  <a:srgbClr val="002BC0"/>
                </a:solidFill>
                <a:latin typeface="Verdana"/>
              </a:rPr>
              <a:t>  </a:t>
            </a:r>
            <a:r>
              <a:rPr lang="uk-UA" sz="3200" b="1" i="1" spc="-1" dirty="0" smtClean="0">
                <a:solidFill>
                  <a:srgbClr val="002BC0"/>
                </a:solidFill>
                <a:latin typeface="Verdana"/>
              </a:rPr>
              <a:t>Кабінет</a:t>
            </a:r>
            <a:r>
              <a:rPr lang="uk-UA" sz="3200" b="1" i="1" spc="-177" dirty="0" smtClean="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i="1" spc="-1" dirty="0">
                <a:solidFill>
                  <a:srgbClr val="002BC0"/>
                </a:solidFill>
                <a:latin typeface="Verdana"/>
              </a:rPr>
              <a:t>початкової</a:t>
            </a:r>
            <a:r>
              <a:rPr lang="uk-UA" sz="3200" b="1" i="1" spc="-140" dirty="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i="1" spc="-12" dirty="0" smtClean="0">
                <a:solidFill>
                  <a:srgbClr val="002BC0"/>
                </a:solidFill>
                <a:latin typeface="Verdana"/>
              </a:rPr>
              <a:t>школи (310)</a:t>
            </a:r>
            <a:endParaRPr lang="uk-UA" sz="3200" spc="-1" dirty="0"/>
          </a:p>
        </p:txBody>
      </p:sp>
      <p:sp>
        <p:nvSpPr>
          <p:cNvPr id="877" name="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50263" y="6519863"/>
            <a:ext cx="282575" cy="3976687"/>
          </a:xfrm>
          <a:prstGeom prst="rect">
            <a:avLst/>
          </a:prstGeom>
          <a:ln w="0"/>
        </p:spPr>
        <p:txBody>
          <a:bodyPr lIns="0" tIns="0" rIns="0" bIns="0"/>
          <a:lstStyle/>
          <a:p>
            <a:pPr marL="62280" fontAlgn="auto">
              <a:lnSpc>
                <a:spcPts val="1426"/>
              </a:lnSpc>
              <a:spcBef>
                <a:spcPts val="0"/>
              </a:spcBef>
              <a:spcAft>
                <a:spcPts val="0"/>
              </a:spcAft>
              <a:defRPr/>
            </a:pPr>
            <a:fld id="{0F08FA78-BE48-4DB5-9EF5-B0B12583BE65}" type="slidenum">
              <a:rPr lang="uk-UA" sz="1200" spc="-26">
                <a:solidFill>
                  <a:srgbClr val="000000"/>
                </a:solidFill>
                <a:latin typeface="Microsoft Sans Serif"/>
                <a:cs typeface="+mn-cs"/>
              </a:rPr>
              <a:pPr marL="62280" fontAlgn="auto">
                <a:lnSpc>
                  <a:spcPts val="1426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87</a:t>
            </a:fld>
            <a:endParaRPr lang="uk-UA" sz="1200" spc="-1">
              <a:latin typeface="Times New Roman"/>
              <a:ea typeface="+mn-ea"/>
              <a:cs typeface="+mn-cs"/>
            </a:endParaRPr>
          </a:p>
        </p:txBody>
      </p:sp>
      <p:pic>
        <p:nvPicPr>
          <p:cNvPr id="17203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3" y="1435100"/>
            <a:ext cx="73152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57" name="object 71"/>
          <p:cNvGrpSpPr>
            <a:grpSpLocks/>
          </p:cNvGrpSpPr>
          <p:nvPr/>
        </p:nvGrpSpPr>
        <p:grpSpPr bwMode="auto">
          <a:xfrm>
            <a:off x="-31750" y="0"/>
            <a:ext cx="9175750" cy="6858000"/>
            <a:chOff x="-31680" y="0"/>
            <a:chExt cx="9174960" cy="6857280"/>
          </a:xfrm>
        </p:grpSpPr>
        <p:pic>
          <p:nvPicPr>
            <p:cNvPr id="173061" name="object 7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31680" y="0"/>
              <a:ext cx="917496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871" name="PlaceHolder 1"/>
          <p:cNvSpPr>
            <a:spLocks noGrp="1"/>
          </p:cNvSpPr>
          <p:nvPr>
            <p:ph type="title" idx="4294967295"/>
          </p:nvPr>
        </p:nvSpPr>
        <p:spPr>
          <a:xfrm>
            <a:off x="34925" y="107950"/>
            <a:ext cx="9074150" cy="1609725"/>
          </a:xfrm>
        </p:spPr>
        <p:txBody>
          <a:bodyPr tIns="464760" anchor="t"/>
          <a:lstStyle/>
          <a:p>
            <a:pPr marL="363240" fontAlgn="auto">
              <a:lnSpc>
                <a:spcPct val="100000"/>
              </a:lnSpc>
              <a:spcBef>
                <a:spcPts val="91"/>
              </a:spcBef>
              <a:spcAft>
                <a:spcPts val="0"/>
              </a:spcAft>
              <a:defRPr/>
            </a:pPr>
            <a:r>
              <a:rPr lang="uk-UA" sz="3200" b="1" i="1" spc="-1" dirty="0">
                <a:solidFill>
                  <a:srgbClr val="002BC0"/>
                </a:solidFill>
                <a:latin typeface="Verdana"/>
              </a:rPr>
              <a:t>  </a:t>
            </a:r>
            <a:r>
              <a:rPr lang="uk-UA" sz="3200" b="1" i="1" spc="-1" dirty="0" smtClean="0">
                <a:solidFill>
                  <a:srgbClr val="002BC0"/>
                </a:solidFill>
                <a:latin typeface="Verdana"/>
              </a:rPr>
              <a:t>Кабінет</a:t>
            </a:r>
            <a:r>
              <a:rPr lang="uk-UA" sz="3200" b="1" i="1" spc="-177" dirty="0" smtClean="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i="1" spc="-1" dirty="0">
                <a:solidFill>
                  <a:srgbClr val="002BC0"/>
                </a:solidFill>
                <a:latin typeface="Verdana"/>
              </a:rPr>
              <a:t>початкової</a:t>
            </a:r>
            <a:r>
              <a:rPr lang="uk-UA" sz="3200" b="1" i="1" spc="-140" dirty="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i="1" spc="-12" dirty="0" smtClean="0">
                <a:solidFill>
                  <a:srgbClr val="002BC0"/>
                </a:solidFill>
                <a:latin typeface="Verdana"/>
              </a:rPr>
              <a:t>школи (209)</a:t>
            </a:r>
            <a:endParaRPr lang="uk-UA" sz="3200" spc="-1" dirty="0"/>
          </a:p>
        </p:txBody>
      </p:sp>
      <p:sp>
        <p:nvSpPr>
          <p:cNvPr id="877" name="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50263" y="6519863"/>
            <a:ext cx="282575" cy="3976687"/>
          </a:xfrm>
          <a:prstGeom prst="rect">
            <a:avLst/>
          </a:prstGeom>
          <a:ln w="0"/>
        </p:spPr>
        <p:txBody>
          <a:bodyPr lIns="0" tIns="0" rIns="0" bIns="0"/>
          <a:lstStyle/>
          <a:p>
            <a:pPr marL="62280" fontAlgn="auto">
              <a:lnSpc>
                <a:spcPts val="1426"/>
              </a:lnSpc>
              <a:spcBef>
                <a:spcPts val="0"/>
              </a:spcBef>
              <a:spcAft>
                <a:spcPts val="0"/>
              </a:spcAft>
              <a:defRPr/>
            </a:pPr>
            <a:fld id="{F1EEC93B-403B-45CD-BC23-D8D44F2F15A4}" type="slidenum">
              <a:rPr lang="uk-UA" sz="1200" spc="-26">
                <a:solidFill>
                  <a:srgbClr val="000000"/>
                </a:solidFill>
                <a:latin typeface="Microsoft Sans Serif"/>
                <a:cs typeface="+mn-cs"/>
              </a:rPr>
              <a:pPr marL="62280" fontAlgn="auto">
                <a:lnSpc>
                  <a:spcPts val="1426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88</a:t>
            </a:fld>
            <a:endParaRPr lang="uk-UA" sz="1200" spc="-1">
              <a:latin typeface="Times New Roman"/>
              <a:ea typeface="+mn-ea"/>
              <a:cs typeface="+mn-cs"/>
            </a:endParaRPr>
          </a:p>
        </p:txBody>
      </p:sp>
      <p:pic>
        <p:nvPicPr>
          <p:cNvPr id="17306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8" y="1500188"/>
            <a:ext cx="6992937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81" name="object 71"/>
          <p:cNvGrpSpPr>
            <a:grpSpLocks/>
          </p:cNvGrpSpPr>
          <p:nvPr/>
        </p:nvGrpSpPr>
        <p:grpSpPr bwMode="auto">
          <a:xfrm>
            <a:off x="3175" y="0"/>
            <a:ext cx="9140825" cy="6858000"/>
            <a:chOff x="3240" y="0"/>
            <a:chExt cx="9140040" cy="6857280"/>
          </a:xfrm>
        </p:grpSpPr>
        <p:pic>
          <p:nvPicPr>
            <p:cNvPr id="174085" name="object 7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895" name="PlaceHolder 1"/>
          <p:cNvSpPr>
            <a:spLocks noGrp="1"/>
          </p:cNvSpPr>
          <p:nvPr>
            <p:ph type="title" idx="4294967295"/>
          </p:nvPr>
        </p:nvSpPr>
        <p:spPr>
          <a:xfrm>
            <a:off x="34925" y="107950"/>
            <a:ext cx="9074150" cy="1306513"/>
          </a:xfrm>
        </p:spPr>
        <p:txBody>
          <a:bodyPr tIns="162720" anchor="t"/>
          <a:lstStyle/>
          <a:p>
            <a:pPr marL="462960" fontAlgn="auto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defRPr/>
            </a:pPr>
            <a:r>
              <a:rPr lang="uk-UA" sz="3200" b="1" i="1" spc="-1">
                <a:solidFill>
                  <a:srgbClr val="002BC0"/>
                </a:solidFill>
                <a:latin typeface="Verdana"/>
              </a:rPr>
              <a:t>Кабінет</a:t>
            </a:r>
            <a:r>
              <a:rPr lang="uk-UA" sz="3200" b="1" i="1" spc="-222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i="1" spc="-1">
                <a:solidFill>
                  <a:srgbClr val="002BC0"/>
                </a:solidFill>
                <a:latin typeface="Verdana"/>
              </a:rPr>
              <a:t>практичного</a:t>
            </a:r>
            <a:r>
              <a:rPr lang="uk-UA" sz="3200" b="1" i="1" spc="-165">
                <a:solidFill>
                  <a:srgbClr val="002BC0"/>
                </a:solidFill>
                <a:latin typeface="Verdana"/>
              </a:rPr>
              <a:t> </a:t>
            </a:r>
            <a:r>
              <a:rPr lang="uk-UA" sz="3200" b="1" i="1" spc="-12">
                <a:solidFill>
                  <a:srgbClr val="002BC0"/>
                </a:solidFill>
                <a:latin typeface="Verdana"/>
              </a:rPr>
              <a:t>психолога</a:t>
            </a:r>
            <a:endParaRPr lang="uk-UA" sz="3200" spc="-1"/>
          </a:p>
        </p:txBody>
      </p:sp>
      <p:pic>
        <p:nvPicPr>
          <p:cNvPr id="174083" name="object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957263"/>
            <a:ext cx="7221537" cy="563403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897" name="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50263" y="6519863"/>
            <a:ext cx="282575" cy="3976687"/>
          </a:xfrm>
          <a:prstGeom prst="rect">
            <a:avLst/>
          </a:prstGeom>
          <a:ln w="0"/>
        </p:spPr>
        <p:txBody>
          <a:bodyPr lIns="0" tIns="0" rIns="0" bIns="0"/>
          <a:lstStyle/>
          <a:p>
            <a:pPr marL="62280" fontAlgn="auto">
              <a:lnSpc>
                <a:spcPts val="1426"/>
              </a:lnSpc>
              <a:spcBef>
                <a:spcPts val="0"/>
              </a:spcBef>
              <a:spcAft>
                <a:spcPts val="0"/>
              </a:spcAft>
              <a:defRPr/>
            </a:pPr>
            <a:fld id="{3B239BC3-6727-4C21-BD92-94A1F2F34A59}" type="slidenum">
              <a:rPr lang="uk-UA" sz="1200" spc="-26">
                <a:solidFill>
                  <a:srgbClr val="000000"/>
                </a:solidFill>
                <a:latin typeface="Microsoft Sans Serif"/>
                <a:cs typeface="+mn-cs"/>
              </a:rPr>
              <a:pPr marL="62280" fontAlgn="auto">
                <a:lnSpc>
                  <a:spcPts val="1426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89</a:t>
            </a:fld>
            <a:endParaRPr lang="uk-UA" sz="1200" spc="-1"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7" name="object 4"/>
          <p:cNvGrpSpPr>
            <a:grpSpLocks/>
          </p:cNvGrpSpPr>
          <p:nvPr/>
        </p:nvGrpSpPr>
        <p:grpSpPr bwMode="auto">
          <a:xfrm>
            <a:off x="1588" y="-7938"/>
            <a:ext cx="9140825" cy="6864351"/>
            <a:chOff x="1440" y="-7200"/>
            <a:chExt cx="9141480" cy="6864120"/>
          </a:xfrm>
        </p:grpSpPr>
        <p:pic>
          <p:nvPicPr>
            <p:cNvPr id="91140" name="object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5880" y="3217320"/>
              <a:ext cx="1367280" cy="363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41" name="object 6"/>
            <p:cNvSpPr/>
            <p:nvPr/>
          </p:nvSpPr>
          <p:spPr>
            <a:xfrm>
              <a:off x="7714068" y="3331201"/>
              <a:ext cx="1197061" cy="3522544"/>
            </a:xfrm>
            <a:custGeom>
              <a:avLst/>
              <a:gdLst/>
              <a:ahLst/>
              <a:cxnLst/>
              <a:rect l="l" t="t" r="r" b="b"/>
              <a:pathLst>
                <a:path w="1198245" h="3520440">
                  <a:moveTo>
                    <a:pt x="1197831" y="0"/>
                  </a:moveTo>
                  <a:lnTo>
                    <a:pt x="1129889" y="18297"/>
                  </a:lnTo>
                  <a:lnTo>
                    <a:pt x="1091180" y="30901"/>
                  </a:lnTo>
                  <a:lnTo>
                    <a:pt x="1049895" y="46196"/>
                  </a:lnTo>
                  <a:lnTo>
                    <a:pt x="1006469" y="64472"/>
                  </a:lnTo>
                  <a:lnTo>
                    <a:pt x="961339" y="86019"/>
                  </a:lnTo>
                  <a:lnTo>
                    <a:pt x="914940" y="111128"/>
                  </a:lnTo>
                  <a:lnTo>
                    <a:pt x="867710" y="140088"/>
                  </a:lnTo>
                  <a:lnTo>
                    <a:pt x="820084" y="173191"/>
                  </a:lnTo>
                  <a:lnTo>
                    <a:pt x="772499" y="210726"/>
                  </a:lnTo>
                  <a:lnTo>
                    <a:pt x="725391" y="252984"/>
                  </a:lnTo>
                  <a:lnTo>
                    <a:pt x="681975" y="297086"/>
                  </a:lnTo>
                  <a:lnTo>
                    <a:pt x="642215" y="342493"/>
                  </a:lnTo>
                  <a:lnTo>
                    <a:pt x="605954" y="388959"/>
                  </a:lnTo>
                  <a:lnTo>
                    <a:pt x="573036" y="436236"/>
                  </a:lnTo>
                  <a:lnTo>
                    <a:pt x="543307" y="484076"/>
                  </a:lnTo>
                  <a:lnTo>
                    <a:pt x="516611" y="532232"/>
                  </a:lnTo>
                  <a:lnTo>
                    <a:pt x="492792" y="580457"/>
                  </a:lnTo>
                  <a:lnTo>
                    <a:pt x="471696" y="628504"/>
                  </a:lnTo>
                  <a:lnTo>
                    <a:pt x="453166" y="676124"/>
                  </a:lnTo>
                  <a:lnTo>
                    <a:pt x="437047" y="723071"/>
                  </a:lnTo>
                  <a:lnTo>
                    <a:pt x="423185" y="769097"/>
                  </a:lnTo>
                  <a:lnTo>
                    <a:pt x="411423" y="813955"/>
                  </a:lnTo>
                  <a:lnTo>
                    <a:pt x="401606" y="857397"/>
                  </a:lnTo>
                  <a:lnTo>
                    <a:pt x="393578" y="899176"/>
                  </a:lnTo>
                  <a:lnTo>
                    <a:pt x="387185" y="939045"/>
                  </a:lnTo>
                  <a:lnTo>
                    <a:pt x="378681" y="1012063"/>
                  </a:lnTo>
                  <a:lnTo>
                    <a:pt x="374217" y="1077327"/>
                  </a:lnTo>
                  <a:lnTo>
                    <a:pt x="372453" y="1138729"/>
                  </a:lnTo>
                  <a:lnTo>
                    <a:pt x="373138" y="1196607"/>
                  </a:lnTo>
                  <a:lnTo>
                    <a:pt x="376021" y="1251303"/>
                  </a:lnTo>
                  <a:lnTo>
                    <a:pt x="380853" y="1303156"/>
                  </a:lnTo>
                  <a:lnTo>
                    <a:pt x="387382" y="1352508"/>
                  </a:lnTo>
                  <a:lnTo>
                    <a:pt x="395360" y="1399699"/>
                  </a:lnTo>
                  <a:lnTo>
                    <a:pt x="404535" y="1445070"/>
                  </a:lnTo>
                  <a:lnTo>
                    <a:pt x="414657" y="1488960"/>
                  </a:lnTo>
                  <a:lnTo>
                    <a:pt x="425476" y="1531711"/>
                  </a:lnTo>
                  <a:lnTo>
                    <a:pt x="436741" y="1573662"/>
                  </a:lnTo>
                  <a:lnTo>
                    <a:pt x="448203" y="1615155"/>
                  </a:lnTo>
                  <a:lnTo>
                    <a:pt x="459610" y="1656529"/>
                  </a:lnTo>
                  <a:lnTo>
                    <a:pt x="470713" y="1698126"/>
                  </a:lnTo>
                  <a:lnTo>
                    <a:pt x="481262" y="1740285"/>
                  </a:lnTo>
                  <a:lnTo>
                    <a:pt x="491005" y="1783348"/>
                  </a:lnTo>
                  <a:lnTo>
                    <a:pt x="499694" y="1827654"/>
                  </a:lnTo>
                  <a:lnTo>
                    <a:pt x="507076" y="1873545"/>
                  </a:lnTo>
                  <a:lnTo>
                    <a:pt x="512903" y="1921360"/>
                  </a:lnTo>
                  <a:lnTo>
                    <a:pt x="516924" y="1971440"/>
                  </a:lnTo>
                  <a:lnTo>
                    <a:pt x="518889" y="2024126"/>
                  </a:lnTo>
                  <a:lnTo>
                    <a:pt x="518803" y="2095536"/>
                  </a:lnTo>
                  <a:lnTo>
                    <a:pt x="516272" y="2162749"/>
                  </a:lnTo>
                  <a:lnTo>
                    <a:pt x="511443" y="2225982"/>
                  </a:lnTo>
                  <a:lnTo>
                    <a:pt x="504462" y="2285450"/>
                  </a:lnTo>
                  <a:lnTo>
                    <a:pt x="495478" y="2341372"/>
                  </a:lnTo>
                  <a:lnTo>
                    <a:pt x="484636" y="2393965"/>
                  </a:lnTo>
                  <a:lnTo>
                    <a:pt x="472084" y="2443444"/>
                  </a:lnTo>
                  <a:lnTo>
                    <a:pt x="457968" y="2490027"/>
                  </a:lnTo>
                  <a:lnTo>
                    <a:pt x="442435" y="2533930"/>
                  </a:lnTo>
                  <a:lnTo>
                    <a:pt x="425632" y="2575372"/>
                  </a:lnTo>
                  <a:lnTo>
                    <a:pt x="407705" y="2614568"/>
                  </a:lnTo>
                  <a:lnTo>
                    <a:pt x="388803" y="2651736"/>
                  </a:lnTo>
                  <a:lnTo>
                    <a:pt x="369071" y="2687092"/>
                  </a:lnTo>
                  <a:lnTo>
                    <a:pt x="348657" y="2720854"/>
                  </a:lnTo>
                  <a:lnTo>
                    <a:pt x="327707" y="2753237"/>
                  </a:lnTo>
                  <a:lnTo>
                    <a:pt x="284787" y="2814739"/>
                  </a:lnTo>
                  <a:lnTo>
                    <a:pt x="236366" y="2878437"/>
                  </a:lnTo>
                  <a:lnTo>
                    <a:pt x="207802" y="2912495"/>
                  </a:lnTo>
                  <a:lnTo>
                    <a:pt x="178213" y="2947414"/>
                  </a:lnTo>
                  <a:lnTo>
                    <a:pt x="148396" y="2984142"/>
                  </a:lnTo>
                  <a:lnTo>
                    <a:pt x="119145" y="3023629"/>
                  </a:lnTo>
                  <a:lnTo>
                    <a:pt x="91256" y="3066823"/>
                  </a:lnTo>
                  <a:lnTo>
                    <a:pt x="65525" y="3114673"/>
                  </a:lnTo>
                  <a:lnTo>
                    <a:pt x="42746" y="3168128"/>
                  </a:lnTo>
                  <a:lnTo>
                    <a:pt x="23716" y="3228136"/>
                  </a:lnTo>
                  <a:lnTo>
                    <a:pt x="13038" y="3276073"/>
                  </a:lnTo>
                  <a:lnTo>
                    <a:pt x="5522" y="3324554"/>
                  </a:lnTo>
                  <a:lnTo>
                    <a:pt x="1173" y="3373405"/>
                  </a:lnTo>
                  <a:lnTo>
                    <a:pt x="0" y="3422452"/>
                  </a:lnTo>
                  <a:lnTo>
                    <a:pt x="2008" y="3471522"/>
                  </a:lnTo>
                  <a:lnTo>
                    <a:pt x="7206" y="3520439"/>
                  </a:lnTo>
                </a:path>
              </a:pathLst>
            </a:custGeom>
            <a:noFill/>
            <a:ln w="18288">
              <a:solidFill>
                <a:srgbClr val="FCD25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1142" name="object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53320" y="3037680"/>
              <a:ext cx="1388880" cy="381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43" name="object 8"/>
            <p:cNvSpPr/>
            <p:nvPr/>
          </p:nvSpPr>
          <p:spPr>
            <a:xfrm>
              <a:off x="7945859" y="3147057"/>
              <a:ext cx="1193886" cy="3703513"/>
            </a:xfrm>
            <a:custGeom>
              <a:avLst/>
              <a:gdLst/>
              <a:ahLst/>
              <a:cxnLst/>
              <a:rect l="l" t="t" r="r" b="b"/>
              <a:pathLst>
                <a:path w="1195070" h="3700779">
                  <a:moveTo>
                    <a:pt x="1194783" y="0"/>
                  </a:moveTo>
                  <a:lnTo>
                    <a:pt x="1127002" y="19244"/>
                  </a:lnTo>
                  <a:lnTo>
                    <a:pt x="1088389" y="32484"/>
                  </a:lnTo>
                  <a:lnTo>
                    <a:pt x="1047206" y="48546"/>
                  </a:lnTo>
                  <a:lnTo>
                    <a:pt x="1003889" y="67734"/>
                  </a:lnTo>
                  <a:lnTo>
                    <a:pt x="958871" y="90356"/>
                  </a:lnTo>
                  <a:lnTo>
                    <a:pt x="912588" y="116717"/>
                  </a:lnTo>
                  <a:lnTo>
                    <a:pt x="865473" y="147124"/>
                  </a:lnTo>
                  <a:lnTo>
                    <a:pt x="817961" y="181883"/>
                  </a:lnTo>
                  <a:lnTo>
                    <a:pt x="770487" y="221301"/>
                  </a:lnTo>
                  <a:lnTo>
                    <a:pt x="723486" y="265683"/>
                  </a:lnTo>
                  <a:lnTo>
                    <a:pt x="682487" y="309366"/>
                  </a:lnTo>
                  <a:lnTo>
                    <a:pt x="644750" y="354287"/>
                  </a:lnTo>
                  <a:lnTo>
                    <a:pt x="610142" y="400228"/>
                  </a:lnTo>
                  <a:lnTo>
                    <a:pt x="578533" y="446969"/>
                  </a:lnTo>
                  <a:lnTo>
                    <a:pt x="549793" y="494293"/>
                  </a:lnTo>
                  <a:lnTo>
                    <a:pt x="523790" y="541979"/>
                  </a:lnTo>
                  <a:lnTo>
                    <a:pt x="500393" y="589809"/>
                  </a:lnTo>
                  <a:lnTo>
                    <a:pt x="479473" y="637562"/>
                  </a:lnTo>
                  <a:lnTo>
                    <a:pt x="460897" y="685022"/>
                  </a:lnTo>
                  <a:lnTo>
                    <a:pt x="444536" y="731967"/>
                  </a:lnTo>
                  <a:lnTo>
                    <a:pt x="430258" y="778179"/>
                  </a:lnTo>
                  <a:lnTo>
                    <a:pt x="417933" y="823439"/>
                  </a:lnTo>
                  <a:lnTo>
                    <a:pt x="407430" y="867528"/>
                  </a:lnTo>
                  <a:lnTo>
                    <a:pt x="398618" y="910227"/>
                  </a:lnTo>
                  <a:lnTo>
                    <a:pt x="391366" y="951316"/>
                  </a:lnTo>
                  <a:lnTo>
                    <a:pt x="385544" y="990577"/>
                  </a:lnTo>
                  <a:lnTo>
                    <a:pt x="377665" y="1062735"/>
                  </a:lnTo>
                  <a:lnTo>
                    <a:pt x="373358" y="1128231"/>
                  </a:lnTo>
                  <a:lnTo>
                    <a:pt x="371515" y="1190017"/>
                  </a:lnTo>
                  <a:lnTo>
                    <a:pt x="371919" y="1248403"/>
                  </a:lnTo>
                  <a:lnTo>
                    <a:pt x="374353" y="1303701"/>
                  </a:lnTo>
                  <a:lnTo>
                    <a:pt x="378599" y="1356221"/>
                  </a:lnTo>
                  <a:lnTo>
                    <a:pt x="384440" y="1406275"/>
                  </a:lnTo>
                  <a:lnTo>
                    <a:pt x="391659" y="1454173"/>
                  </a:lnTo>
                  <a:lnTo>
                    <a:pt x="400039" y="1500227"/>
                  </a:lnTo>
                  <a:lnTo>
                    <a:pt x="409363" y="1544746"/>
                  </a:lnTo>
                  <a:lnTo>
                    <a:pt x="419413" y="1588042"/>
                  </a:lnTo>
                  <a:lnTo>
                    <a:pt x="429973" y="1630425"/>
                  </a:lnTo>
                  <a:lnTo>
                    <a:pt x="462534" y="1755212"/>
                  </a:lnTo>
                  <a:lnTo>
                    <a:pt x="472959" y="1797055"/>
                  </a:lnTo>
                  <a:lnTo>
                    <a:pt x="482806" y="1839540"/>
                  </a:lnTo>
                  <a:lnTo>
                    <a:pt x="491860" y="1882979"/>
                  </a:lnTo>
                  <a:lnTo>
                    <a:pt x="499903" y="1927681"/>
                  </a:lnTo>
                  <a:lnTo>
                    <a:pt x="506717" y="1973958"/>
                  </a:lnTo>
                  <a:lnTo>
                    <a:pt x="512086" y="2022120"/>
                  </a:lnTo>
                  <a:lnTo>
                    <a:pt x="515792" y="2072479"/>
                  </a:lnTo>
                  <a:lnTo>
                    <a:pt x="517619" y="2125344"/>
                  </a:lnTo>
                  <a:lnTo>
                    <a:pt x="517583" y="2196497"/>
                  </a:lnTo>
                  <a:lnTo>
                    <a:pt x="515355" y="2263682"/>
                  </a:lnTo>
                  <a:lnTo>
                    <a:pt x="511058" y="2327094"/>
                  </a:lnTo>
                  <a:lnTo>
                    <a:pt x="504816" y="2386926"/>
                  </a:lnTo>
                  <a:lnTo>
                    <a:pt x="496754" y="2443372"/>
                  </a:lnTo>
                  <a:lnTo>
                    <a:pt x="486997" y="2496627"/>
                  </a:lnTo>
                  <a:lnTo>
                    <a:pt x="475669" y="2546882"/>
                  </a:lnTo>
                  <a:lnTo>
                    <a:pt x="462894" y="2594333"/>
                  </a:lnTo>
                  <a:lnTo>
                    <a:pt x="448797" y="2639172"/>
                  </a:lnTo>
                  <a:lnTo>
                    <a:pt x="433502" y="2681594"/>
                  </a:lnTo>
                  <a:lnTo>
                    <a:pt x="417134" y="2721792"/>
                  </a:lnTo>
                  <a:lnTo>
                    <a:pt x="399816" y="2759960"/>
                  </a:lnTo>
                  <a:lnTo>
                    <a:pt x="381675" y="2796291"/>
                  </a:lnTo>
                  <a:lnTo>
                    <a:pt x="362833" y="2830980"/>
                  </a:lnTo>
                  <a:lnTo>
                    <a:pt x="343415" y="2864219"/>
                  </a:lnTo>
                  <a:lnTo>
                    <a:pt x="303350" y="2927124"/>
                  </a:lnTo>
                  <a:lnTo>
                    <a:pt x="262476" y="2986557"/>
                  </a:lnTo>
                  <a:lnTo>
                    <a:pt x="238546" y="3018847"/>
                  </a:lnTo>
                  <a:lnTo>
                    <a:pt x="213090" y="3050980"/>
                  </a:lnTo>
                  <a:lnTo>
                    <a:pt x="186684" y="3083684"/>
                  </a:lnTo>
                  <a:lnTo>
                    <a:pt x="159906" y="3117685"/>
                  </a:lnTo>
                  <a:lnTo>
                    <a:pt x="133332" y="3153708"/>
                  </a:lnTo>
                  <a:lnTo>
                    <a:pt x="107540" y="3192481"/>
                  </a:lnTo>
                  <a:lnTo>
                    <a:pt x="83105" y="3234729"/>
                  </a:lnTo>
                  <a:lnTo>
                    <a:pt x="60605" y="3281179"/>
                  </a:lnTo>
                  <a:lnTo>
                    <a:pt x="40616" y="3332558"/>
                  </a:lnTo>
                  <a:lnTo>
                    <a:pt x="23716" y="3389591"/>
                  </a:lnTo>
                  <a:lnTo>
                    <a:pt x="13038" y="3439926"/>
                  </a:lnTo>
                  <a:lnTo>
                    <a:pt x="5522" y="3490832"/>
                  </a:lnTo>
                  <a:lnTo>
                    <a:pt x="1173" y="3542127"/>
                  </a:lnTo>
                  <a:lnTo>
                    <a:pt x="0" y="3593628"/>
                  </a:lnTo>
                  <a:lnTo>
                    <a:pt x="2008" y="3645152"/>
                  </a:lnTo>
                  <a:lnTo>
                    <a:pt x="7206" y="3696515"/>
                  </a:lnTo>
                  <a:lnTo>
                    <a:pt x="1194783" y="3700294"/>
                  </a:lnTo>
                  <a:lnTo>
                    <a:pt x="1194783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1144" name="object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63840" y="3577320"/>
              <a:ext cx="1278720" cy="32788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45" name="object 10"/>
            <p:cNvSpPr/>
            <p:nvPr/>
          </p:nvSpPr>
          <p:spPr>
            <a:xfrm>
              <a:off x="8055404" y="3686789"/>
              <a:ext cx="1084341" cy="3170131"/>
            </a:xfrm>
            <a:custGeom>
              <a:avLst/>
              <a:gdLst/>
              <a:ahLst/>
              <a:cxnLst/>
              <a:rect l="l" t="t" r="r" b="b"/>
              <a:pathLst>
                <a:path w="1085215" h="3167379">
                  <a:moveTo>
                    <a:pt x="1084780" y="0"/>
                  </a:moveTo>
                  <a:lnTo>
                    <a:pt x="1076015" y="52158"/>
                  </a:lnTo>
                  <a:lnTo>
                    <a:pt x="1066428" y="104115"/>
                  </a:lnTo>
                  <a:lnTo>
                    <a:pt x="1056021" y="155858"/>
                  </a:lnTo>
                  <a:lnTo>
                    <a:pt x="1044798" y="207374"/>
                  </a:lnTo>
                  <a:lnTo>
                    <a:pt x="1032760" y="258650"/>
                  </a:lnTo>
                  <a:lnTo>
                    <a:pt x="1019911" y="309675"/>
                  </a:lnTo>
                  <a:lnTo>
                    <a:pt x="1006254" y="360435"/>
                  </a:lnTo>
                  <a:lnTo>
                    <a:pt x="991791" y="410919"/>
                  </a:lnTo>
                  <a:lnTo>
                    <a:pt x="976525" y="461113"/>
                  </a:lnTo>
                  <a:lnTo>
                    <a:pt x="960459" y="511006"/>
                  </a:lnTo>
                  <a:lnTo>
                    <a:pt x="943596" y="560584"/>
                  </a:lnTo>
                  <a:lnTo>
                    <a:pt x="925938" y="609836"/>
                  </a:lnTo>
                  <a:lnTo>
                    <a:pt x="907488" y="658749"/>
                  </a:lnTo>
                  <a:lnTo>
                    <a:pt x="884142" y="717409"/>
                  </a:lnTo>
                  <a:lnTo>
                    <a:pt x="860434" y="773692"/>
                  </a:lnTo>
                  <a:lnTo>
                    <a:pt x="836458" y="827667"/>
                  </a:lnTo>
                  <a:lnTo>
                    <a:pt x="812311" y="879403"/>
                  </a:lnTo>
                  <a:lnTo>
                    <a:pt x="788089" y="928967"/>
                  </a:lnTo>
                  <a:lnTo>
                    <a:pt x="763887" y="976429"/>
                  </a:lnTo>
                  <a:lnTo>
                    <a:pt x="739800" y="1021857"/>
                  </a:lnTo>
                  <a:lnTo>
                    <a:pt x="715926" y="1065320"/>
                  </a:lnTo>
                  <a:lnTo>
                    <a:pt x="692359" y="1106887"/>
                  </a:lnTo>
                  <a:lnTo>
                    <a:pt x="669196" y="1146625"/>
                  </a:lnTo>
                  <a:lnTo>
                    <a:pt x="646533" y="1184603"/>
                  </a:lnTo>
                  <a:lnTo>
                    <a:pt x="624464" y="1220891"/>
                  </a:lnTo>
                  <a:lnTo>
                    <a:pt x="582495" y="1288669"/>
                  </a:lnTo>
                  <a:lnTo>
                    <a:pt x="539014" y="1357123"/>
                  </a:lnTo>
                  <a:lnTo>
                    <a:pt x="498381" y="1418594"/>
                  </a:lnTo>
                  <a:lnTo>
                    <a:pt x="460437" y="1473747"/>
                  </a:lnTo>
                  <a:lnTo>
                    <a:pt x="425020" y="1523252"/>
                  </a:lnTo>
                  <a:lnTo>
                    <a:pt x="391971" y="1567774"/>
                  </a:lnTo>
                  <a:lnTo>
                    <a:pt x="361130" y="1607981"/>
                  </a:lnTo>
                  <a:lnTo>
                    <a:pt x="332337" y="1644541"/>
                  </a:lnTo>
                  <a:lnTo>
                    <a:pt x="256647" y="1739010"/>
                  </a:lnTo>
                  <a:lnTo>
                    <a:pt x="234446" y="1767654"/>
                  </a:lnTo>
                  <a:lnTo>
                    <a:pt x="193630" y="1824678"/>
                  </a:lnTo>
                  <a:lnTo>
                    <a:pt x="156526" y="1885799"/>
                  </a:lnTo>
                  <a:lnTo>
                    <a:pt x="121856" y="1956357"/>
                  </a:lnTo>
                  <a:lnTo>
                    <a:pt x="105033" y="1996843"/>
                  </a:lnTo>
                  <a:lnTo>
                    <a:pt x="88338" y="2041690"/>
                  </a:lnTo>
                  <a:lnTo>
                    <a:pt x="69138" y="2098135"/>
                  </a:lnTo>
                  <a:lnTo>
                    <a:pt x="47047" y="2172814"/>
                  </a:lnTo>
                  <a:lnTo>
                    <a:pt x="36066" y="2216510"/>
                  </a:lnTo>
                  <a:lnTo>
                    <a:pt x="25739" y="2264189"/>
                  </a:lnTo>
                  <a:lnTo>
                    <a:pt x="16526" y="2315658"/>
                  </a:lnTo>
                  <a:lnTo>
                    <a:pt x="8886" y="2370725"/>
                  </a:lnTo>
                  <a:lnTo>
                    <a:pt x="3279" y="2429197"/>
                  </a:lnTo>
                  <a:lnTo>
                    <a:pt x="164" y="2490883"/>
                  </a:lnTo>
                  <a:lnTo>
                    <a:pt x="0" y="2555590"/>
                  </a:lnTo>
                  <a:lnTo>
                    <a:pt x="3245" y="2623127"/>
                  </a:lnTo>
                  <a:lnTo>
                    <a:pt x="10360" y="2693301"/>
                  </a:lnTo>
                  <a:lnTo>
                    <a:pt x="17881" y="2743260"/>
                  </a:lnTo>
                  <a:lnTo>
                    <a:pt x="27250" y="2792740"/>
                  </a:lnTo>
                  <a:lnTo>
                    <a:pt x="38446" y="2841680"/>
                  </a:lnTo>
                  <a:lnTo>
                    <a:pt x="51449" y="2890017"/>
                  </a:lnTo>
                  <a:lnTo>
                    <a:pt x="66240" y="2937690"/>
                  </a:lnTo>
                  <a:lnTo>
                    <a:pt x="82799" y="2984636"/>
                  </a:lnTo>
                  <a:lnTo>
                    <a:pt x="101106" y="3030794"/>
                  </a:lnTo>
                  <a:lnTo>
                    <a:pt x="121141" y="3076102"/>
                  </a:lnTo>
                  <a:lnTo>
                    <a:pt x="142884" y="3120498"/>
                  </a:lnTo>
                  <a:lnTo>
                    <a:pt x="166316" y="3163920"/>
                  </a:lnTo>
                  <a:lnTo>
                    <a:pt x="1084780" y="3166853"/>
                  </a:lnTo>
                  <a:lnTo>
                    <a:pt x="10847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1146" name="object 1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98960" y="2738520"/>
              <a:ext cx="1443240" cy="41176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47" name="object 12"/>
            <p:cNvSpPr/>
            <p:nvPr/>
          </p:nvSpPr>
          <p:spPr>
            <a:xfrm>
              <a:off x="7790273" y="2985137"/>
              <a:ext cx="1352647" cy="3871783"/>
            </a:xfrm>
            <a:custGeom>
              <a:avLst/>
              <a:gdLst/>
              <a:ahLst/>
              <a:cxnLst/>
              <a:rect l="l" t="t" r="r" b="b"/>
              <a:pathLst>
                <a:path w="1353820" h="3868420">
                  <a:moveTo>
                    <a:pt x="211545" y="3867831"/>
                  </a:moveTo>
                  <a:lnTo>
                    <a:pt x="188488" y="3825662"/>
                  </a:lnTo>
                  <a:lnTo>
                    <a:pt x="166689" y="3782753"/>
                  </a:lnTo>
                  <a:lnTo>
                    <a:pt x="146159" y="3739140"/>
                  </a:lnTo>
                  <a:lnTo>
                    <a:pt x="126911" y="3694858"/>
                  </a:lnTo>
                  <a:lnTo>
                    <a:pt x="108957" y="3649943"/>
                  </a:lnTo>
                  <a:lnTo>
                    <a:pt x="92311" y="3604430"/>
                  </a:lnTo>
                  <a:lnTo>
                    <a:pt x="76983" y="3558355"/>
                  </a:lnTo>
                  <a:lnTo>
                    <a:pt x="62988" y="3511753"/>
                  </a:lnTo>
                  <a:lnTo>
                    <a:pt x="50336" y="3464660"/>
                  </a:lnTo>
                  <a:lnTo>
                    <a:pt x="39042" y="3417111"/>
                  </a:lnTo>
                  <a:lnTo>
                    <a:pt x="29117" y="3369142"/>
                  </a:lnTo>
                  <a:lnTo>
                    <a:pt x="20574" y="3320789"/>
                  </a:lnTo>
                  <a:lnTo>
                    <a:pt x="13425" y="3272087"/>
                  </a:lnTo>
                  <a:lnTo>
                    <a:pt x="6088" y="3203869"/>
                  </a:lnTo>
                  <a:lnTo>
                    <a:pt x="1700" y="3137569"/>
                  </a:lnTo>
                  <a:lnTo>
                    <a:pt x="0" y="3073295"/>
                  </a:lnTo>
                  <a:lnTo>
                    <a:pt x="726" y="3011156"/>
                  </a:lnTo>
                  <a:lnTo>
                    <a:pt x="3619" y="2951261"/>
                  </a:lnTo>
                  <a:lnTo>
                    <a:pt x="8419" y="2893719"/>
                  </a:lnTo>
                  <a:lnTo>
                    <a:pt x="14863" y="2838639"/>
                  </a:lnTo>
                  <a:lnTo>
                    <a:pt x="22693" y="2786130"/>
                  </a:lnTo>
                  <a:lnTo>
                    <a:pt x="31647" y="2736301"/>
                  </a:lnTo>
                  <a:lnTo>
                    <a:pt x="41464" y="2689261"/>
                  </a:lnTo>
                  <a:lnTo>
                    <a:pt x="51885" y="2645118"/>
                  </a:lnTo>
                  <a:lnTo>
                    <a:pt x="62648" y="2603982"/>
                  </a:lnTo>
                  <a:lnTo>
                    <a:pt x="73494" y="2565961"/>
                  </a:lnTo>
                  <a:lnTo>
                    <a:pt x="94389" y="2499701"/>
                  </a:lnTo>
                  <a:lnTo>
                    <a:pt x="112485" y="2447209"/>
                  </a:lnTo>
                  <a:lnTo>
                    <a:pt x="129268" y="2401794"/>
                  </a:lnTo>
                  <a:lnTo>
                    <a:pt x="146126" y="2359947"/>
                  </a:lnTo>
                  <a:lnTo>
                    <a:pt x="163159" y="2321249"/>
                  </a:lnTo>
                  <a:lnTo>
                    <a:pt x="180468" y="2285281"/>
                  </a:lnTo>
                  <a:lnTo>
                    <a:pt x="216319" y="2219862"/>
                  </a:lnTo>
                  <a:lnTo>
                    <a:pt x="254485" y="2160335"/>
                  </a:lnTo>
                  <a:lnTo>
                    <a:pt x="295773" y="2103351"/>
                  </a:lnTo>
                  <a:lnTo>
                    <a:pt x="340989" y="2045556"/>
                  </a:lnTo>
                  <a:lnTo>
                    <a:pt x="365323" y="2015307"/>
                  </a:lnTo>
                  <a:lnTo>
                    <a:pt x="390942" y="1983599"/>
                  </a:lnTo>
                  <a:lnTo>
                    <a:pt x="417947" y="1950013"/>
                  </a:lnTo>
                  <a:lnTo>
                    <a:pt x="446438" y="1914129"/>
                  </a:lnTo>
                  <a:lnTo>
                    <a:pt x="476517" y="1875529"/>
                  </a:lnTo>
                  <a:lnTo>
                    <a:pt x="508284" y="1833793"/>
                  </a:lnTo>
                  <a:lnTo>
                    <a:pt x="541841" y="1788504"/>
                  </a:lnTo>
                  <a:lnTo>
                    <a:pt x="577287" y="1739240"/>
                  </a:lnTo>
                  <a:lnTo>
                    <a:pt x="614725" y="1685585"/>
                  </a:lnTo>
                  <a:lnTo>
                    <a:pt x="654254" y="1627118"/>
                  </a:lnTo>
                  <a:lnTo>
                    <a:pt x="695976" y="1563421"/>
                  </a:lnTo>
                  <a:lnTo>
                    <a:pt x="739992" y="1494074"/>
                  </a:lnTo>
                  <a:lnTo>
                    <a:pt x="760239" y="1461624"/>
                  </a:lnTo>
                  <a:lnTo>
                    <a:pt x="781106" y="1427999"/>
                  </a:lnTo>
                  <a:lnTo>
                    <a:pt x="802536" y="1393158"/>
                  </a:lnTo>
                  <a:lnTo>
                    <a:pt x="824471" y="1357060"/>
                  </a:lnTo>
                  <a:lnTo>
                    <a:pt x="846855" y="1319665"/>
                  </a:lnTo>
                  <a:lnTo>
                    <a:pt x="869630" y="1280931"/>
                  </a:lnTo>
                  <a:lnTo>
                    <a:pt x="892740" y="1240817"/>
                  </a:lnTo>
                  <a:lnTo>
                    <a:pt x="916126" y="1199282"/>
                  </a:lnTo>
                  <a:lnTo>
                    <a:pt x="939731" y="1156286"/>
                  </a:lnTo>
                  <a:lnTo>
                    <a:pt x="963499" y="1111787"/>
                  </a:lnTo>
                  <a:lnTo>
                    <a:pt x="987371" y="1065744"/>
                  </a:lnTo>
                  <a:lnTo>
                    <a:pt x="1011292" y="1018116"/>
                  </a:lnTo>
                  <a:lnTo>
                    <a:pt x="1035203" y="968862"/>
                  </a:lnTo>
                  <a:lnTo>
                    <a:pt x="1059048" y="917941"/>
                  </a:lnTo>
                  <a:lnTo>
                    <a:pt x="1082768" y="865313"/>
                  </a:lnTo>
                  <a:lnTo>
                    <a:pt x="1106308" y="810935"/>
                  </a:lnTo>
                  <a:lnTo>
                    <a:pt x="1129609" y="754767"/>
                  </a:lnTo>
                  <a:lnTo>
                    <a:pt x="1152615" y="696768"/>
                  </a:lnTo>
                  <a:lnTo>
                    <a:pt x="1170611" y="649441"/>
                  </a:lnTo>
                  <a:lnTo>
                    <a:pt x="1188023" y="601863"/>
                  </a:lnTo>
                  <a:lnTo>
                    <a:pt x="1204847" y="554039"/>
                  </a:lnTo>
                  <a:lnTo>
                    <a:pt x="1221084" y="505979"/>
                  </a:lnTo>
                  <a:lnTo>
                    <a:pt x="1236729" y="457688"/>
                  </a:lnTo>
                  <a:lnTo>
                    <a:pt x="1251781" y="409173"/>
                  </a:lnTo>
                  <a:lnTo>
                    <a:pt x="1266239" y="360442"/>
                  </a:lnTo>
                  <a:lnTo>
                    <a:pt x="1280100" y="311502"/>
                  </a:lnTo>
                  <a:lnTo>
                    <a:pt x="1293362" y="262359"/>
                  </a:lnTo>
                  <a:lnTo>
                    <a:pt x="1306023" y="213020"/>
                  </a:lnTo>
                  <a:lnTo>
                    <a:pt x="1318082" y="163493"/>
                  </a:lnTo>
                  <a:lnTo>
                    <a:pt x="1329535" y="113784"/>
                  </a:lnTo>
                  <a:lnTo>
                    <a:pt x="1340382" y="63900"/>
                  </a:lnTo>
                  <a:lnTo>
                    <a:pt x="1350619" y="13849"/>
                  </a:lnTo>
                  <a:lnTo>
                    <a:pt x="1353275" y="0"/>
                  </a:lnTo>
                </a:path>
              </a:pathLst>
            </a:custGeom>
            <a:noFill/>
            <a:ln w="18288">
              <a:solidFill>
                <a:srgbClr val="8080E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1148" name="object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440" y="-7200"/>
              <a:ext cx="3198600" cy="183564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49" name="object 14"/>
            <p:cNvSpPr/>
            <p:nvPr/>
          </p:nvSpPr>
          <p:spPr>
            <a:xfrm>
              <a:off x="1440" y="19787"/>
              <a:ext cx="3097434" cy="1714442"/>
            </a:xfrm>
            <a:custGeom>
              <a:avLst/>
              <a:gdLst/>
              <a:ahLst/>
              <a:cxnLst/>
              <a:rect l="l" t="t" r="r" b="b"/>
              <a:pathLst>
                <a:path w="3100070" h="1713230">
                  <a:moveTo>
                    <a:pt x="0" y="1449832"/>
                  </a:moveTo>
                  <a:lnTo>
                    <a:pt x="38633" y="1483582"/>
                  </a:lnTo>
                  <a:lnTo>
                    <a:pt x="78059" y="1515131"/>
                  </a:lnTo>
                  <a:lnTo>
                    <a:pt x="118233" y="1544456"/>
                  </a:lnTo>
                  <a:lnTo>
                    <a:pt x="159110" y="1571532"/>
                  </a:lnTo>
                  <a:lnTo>
                    <a:pt x="200643" y="1596339"/>
                  </a:lnTo>
                  <a:lnTo>
                    <a:pt x="242787" y="1618851"/>
                  </a:lnTo>
                  <a:lnTo>
                    <a:pt x="285498" y="1639048"/>
                  </a:lnTo>
                  <a:lnTo>
                    <a:pt x="328728" y="1656905"/>
                  </a:lnTo>
                  <a:lnTo>
                    <a:pt x="372433" y="1672400"/>
                  </a:lnTo>
                  <a:lnTo>
                    <a:pt x="416568" y="1685510"/>
                  </a:lnTo>
                  <a:lnTo>
                    <a:pt x="461086" y="1696212"/>
                  </a:lnTo>
                  <a:lnTo>
                    <a:pt x="525008" y="1706811"/>
                  </a:lnTo>
                  <a:lnTo>
                    <a:pt x="586714" y="1712108"/>
                  </a:lnTo>
                  <a:lnTo>
                    <a:pt x="646054" y="1712681"/>
                  </a:lnTo>
                  <a:lnTo>
                    <a:pt x="702877" y="1709111"/>
                  </a:lnTo>
                  <a:lnTo>
                    <a:pt x="757032" y="1701978"/>
                  </a:lnTo>
                  <a:lnTo>
                    <a:pt x="808368" y="1691859"/>
                  </a:lnTo>
                  <a:lnTo>
                    <a:pt x="856735" y="1679336"/>
                  </a:lnTo>
                  <a:lnTo>
                    <a:pt x="901982" y="1664988"/>
                  </a:lnTo>
                  <a:lnTo>
                    <a:pt x="943957" y="1649394"/>
                  </a:lnTo>
                  <a:lnTo>
                    <a:pt x="982510" y="1633134"/>
                  </a:lnTo>
                  <a:lnTo>
                    <a:pt x="1017491" y="1616787"/>
                  </a:lnTo>
                  <a:lnTo>
                    <a:pt x="1076131" y="1586151"/>
                  </a:lnTo>
                  <a:lnTo>
                    <a:pt x="1137703" y="1550258"/>
                  </a:lnTo>
                  <a:lnTo>
                    <a:pt x="1172664" y="1527371"/>
                  </a:lnTo>
                  <a:lnTo>
                    <a:pt x="1204793" y="1504197"/>
                  </a:lnTo>
                  <a:lnTo>
                    <a:pt x="1262240" y="1456340"/>
                  </a:lnTo>
                  <a:lnTo>
                    <a:pt x="1313412" y="1405382"/>
                  </a:lnTo>
                  <a:lnTo>
                    <a:pt x="1361677" y="1350021"/>
                  </a:lnTo>
                  <a:lnTo>
                    <a:pt x="1385773" y="1320282"/>
                  </a:lnTo>
                  <a:lnTo>
                    <a:pt x="1410404" y="1288954"/>
                  </a:lnTo>
                  <a:lnTo>
                    <a:pt x="1435994" y="1255874"/>
                  </a:lnTo>
                  <a:lnTo>
                    <a:pt x="1462962" y="1220878"/>
                  </a:lnTo>
                  <a:lnTo>
                    <a:pt x="1491729" y="1183804"/>
                  </a:lnTo>
                  <a:lnTo>
                    <a:pt x="1522717" y="1144490"/>
                  </a:lnTo>
                  <a:lnTo>
                    <a:pt x="1556347" y="1102772"/>
                  </a:lnTo>
                  <a:lnTo>
                    <a:pt x="1593040" y="1058486"/>
                  </a:lnTo>
                  <a:lnTo>
                    <a:pt x="1633216" y="1011472"/>
                  </a:lnTo>
                  <a:lnTo>
                    <a:pt x="1677298" y="961565"/>
                  </a:lnTo>
                  <a:lnTo>
                    <a:pt x="1725705" y="908603"/>
                  </a:lnTo>
                  <a:lnTo>
                    <a:pt x="1778859" y="852422"/>
                  </a:lnTo>
                  <a:lnTo>
                    <a:pt x="1837182" y="792861"/>
                  </a:lnTo>
                  <a:lnTo>
                    <a:pt x="1865510" y="764484"/>
                  </a:lnTo>
                  <a:lnTo>
                    <a:pt x="1894993" y="735143"/>
                  </a:lnTo>
                  <a:lnTo>
                    <a:pt x="1925676" y="704939"/>
                  </a:lnTo>
                  <a:lnTo>
                    <a:pt x="1957605" y="673973"/>
                  </a:lnTo>
                  <a:lnTo>
                    <a:pt x="1990825" y="642346"/>
                  </a:lnTo>
                  <a:lnTo>
                    <a:pt x="2025379" y="610159"/>
                  </a:lnTo>
                  <a:lnTo>
                    <a:pt x="2061314" y="577514"/>
                  </a:lnTo>
                  <a:lnTo>
                    <a:pt x="2098674" y="544512"/>
                  </a:lnTo>
                  <a:lnTo>
                    <a:pt x="2137505" y="511254"/>
                  </a:lnTo>
                  <a:lnTo>
                    <a:pt x="2177852" y="477841"/>
                  </a:lnTo>
                  <a:lnTo>
                    <a:pt x="2219758" y="444374"/>
                  </a:lnTo>
                  <a:lnTo>
                    <a:pt x="2263270" y="410956"/>
                  </a:lnTo>
                  <a:lnTo>
                    <a:pt x="2308433" y="377686"/>
                  </a:lnTo>
                  <a:lnTo>
                    <a:pt x="2355291" y="344666"/>
                  </a:lnTo>
                  <a:lnTo>
                    <a:pt x="2403890" y="311997"/>
                  </a:lnTo>
                  <a:lnTo>
                    <a:pt x="2454275" y="279781"/>
                  </a:lnTo>
                  <a:lnTo>
                    <a:pt x="2498780" y="252695"/>
                  </a:lnTo>
                  <a:lnTo>
                    <a:pt x="2543571" y="226687"/>
                  </a:lnTo>
                  <a:lnTo>
                    <a:pt x="2588638" y="201759"/>
                  </a:lnTo>
                  <a:lnTo>
                    <a:pt x="2633972" y="177916"/>
                  </a:lnTo>
                  <a:lnTo>
                    <a:pt x="2679562" y="155162"/>
                  </a:lnTo>
                  <a:lnTo>
                    <a:pt x="2725399" y="133500"/>
                  </a:lnTo>
                  <a:lnTo>
                    <a:pt x="2771473" y="112934"/>
                  </a:lnTo>
                  <a:lnTo>
                    <a:pt x="2817774" y="93469"/>
                  </a:lnTo>
                  <a:lnTo>
                    <a:pt x="2864294" y="75108"/>
                  </a:lnTo>
                  <a:lnTo>
                    <a:pt x="2911021" y="57854"/>
                  </a:lnTo>
                  <a:lnTo>
                    <a:pt x="2957946" y="41713"/>
                  </a:lnTo>
                  <a:lnTo>
                    <a:pt x="3005061" y="26688"/>
                  </a:lnTo>
                  <a:lnTo>
                    <a:pt x="3052353" y="12782"/>
                  </a:lnTo>
                  <a:lnTo>
                    <a:pt x="3099816" y="0"/>
                  </a:lnTo>
                </a:path>
              </a:pathLst>
            </a:custGeom>
            <a:noFill/>
            <a:ln w="18288">
              <a:solidFill>
                <a:srgbClr val="F9525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1150" name="object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440" y="-7200"/>
              <a:ext cx="3515400" cy="165852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  <p:sp>
          <p:nvSpPr>
            <p:cNvPr id="451" name="object 16"/>
            <p:cNvSpPr/>
            <p:nvPr/>
          </p:nvSpPr>
          <p:spPr>
            <a:xfrm>
              <a:off x="1440" y="-850"/>
              <a:ext cx="3335576" cy="1482676"/>
            </a:xfrm>
            <a:custGeom>
              <a:avLst/>
              <a:gdLst/>
              <a:ahLst/>
              <a:cxnLst/>
              <a:rect l="l" t="t" r="r" b="b"/>
              <a:pathLst>
                <a:path w="3337560" h="1481455">
                  <a:moveTo>
                    <a:pt x="3337540" y="0"/>
                  </a:moveTo>
                  <a:lnTo>
                    <a:pt x="0" y="0"/>
                  </a:lnTo>
                  <a:lnTo>
                    <a:pt x="3090" y="1253871"/>
                  </a:lnTo>
                  <a:lnTo>
                    <a:pt x="44650" y="1283031"/>
                  </a:lnTo>
                  <a:lnTo>
                    <a:pt x="87062" y="1310298"/>
                  </a:lnTo>
                  <a:lnTo>
                    <a:pt x="130278" y="1335650"/>
                  </a:lnTo>
                  <a:lnTo>
                    <a:pt x="174248" y="1359065"/>
                  </a:lnTo>
                  <a:lnTo>
                    <a:pt x="218924" y="1380521"/>
                  </a:lnTo>
                  <a:lnTo>
                    <a:pt x="264258" y="1399994"/>
                  </a:lnTo>
                  <a:lnTo>
                    <a:pt x="310200" y="1417463"/>
                  </a:lnTo>
                  <a:lnTo>
                    <a:pt x="356702" y="1432906"/>
                  </a:lnTo>
                  <a:lnTo>
                    <a:pt x="403714" y="1446299"/>
                  </a:lnTo>
                  <a:lnTo>
                    <a:pt x="451189" y="1457621"/>
                  </a:lnTo>
                  <a:lnTo>
                    <a:pt x="499078" y="1466850"/>
                  </a:lnTo>
                  <a:lnTo>
                    <a:pt x="567840" y="1476034"/>
                  </a:lnTo>
                  <a:lnTo>
                    <a:pt x="634218" y="1480628"/>
                  </a:lnTo>
                  <a:lnTo>
                    <a:pt x="698051" y="1481132"/>
                  </a:lnTo>
                  <a:lnTo>
                    <a:pt x="759176" y="1478049"/>
                  </a:lnTo>
                  <a:lnTo>
                    <a:pt x="817430" y="1471880"/>
                  </a:lnTo>
                  <a:lnTo>
                    <a:pt x="872652" y="1463127"/>
                  </a:lnTo>
                  <a:lnTo>
                    <a:pt x="924680" y="1452292"/>
                  </a:lnTo>
                  <a:lnTo>
                    <a:pt x="973351" y="1439877"/>
                  </a:lnTo>
                  <a:lnTo>
                    <a:pt x="1018503" y="1426383"/>
                  </a:lnTo>
                  <a:lnTo>
                    <a:pt x="1059974" y="1412312"/>
                  </a:lnTo>
                  <a:lnTo>
                    <a:pt x="1097602" y="1398166"/>
                  </a:lnTo>
                  <a:lnTo>
                    <a:pt x="1160680" y="1371656"/>
                  </a:lnTo>
                  <a:lnTo>
                    <a:pt x="1226903" y="1340616"/>
                  </a:lnTo>
                  <a:lnTo>
                    <a:pt x="1264504" y="1320828"/>
                  </a:lnTo>
                  <a:lnTo>
                    <a:pt x="1299061" y="1300791"/>
                  </a:lnTo>
                  <a:lnTo>
                    <a:pt x="1360853" y="1259410"/>
                  </a:lnTo>
                  <a:lnTo>
                    <a:pt x="1415901" y="1215345"/>
                  </a:lnTo>
                  <a:lnTo>
                    <a:pt x="1467827" y="1167472"/>
                  </a:lnTo>
                  <a:lnTo>
                    <a:pt x="1520253" y="1114663"/>
                  </a:lnTo>
                  <a:lnTo>
                    <a:pt x="1607754" y="1023732"/>
                  </a:lnTo>
                  <a:lnTo>
                    <a:pt x="1641095" y="989734"/>
                  </a:lnTo>
                  <a:lnTo>
                    <a:pt x="1677277" y="953658"/>
                  </a:lnTo>
                  <a:lnTo>
                    <a:pt x="1716754" y="915363"/>
                  </a:lnTo>
                  <a:lnTo>
                    <a:pt x="1759979" y="874708"/>
                  </a:lnTo>
                  <a:lnTo>
                    <a:pt x="1807403" y="831552"/>
                  </a:lnTo>
                  <a:lnTo>
                    <a:pt x="1859480" y="785755"/>
                  </a:lnTo>
                  <a:lnTo>
                    <a:pt x="1916662" y="737175"/>
                  </a:lnTo>
                  <a:lnTo>
                    <a:pt x="1979402" y="685673"/>
                  </a:lnTo>
                  <a:lnTo>
                    <a:pt x="2041540" y="635789"/>
                  </a:lnTo>
                  <a:lnTo>
                    <a:pt x="2074528" y="609679"/>
                  </a:lnTo>
                  <a:lnTo>
                    <a:pt x="2108861" y="582906"/>
                  </a:lnTo>
                  <a:lnTo>
                    <a:pt x="2144586" y="555558"/>
                  </a:lnTo>
                  <a:lnTo>
                    <a:pt x="2181751" y="527724"/>
                  </a:lnTo>
                  <a:lnTo>
                    <a:pt x="2220405" y="499491"/>
                  </a:lnTo>
                  <a:lnTo>
                    <a:pt x="2260596" y="470947"/>
                  </a:lnTo>
                  <a:lnTo>
                    <a:pt x="2302372" y="442180"/>
                  </a:lnTo>
                  <a:lnTo>
                    <a:pt x="2345781" y="413277"/>
                  </a:lnTo>
                  <a:lnTo>
                    <a:pt x="2390872" y="384327"/>
                  </a:lnTo>
                  <a:lnTo>
                    <a:pt x="2437692" y="355417"/>
                  </a:lnTo>
                  <a:lnTo>
                    <a:pt x="2486290" y="326635"/>
                  </a:lnTo>
                  <a:lnTo>
                    <a:pt x="2536713" y="298068"/>
                  </a:lnTo>
                  <a:lnTo>
                    <a:pt x="2589011" y="269806"/>
                  </a:lnTo>
                  <a:lnTo>
                    <a:pt x="2643231" y="241935"/>
                  </a:lnTo>
                  <a:lnTo>
                    <a:pt x="2687895" y="220062"/>
                  </a:lnTo>
                  <a:lnTo>
                    <a:pt x="2732828" y="198999"/>
                  </a:lnTo>
                  <a:lnTo>
                    <a:pt x="2778021" y="178746"/>
                  </a:lnTo>
                  <a:lnTo>
                    <a:pt x="2823466" y="159308"/>
                  </a:lnTo>
                  <a:lnTo>
                    <a:pt x="2869155" y="140687"/>
                  </a:lnTo>
                  <a:lnTo>
                    <a:pt x="2915078" y="122886"/>
                  </a:lnTo>
                  <a:lnTo>
                    <a:pt x="2961228" y="105906"/>
                  </a:lnTo>
                  <a:lnTo>
                    <a:pt x="3007595" y="89752"/>
                  </a:lnTo>
                  <a:lnTo>
                    <a:pt x="3054172" y="74426"/>
                  </a:lnTo>
                  <a:lnTo>
                    <a:pt x="3100949" y="59929"/>
                  </a:lnTo>
                  <a:lnTo>
                    <a:pt x="3147918" y="46266"/>
                  </a:lnTo>
                  <a:lnTo>
                    <a:pt x="3195070" y="33439"/>
                  </a:lnTo>
                  <a:lnTo>
                    <a:pt x="3242397" y="21450"/>
                  </a:lnTo>
                  <a:lnTo>
                    <a:pt x="3289890" y="10303"/>
                  </a:lnTo>
                  <a:lnTo>
                    <a:pt x="3337540" y="0"/>
                  </a:lnTo>
                  <a:close/>
                </a:path>
              </a:pathLst>
            </a:custGeom>
            <a:solidFill>
              <a:srgbClr val="9999C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91152" name="object 1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60" y="-7200"/>
              <a:ext cx="913500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453" name="PlaceHolder 1"/>
          <p:cNvSpPr>
            <a:spLocks noGrp="1"/>
          </p:cNvSpPr>
          <p:nvPr>
            <p:ph type="title" idx="4294967295"/>
          </p:nvPr>
        </p:nvSpPr>
        <p:spPr>
          <a:xfrm>
            <a:off x="444500" y="298450"/>
            <a:ext cx="8253413" cy="1157288"/>
          </a:xfrm>
        </p:spPr>
        <p:txBody>
          <a:bodyPr tIns="12600" anchor="t"/>
          <a:lstStyle/>
          <a:p>
            <a:pPr marL="12600" algn="ctr" fontAlgn="auto">
              <a:lnSpc>
                <a:spcPct val="100000"/>
              </a:lnSpc>
              <a:spcBef>
                <a:spcPts val="99"/>
              </a:spcBef>
              <a:spcAft>
                <a:spcPts val="0"/>
              </a:spcAft>
              <a:tabLst>
                <a:tab pos="3006000" algn="l"/>
              </a:tabLst>
              <a:defRPr/>
            </a:pPr>
            <a:r>
              <a:rPr lang="uk-UA" sz="2400" b="1" spc="-12" dirty="0">
                <a:solidFill>
                  <a:srgbClr val="002BC0"/>
                </a:solidFill>
                <a:latin typeface="Verdana"/>
              </a:rPr>
              <a:t>Всеукраїнський</a:t>
            </a:r>
            <a:r>
              <a:rPr lang="uk-UA" sz="2400" b="1" spc="-1" dirty="0">
                <a:solidFill>
                  <a:srgbClr val="002BC0"/>
                </a:solidFill>
                <a:latin typeface="Verdana"/>
              </a:rPr>
              <a:t>	науково-педагогічний</a:t>
            </a:r>
            <a:r>
              <a:rPr lang="uk-UA" sz="2400" b="1" spc="-60" dirty="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2400" b="1" spc="-12" dirty="0">
                <a:solidFill>
                  <a:srgbClr val="002BC0"/>
                </a:solidFill>
                <a:latin typeface="Verdana"/>
              </a:rPr>
              <a:t>проєкт</a:t>
            </a:r>
            <a:r>
              <a:rPr dirty="0"/>
              <a:t/>
            </a:r>
            <a:br>
              <a:rPr dirty="0"/>
            </a:br>
            <a:r>
              <a:rPr lang="uk-UA" sz="2400" b="1" spc="-12" dirty="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2400" b="1" spc="-1" dirty="0">
                <a:solidFill>
                  <a:srgbClr val="002BC0"/>
                </a:solidFill>
                <a:latin typeface="Verdana"/>
              </a:rPr>
              <a:t>«Інтелект</a:t>
            </a:r>
            <a:r>
              <a:rPr lang="uk-UA" sz="2400" b="1" spc="-21" dirty="0">
                <a:solidFill>
                  <a:srgbClr val="002BC0"/>
                </a:solidFill>
                <a:latin typeface="Verdana"/>
              </a:rPr>
              <a:t> </a:t>
            </a:r>
            <a:r>
              <a:rPr lang="uk-UA" sz="2400" b="1" spc="-12" dirty="0">
                <a:solidFill>
                  <a:srgbClr val="002BC0"/>
                </a:solidFill>
                <a:latin typeface="Verdana"/>
              </a:rPr>
              <a:t>України»</a:t>
            </a:r>
            <a:r>
              <a:rPr dirty="0"/>
              <a:t/>
            </a:r>
            <a:br>
              <a:rPr dirty="0"/>
            </a:br>
            <a:endParaRPr lang="uk-UA" sz="2400" spc="-1" dirty="0"/>
          </a:p>
        </p:txBody>
      </p:sp>
      <p:sp>
        <p:nvSpPr>
          <p:cNvPr id="454" name="object 6"/>
          <p:cNvSpPr/>
          <p:nvPr/>
        </p:nvSpPr>
        <p:spPr>
          <a:xfrm>
            <a:off x="252413" y="1355725"/>
            <a:ext cx="8740775" cy="36607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2556000" fontAlgn="auto">
              <a:spcBef>
                <a:spcPts val="14"/>
              </a:spcBef>
              <a:spcAft>
                <a:spcPts val="0"/>
              </a:spcAft>
              <a:defRPr/>
            </a:pPr>
            <a:endParaRPr lang="uk-UA" spc="-1" dirty="0"/>
          </a:p>
          <a:p>
            <a:pPr marL="329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У</a:t>
            </a:r>
            <a:r>
              <a:rPr lang="uk-UA" sz="2000" spc="-6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21" dirty="0">
                <a:solidFill>
                  <a:srgbClr val="000000"/>
                </a:solidFill>
                <a:latin typeface="Times New Roman"/>
              </a:rPr>
              <a:t>школі</a:t>
            </a:r>
            <a:r>
              <a:rPr lang="uk-UA" sz="2000" spc="-6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2" dirty="0">
                <a:solidFill>
                  <a:srgbClr val="000000"/>
                </a:solidFill>
                <a:latin typeface="Times New Roman"/>
              </a:rPr>
              <a:t>навчаються</a:t>
            </a:r>
            <a:r>
              <a:rPr lang="uk-UA" sz="2000" spc="-35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b="1" spc="-35" dirty="0">
                <a:solidFill>
                  <a:srgbClr val="000000"/>
                </a:solidFill>
                <a:latin typeface="Times New Roman"/>
              </a:rPr>
              <a:t>213</a:t>
            </a:r>
            <a:r>
              <a:rPr lang="uk-UA" sz="2000" spc="-7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2" dirty="0">
                <a:solidFill>
                  <a:srgbClr val="000000"/>
                </a:solidFill>
                <a:latin typeface="Times New Roman"/>
              </a:rPr>
              <a:t>учнів:</a:t>
            </a:r>
            <a:endParaRPr lang="uk-UA" sz="2000" spc="-1" dirty="0"/>
          </a:p>
          <a:p>
            <a:pPr marL="329400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000" spc="-1" dirty="0"/>
          </a:p>
          <a:p>
            <a:pPr marL="329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50" spc="-1" dirty="0">
                <a:solidFill>
                  <a:srgbClr val="000000"/>
                </a:solidFill>
                <a:latin typeface="Times New Roman"/>
              </a:rPr>
              <a:t>1-А клас (уч. Потюк О.М.) - 32 учнів</a:t>
            </a:r>
            <a:endParaRPr lang="uk-UA" sz="2050" spc="-1" dirty="0"/>
          </a:p>
          <a:p>
            <a:pPr marL="329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50" spc="-1" dirty="0">
                <a:solidFill>
                  <a:srgbClr val="000000"/>
                </a:solidFill>
                <a:latin typeface="Times New Roman"/>
              </a:rPr>
              <a:t>2-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А</a:t>
            </a:r>
            <a:r>
              <a:rPr lang="uk-UA" sz="2000" spc="-4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клас</a:t>
            </a:r>
            <a:r>
              <a:rPr lang="uk-UA" sz="2000" spc="-1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(уч.</a:t>
            </a:r>
            <a:r>
              <a:rPr lang="uk-UA" sz="2000" spc="-1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Новосядла І.Б.)</a:t>
            </a:r>
            <a:r>
              <a:rPr lang="uk-UA" sz="2000" spc="-5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uk-UA" sz="2000" spc="-5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32</a:t>
            </a:r>
            <a:r>
              <a:rPr lang="uk-UA" sz="2000" spc="-5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2" dirty="0">
                <a:solidFill>
                  <a:srgbClr val="000000"/>
                </a:solidFill>
                <a:latin typeface="Times New Roman"/>
              </a:rPr>
              <a:t>учнів</a:t>
            </a:r>
            <a:endParaRPr lang="uk-UA" sz="2000" spc="-1" dirty="0"/>
          </a:p>
          <a:p>
            <a:pPr marL="329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spc="-12" dirty="0">
                <a:solidFill>
                  <a:srgbClr val="000000"/>
                </a:solidFill>
                <a:latin typeface="Times New Roman"/>
              </a:rPr>
              <a:t>3-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А</a:t>
            </a:r>
            <a:r>
              <a:rPr lang="uk-UA" sz="2000" spc="-4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клас</a:t>
            </a:r>
            <a:r>
              <a:rPr lang="uk-UA" sz="2000" spc="-1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(уч.</a:t>
            </a:r>
            <a:r>
              <a:rPr lang="uk-UA" sz="2000" spc="-2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Стадник</a:t>
            </a:r>
            <a:r>
              <a:rPr lang="uk-UA" sz="2000" spc="18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С.П.)</a:t>
            </a:r>
            <a:r>
              <a:rPr lang="uk-UA" sz="2000" spc="-35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uk-UA" sz="2000" spc="-55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27</a:t>
            </a:r>
            <a:r>
              <a:rPr lang="uk-UA" sz="2000" spc="-55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2" dirty="0">
                <a:solidFill>
                  <a:srgbClr val="000000"/>
                </a:solidFill>
                <a:latin typeface="Times New Roman"/>
              </a:rPr>
              <a:t>учнів</a:t>
            </a:r>
            <a:endParaRPr lang="uk-UA" sz="2000" spc="-1" dirty="0"/>
          </a:p>
          <a:p>
            <a:pPr marL="329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spc="-12" dirty="0">
                <a:solidFill>
                  <a:srgbClr val="000000"/>
                </a:solidFill>
                <a:latin typeface="Times New Roman"/>
              </a:rPr>
              <a:t>4-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А</a:t>
            </a:r>
            <a:r>
              <a:rPr lang="uk-UA" sz="2000" spc="-4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клас</a:t>
            </a:r>
            <a:r>
              <a:rPr lang="uk-UA" sz="2000" spc="-1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(уч.</a:t>
            </a:r>
            <a:r>
              <a:rPr lang="uk-UA" sz="2000" spc="-1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Стасишин</a:t>
            </a:r>
            <a:r>
              <a:rPr lang="uk-UA" sz="2000" spc="1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О.І.)</a:t>
            </a:r>
            <a:r>
              <a:rPr lang="uk-UA" sz="2000" spc="-75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uk-UA" sz="2000" spc="-35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27</a:t>
            </a:r>
            <a:r>
              <a:rPr lang="uk-UA" sz="2000" spc="-5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2" dirty="0">
                <a:solidFill>
                  <a:srgbClr val="000000"/>
                </a:solidFill>
                <a:latin typeface="Times New Roman"/>
              </a:rPr>
              <a:t>учнів</a:t>
            </a:r>
            <a:endParaRPr lang="uk-UA" sz="2000" spc="-1" dirty="0"/>
          </a:p>
          <a:p>
            <a:pPr marL="329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spc="-12" dirty="0">
                <a:solidFill>
                  <a:srgbClr val="000000"/>
                </a:solidFill>
                <a:latin typeface="Times New Roman"/>
              </a:rPr>
              <a:t>4-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Б</a:t>
            </a:r>
            <a:r>
              <a:rPr lang="uk-UA" sz="2000" spc="-4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клас</a:t>
            </a:r>
            <a:r>
              <a:rPr lang="uk-UA" sz="2000" spc="-26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(уч.</a:t>
            </a:r>
            <a:r>
              <a:rPr lang="uk-UA" sz="2000" spc="-46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Антошик</a:t>
            </a:r>
            <a:r>
              <a:rPr lang="uk-UA" sz="2000" spc="7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О.Й.)</a:t>
            </a:r>
            <a:r>
              <a:rPr lang="uk-UA" sz="2000" spc="-4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uk-UA" sz="2000" spc="-6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28</a:t>
            </a:r>
            <a:r>
              <a:rPr lang="uk-UA" sz="2000" spc="-6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2" dirty="0">
                <a:solidFill>
                  <a:srgbClr val="000000"/>
                </a:solidFill>
                <a:latin typeface="Times New Roman"/>
              </a:rPr>
              <a:t>учнів</a:t>
            </a:r>
            <a:endParaRPr lang="uk-UA" sz="2000" spc="-1" dirty="0"/>
          </a:p>
          <a:p>
            <a:pPr marL="329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spc="-12" dirty="0">
                <a:solidFill>
                  <a:srgbClr val="000000"/>
                </a:solidFill>
                <a:latin typeface="Times New Roman"/>
              </a:rPr>
              <a:t>5-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А</a:t>
            </a:r>
            <a:r>
              <a:rPr lang="uk-UA" sz="2000" spc="-3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клас</a:t>
            </a:r>
            <a:r>
              <a:rPr lang="uk-UA" sz="2000" spc="-7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(уч.</a:t>
            </a:r>
            <a:r>
              <a:rPr lang="uk-UA" sz="2000" spc="-7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Чорна</a:t>
            </a:r>
            <a:r>
              <a:rPr lang="uk-UA" sz="2000" spc="-46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Л.М.)</a:t>
            </a:r>
            <a:r>
              <a:rPr lang="uk-UA" sz="2000" spc="-26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uk-UA" sz="2000" spc="-5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31</a:t>
            </a:r>
            <a:r>
              <a:rPr lang="uk-UA" sz="2000" spc="-46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2" dirty="0">
                <a:solidFill>
                  <a:srgbClr val="000000"/>
                </a:solidFill>
                <a:latin typeface="Times New Roman"/>
              </a:rPr>
              <a:t>учень</a:t>
            </a:r>
            <a:endParaRPr lang="uk-UA" sz="2000" spc="-1" dirty="0"/>
          </a:p>
          <a:p>
            <a:pPr marL="329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spc="-12" dirty="0">
                <a:solidFill>
                  <a:srgbClr val="000000"/>
                </a:solidFill>
                <a:latin typeface="Times New Roman"/>
              </a:rPr>
              <a:t>6-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А</a:t>
            </a:r>
            <a:r>
              <a:rPr lang="uk-UA" sz="2000" spc="-4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клас</a:t>
            </a:r>
            <a:r>
              <a:rPr lang="uk-UA" sz="2000" spc="-15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(уч.</a:t>
            </a:r>
            <a:r>
              <a:rPr lang="uk-UA" sz="2000" spc="-12" dirty="0">
                <a:solidFill>
                  <a:srgbClr val="000000"/>
                </a:solidFill>
                <a:latin typeface="Times New Roman"/>
              </a:rPr>
              <a:t> Камінська</a:t>
            </a:r>
            <a:r>
              <a:rPr lang="uk-UA" sz="2000" spc="-35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32" dirty="0">
                <a:solidFill>
                  <a:srgbClr val="000000"/>
                </a:solidFill>
                <a:latin typeface="Times New Roman"/>
              </a:rPr>
              <a:t>М.Т.)</a:t>
            </a:r>
            <a:r>
              <a:rPr lang="uk-UA" sz="2000" spc="-75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uk-UA" sz="2000" spc="-55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36</a:t>
            </a:r>
            <a:r>
              <a:rPr lang="uk-UA" sz="2000" spc="-46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21" dirty="0">
                <a:solidFill>
                  <a:srgbClr val="000000"/>
                </a:solidFill>
                <a:latin typeface="Times New Roman"/>
              </a:rPr>
              <a:t>учнів</a:t>
            </a:r>
            <a:endParaRPr lang="uk-UA" sz="2000" spc="-1" dirty="0"/>
          </a:p>
          <a:p>
            <a:pPr marL="329400" fontAlgn="auto">
              <a:spcBef>
                <a:spcPts val="45"/>
              </a:spcBef>
              <a:spcAft>
                <a:spcPts val="0"/>
              </a:spcAft>
              <a:tabLst>
                <a:tab pos="226080" algn="l"/>
              </a:tabLst>
              <a:defRPr/>
            </a:pPr>
            <a:endParaRPr lang="uk-UA" sz="2000" spc="-1" dirty="0"/>
          </a:p>
          <a:p>
            <a:pPr marL="12600" fontAlgn="auto">
              <a:spcBef>
                <a:spcPts val="0"/>
              </a:spcBef>
              <a:spcAft>
                <a:spcPts val="0"/>
              </a:spcAft>
              <a:tabLst>
                <a:tab pos="226080" algn="l"/>
              </a:tabLst>
              <a:defRPr/>
            </a:pP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На</a:t>
            </a:r>
            <a:r>
              <a:rPr lang="uk-UA" sz="2000" spc="-46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2" dirty="0">
                <a:solidFill>
                  <a:srgbClr val="000000"/>
                </a:solidFill>
                <a:latin typeface="Times New Roman"/>
              </a:rPr>
              <a:t>2023-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2024</a:t>
            </a:r>
            <a:r>
              <a:rPr lang="uk-UA" sz="2000" spc="-11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н.р.</a:t>
            </a:r>
            <a:r>
              <a:rPr lang="uk-UA" sz="2000" spc="-4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2" dirty="0">
                <a:solidFill>
                  <a:srgbClr val="000000"/>
                </a:solidFill>
                <a:latin typeface="Times New Roman"/>
              </a:rPr>
              <a:t>зараховано</a:t>
            </a:r>
            <a:r>
              <a:rPr lang="uk-UA" sz="2000" spc="-3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b="1" spc="-32" dirty="0">
                <a:solidFill>
                  <a:srgbClr val="000000"/>
                </a:solidFill>
                <a:latin typeface="Times New Roman"/>
              </a:rPr>
              <a:t>24</a:t>
            </a:r>
            <a:r>
              <a:rPr lang="uk-UA" sz="2000" spc="-6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учні у</a:t>
            </a:r>
            <a:r>
              <a:rPr lang="uk-UA" sz="2000" spc="-52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проєктний</a:t>
            </a:r>
            <a:r>
              <a:rPr lang="uk-UA" sz="2000" spc="7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клас</a:t>
            </a:r>
            <a:r>
              <a:rPr lang="uk-UA" sz="2000" spc="-26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—</a:t>
            </a:r>
            <a:r>
              <a:rPr lang="uk-UA" sz="2000" spc="-6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uk-UA" sz="2000" spc="-1" dirty="0">
                <a:solidFill>
                  <a:srgbClr val="000000"/>
                </a:solidFill>
                <a:latin typeface="Times New Roman"/>
              </a:rPr>
              <a:t>уч.</a:t>
            </a:r>
            <a:r>
              <a:rPr lang="uk-UA" sz="2000" spc="-21" dirty="0">
                <a:solidFill>
                  <a:srgbClr val="000000"/>
                </a:solidFill>
                <a:latin typeface="Times New Roman"/>
              </a:rPr>
              <a:t> Стасишин О.І.</a:t>
            </a:r>
            <a:endParaRPr lang="uk-UA" sz="2000" spc="-1" dirty="0"/>
          </a:p>
        </p:txBody>
      </p:sp>
    </p:spTree>
  </p:cSld>
  <p:clrMapOvr>
    <a:masterClrMapping/>
  </p:clrMapOvr>
  <p:transition spd="slow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05" name="object 71"/>
          <p:cNvGrpSpPr>
            <a:grpSpLocks/>
          </p:cNvGrpSpPr>
          <p:nvPr/>
        </p:nvGrpSpPr>
        <p:grpSpPr bwMode="auto">
          <a:xfrm>
            <a:off x="3175" y="0"/>
            <a:ext cx="9140825" cy="6858000"/>
            <a:chOff x="3240" y="0"/>
            <a:chExt cx="9140040" cy="6857280"/>
          </a:xfrm>
        </p:grpSpPr>
        <p:pic>
          <p:nvPicPr>
            <p:cNvPr id="175109" name="object 7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895" name="PlaceHolder 1"/>
          <p:cNvSpPr>
            <a:spLocks noGrp="1"/>
          </p:cNvSpPr>
          <p:nvPr>
            <p:ph type="title" idx="4294967295"/>
          </p:nvPr>
        </p:nvSpPr>
        <p:spPr>
          <a:xfrm>
            <a:off x="34925" y="107950"/>
            <a:ext cx="9074150" cy="933450"/>
          </a:xfrm>
        </p:spPr>
        <p:txBody>
          <a:bodyPr tIns="162720" anchor="t"/>
          <a:lstStyle/>
          <a:p>
            <a:pPr marL="462960" fontAlgn="auto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defRPr/>
            </a:pPr>
            <a:r>
              <a:rPr lang="uk-UA" sz="3200" b="1" i="1" spc="-1" dirty="0" smtClean="0">
                <a:solidFill>
                  <a:srgbClr val="002BC0"/>
                </a:solidFill>
                <a:latin typeface="Verdana"/>
              </a:rPr>
              <a:t>Методичний кабінет</a:t>
            </a:r>
            <a:endParaRPr lang="uk-UA" sz="3200" spc="-1" dirty="0"/>
          </a:p>
        </p:txBody>
      </p:sp>
      <p:sp>
        <p:nvSpPr>
          <p:cNvPr id="897" name="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50263" y="6519863"/>
            <a:ext cx="282575" cy="3976687"/>
          </a:xfrm>
          <a:prstGeom prst="rect">
            <a:avLst/>
          </a:prstGeom>
          <a:ln w="0"/>
        </p:spPr>
        <p:txBody>
          <a:bodyPr lIns="0" tIns="0" rIns="0" bIns="0"/>
          <a:lstStyle/>
          <a:p>
            <a:pPr marL="62280" fontAlgn="auto">
              <a:lnSpc>
                <a:spcPts val="1426"/>
              </a:lnSpc>
              <a:spcBef>
                <a:spcPts val="0"/>
              </a:spcBef>
              <a:spcAft>
                <a:spcPts val="0"/>
              </a:spcAft>
              <a:defRPr/>
            </a:pPr>
            <a:fld id="{5EFE91DB-2FB1-4E9A-99A2-1C1C3C048A15}" type="slidenum">
              <a:rPr lang="uk-UA" sz="1200" spc="-26">
                <a:solidFill>
                  <a:srgbClr val="000000"/>
                </a:solidFill>
                <a:latin typeface="Microsoft Sans Serif"/>
                <a:cs typeface="+mn-cs"/>
              </a:rPr>
              <a:pPr marL="62280" fontAlgn="auto">
                <a:lnSpc>
                  <a:spcPts val="1426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90</a:t>
            </a:fld>
            <a:endParaRPr lang="uk-UA" sz="1200" spc="-1">
              <a:latin typeface="Times New Roman"/>
              <a:ea typeface="+mn-ea"/>
              <a:cs typeface="+mn-cs"/>
            </a:endParaRPr>
          </a:p>
        </p:txBody>
      </p:sp>
      <p:pic>
        <p:nvPicPr>
          <p:cNvPr id="17510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041400"/>
            <a:ext cx="7440613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29" name="object 71"/>
          <p:cNvGrpSpPr>
            <a:grpSpLocks/>
          </p:cNvGrpSpPr>
          <p:nvPr/>
        </p:nvGrpSpPr>
        <p:grpSpPr bwMode="auto">
          <a:xfrm>
            <a:off x="3175" y="0"/>
            <a:ext cx="9140825" cy="6858000"/>
            <a:chOff x="3240" y="0"/>
            <a:chExt cx="9140040" cy="6857280"/>
          </a:xfrm>
        </p:grpSpPr>
        <p:pic>
          <p:nvPicPr>
            <p:cNvPr id="176133" name="object 7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sp>
        <p:nvSpPr>
          <p:cNvPr id="895" name="PlaceHolder 1"/>
          <p:cNvSpPr>
            <a:spLocks noGrp="1"/>
          </p:cNvSpPr>
          <p:nvPr>
            <p:ph type="title" idx="4294967295"/>
          </p:nvPr>
        </p:nvSpPr>
        <p:spPr>
          <a:xfrm>
            <a:off x="34925" y="107950"/>
            <a:ext cx="9074150" cy="933450"/>
          </a:xfrm>
        </p:spPr>
        <p:txBody>
          <a:bodyPr tIns="162720" anchor="t"/>
          <a:lstStyle/>
          <a:p>
            <a:pPr marL="462960" fontAlgn="auto">
              <a:lnSpc>
                <a:spcPct val="100000"/>
              </a:lnSpc>
              <a:spcBef>
                <a:spcPts val="96"/>
              </a:spcBef>
              <a:spcAft>
                <a:spcPts val="0"/>
              </a:spcAft>
              <a:defRPr/>
            </a:pPr>
            <a:r>
              <a:rPr lang="uk-UA" sz="3200" b="1" i="1" spc="-1" dirty="0" smtClean="0">
                <a:solidFill>
                  <a:srgbClr val="002BC0"/>
                </a:solidFill>
                <a:latin typeface="Verdana"/>
              </a:rPr>
              <a:t>Малий спортивний зал</a:t>
            </a:r>
            <a:endParaRPr lang="uk-UA" sz="3200" spc="-1" dirty="0"/>
          </a:p>
        </p:txBody>
      </p:sp>
      <p:sp>
        <p:nvSpPr>
          <p:cNvPr id="897" name="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50263" y="6519863"/>
            <a:ext cx="282575" cy="3976687"/>
          </a:xfrm>
          <a:prstGeom prst="rect">
            <a:avLst/>
          </a:prstGeom>
          <a:ln w="0"/>
        </p:spPr>
        <p:txBody>
          <a:bodyPr lIns="0" tIns="0" rIns="0" bIns="0"/>
          <a:lstStyle/>
          <a:p>
            <a:pPr marL="62280" fontAlgn="auto">
              <a:lnSpc>
                <a:spcPts val="1426"/>
              </a:lnSpc>
              <a:spcBef>
                <a:spcPts val="0"/>
              </a:spcBef>
              <a:spcAft>
                <a:spcPts val="0"/>
              </a:spcAft>
              <a:defRPr/>
            </a:pPr>
            <a:fld id="{C14BB737-8CBD-4CD2-AEA6-34872035C335}" type="slidenum">
              <a:rPr lang="uk-UA" sz="1200" spc="-26">
                <a:solidFill>
                  <a:srgbClr val="000000"/>
                </a:solidFill>
                <a:latin typeface="Microsoft Sans Serif"/>
                <a:cs typeface="+mn-cs"/>
              </a:rPr>
              <a:pPr marL="62280" fontAlgn="auto">
                <a:lnSpc>
                  <a:spcPts val="1426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91</a:t>
            </a:fld>
            <a:endParaRPr lang="uk-UA" sz="1200" spc="-1">
              <a:latin typeface="Times New Roman"/>
              <a:ea typeface="+mn-ea"/>
              <a:cs typeface="+mn-cs"/>
            </a:endParaRPr>
          </a:p>
        </p:txBody>
      </p:sp>
      <p:pic>
        <p:nvPicPr>
          <p:cNvPr id="176132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1041400"/>
            <a:ext cx="7594600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3" name="object 2"/>
          <p:cNvGrpSpPr>
            <a:grpSpLocks/>
          </p:cNvGrpSpPr>
          <p:nvPr/>
        </p:nvGrpSpPr>
        <p:grpSpPr bwMode="auto">
          <a:xfrm>
            <a:off x="3175" y="0"/>
            <a:ext cx="9140825" cy="6858000"/>
            <a:chOff x="3240" y="0"/>
            <a:chExt cx="9140040" cy="6857280"/>
          </a:xfrm>
        </p:grpSpPr>
        <p:pic>
          <p:nvPicPr>
            <p:cNvPr id="177156" name="object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0" y="0"/>
              <a:ext cx="9140040" cy="6857280"/>
            </a:xfrm>
            <a:prstGeom prst="rect">
              <a:avLst/>
            </a:prstGeom>
            <a:noFill/>
            <a:ln w="0">
              <a:noFill/>
              <a:miter lim="800000"/>
              <a:headEnd/>
              <a:tailEnd/>
            </a:ln>
          </p:spPr>
        </p:pic>
      </p:grpSp>
      <p:pic>
        <p:nvPicPr>
          <p:cNvPr id="324" name="object 31"/>
          <p:cNvPicPr/>
          <p:nvPr/>
        </p:nvPicPr>
        <p:blipFill>
          <a:blip r:embed="rId3"/>
          <a:stretch/>
        </p:blipFill>
        <p:spPr>
          <a:xfrm>
            <a:off x="1246582" y="425513"/>
            <a:ext cx="5959975" cy="4678343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325" name="object 32"/>
          <p:cNvSpPr/>
          <p:nvPr/>
        </p:nvSpPr>
        <p:spPr>
          <a:xfrm>
            <a:off x="506413" y="5213350"/>
            <a:ext cx="7153275" cy="9366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>
            <a:spAutoFit/>
          </a:bodyPr>
          <a:lstStyle/>
          <a:p>
            <a:pPr marL="12600" fontAlgn="auto">
              <a:spcBef>
                <a:spcPts val="111"/>
              </a:spcBef>
              <a:spcAft>
                <a:spcPts val="0"/>
              </a:spcAft>
              <a:defRPr/>
            </a:pPr>
            <a:r>
              <a:rPr lang="uk-UA" sz="6000" b="1" i="1" spc="-1" dirty="0">
                <a:solidFill>
                  <a:srgbClr val="EA7500"/>
                </a:solidFill>
                <a:latin typeface="Verdana"/>
              </a:rPr>
              <a:t>Дякую за увагу!</a:t>
            </a:r>
            <a:endParaRPr lang="uk-UA" sz="6000" spc="-1" dirty="0"/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1817</TotalTime>
  <Words>1922</Words>
  <Application>Microsoft Office PowerPoint</Application>
  <PresentationFormat>Екран (4:3)</PresentationFormat>
  <Paragraphs>378</Paragraphs>
  <Slides>92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92</vt:i4>
      </vt:variant>
    </vt:vector>
  </HeadingPairs>
  <TitlesOfParts>
    <vt:vector size="106" baseType="lpstr">
      <vt:lpstr>Arial</vt:lpstr>
      <vt:lpstr>DejaVu Sans</vt:lpstr>
      <vt:lpstr>Times New Roman</vt:lpstr>
      <vt:lpstr>Verdana</vt:lpstr>
      <vt:lpstr>Microsoft Sans Serif</vt:lpstr>
      <vt:lpstr>Wingdings</vt:lpstr>
      <vt:lpstr>inherit</vt:lpstr>
      <vt:lpstr>Segoe UI Historic</vt:lpstr>
      <vt:lpstr>Office Theme</vt:lpstr>
      <vt:lpstr>Office Theme</vt:lpstr>
      <vt:lpstr>Office Theme</vt:lpstr>
      <vt:lpstr>Office Theme</vt:lpstr>
      <vt:lpstr>Office Theme</vt:lpstr>
      <vt:lpstr>Office Theme</vt:lpstr>
      <vt:lpstr>Звіт про діяльність школи</vt:lpstr>
      <vt:lpstr>Статистика 2022-2023</vt:lpstr>
      <vt:lpstr>Профільне навчання</vt:lpstr>
      <vt:lpstr>Допрофільне навчання</vt:lpstr>
      <vt:lpstr>Допрофільність навчання у 2023-2024н.р.</vt:lpstr>
      <vt:lpstr>Профільність навчання</vt:lpstr>
      <vt:lpstr>Всеукраїнський науково-педагогічний проєкт</vt:lpstr>
      <vt:lpstr>Всеукраїнський науково-педагогічний проєкт «Інтелект України» </vt:lpstr>
      <vt:lpstr>Всеукраїнський науково-педагогічний проєкт  «Інтелект України» </vt:lpstr>
      <vt:lpstr>Участь в конкурсах</vt:lpstr>
      <vt:lpstr>Слайд 11</vt:lpstr>
      <vt:lpstr>Участь у проєктах:</vt:lpstr>
      <vt:lpstr>Міжнародний проєкт за Програмою покращення навчання, розробленою Норвезькою радою у справах біженців (Norwegian Refugee Council) спільно з Норвезьким Університетом Тромсе</vt:lpstr>
      <vt:lpstr>Міжнародний проєкт за Програмою покращення навчання, розробленою Норвезькою радою у справах біженців (Norwegian Refugee Council) спільно з Норвезьким Університетом Тромсе</vt:lpstr>
      <vt:lpstr>Проєкт  “Наш парламент: досліджуємо, розуміємо, впливаємо”  (уч. Н.Моравська, Х.Пікулицька, Г.Турянська)</vt:lpstr>
      <vt:lpstr>Слайд 16</vt:lpstr>
      <vt:lpstr>Слайд 17</vt:lpstr>
      <vt:lpstr>Слайд 18</vt:lpstr>
      <vt:lpstr>Слайд 19</vt:lpstr>
      <vt:lpstr>Проєкт ЛНУ ім.І.Франка «Школа юного правника»  (уч. Н.Моравська)</vt:lpstr>
      <vt:lpstr>Проєкт «КАVYSЯ»  (уч. М.Камінська)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Організація</vt:lpstr>
      <vt:lpstr>Національно-патріотичне виховання</vt:lpstr>
      <vt:lpstr>Слайд 34</vt:lpstr>
      <vt:lpstr>Слайд 35</vt:lpstr>
      <vt:lpstr>Слайд 36</vt:lpstr>
      <vt:lpstr>Слайд 37</vt:lpstr>
      <vt:lpstr>Слайд 38</vt:lpstr>
      <vt:lpstr>Слайд 39</vt:lpstr>
      <vt:lpstr>Допомога ЗСУ </vt:lpstr>
      <vt:lpstr>Допомога ЗСУ 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Дозвілля школярів</vt:lpstr>
      <vt:lpstr>Школа дозвілля “Нарнія”  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Освітній простір школи</vt:lpstr>
      <vt:lpstr>Ресурсна кімната </vt:lpstr>
      <vt:lpstr>Бібліотека </vt:lpstr>
      <vt:lpstr>Медпункт  </vt:lpstr>
      <vt:lpstr>Слайд 73</vt:lpstr>
      <vt:lpstr>Слайд 74</vt:lpstr>
      <vt:lpstr>Участь учнівського самоврядування у проєкті спільно з Українською академією лідерства</vt:lpstr>
      <vt:lpstr>Зона відпочинку</vt:lpstr>
      <vt:lpstr> </vt:lpstr>
      <vt:lpstr>  Коридори</vt:lpstr>
      <vt:lpstr>Вестибюль</vt:lpstr>
      <vt:lpstr>Слайд 80</vt:lpstr>
      <vt:lpstr>Слайд 81</vt:lpstr>
      <vt:lpstr>Кабінет трудового навчання</vt:lpstr>
      <vt:lpstr>Кабінет трудового навчання</vt:lpstr>
      <vt:lpstr>Кабінет української мови та літератури</vt:lpstr>
      <vt:lpstr> Кабінет біології</vt:lpstr>
      <vt:lpstr>       Кабінет математики</vt:lpstr>
      <vt:lpstr>  Кабінет початкової школи (310)</vt:lpstr>
      <vt:lpstr>  Кабінет початкової школи (209)</vt:lpstr>
      <vt:lpstr>Кабінет практичного психолога</vt:lpstr>
      <vt:lpstr>Методичний кабінет</vt:lpstr>
      <vt:lpstr>Малий спортивний зал</vt:lpstr>
      <vt:lpstr>Слайд 92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vv</dc:creator>
  <dc:description/>
  <cp:lastModifiedBy>Jorgen</cp:lastModifiedBy>
  <cp:revision>108</cp:revision>
  <cp:lastPrinted>2023-06-28T10:55:37Z</cp:lastPrinted>
  <dcterms:created xsi:type="dcterms:W3CDTF">2023-06-25T18:08:36Z</dcterms:created>
  <dcterms:modified xsi:type="dcterms:W3CDTF">2023-10-09T04:42:22Z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2022-07-28T00:00:00Z</vt:filetime>
  </property>
  <property fmtid="{D5CDD505-2E9C-101B-9397-08002B2CF9AE}" pid="3" name="LastSaved">
    <vt:filetime>2023-06-25T00:00:00Z</vt:filetime>
  </property>
  <property fmtid="{D5CDD505-2E9C-101B-9397-08002B2CF9AE}" pid="4" name="Notes">
    <vt:i4>1</vt:i4>
  </property>
  <property fmtid="{D5CDD505-2E9C-101B-9397-08002B2CF9AE}" pid="5" name="PresentationFormat">
    <vt:lpwstr>Екран (4:3)</vt:lpwstr>
  </property>
  <property fmtid="{D5CDD505-2E9C-101B-9397-08002B2CF9AE}" pid="6" name="Slides">
    <vt:i4>72</vt:i4>
  </property>
</Properties>
</file>