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  <p:sldMasterId id="2147483674" r:id="rId3"/>
    <p:sldMasterId id="2147483700" r:id="rId4"/>
    <p:sldMasterId id="2147483713" r:id="rId5"/>
  </p:sldMasterIdLst>
  <p:notesMasterIdLst>
    <p:notesMasterId r:id="rId116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7" r:id="rId15"/>
    <p:sldId id="385" r:id="rId16"/>
    <p:sldId id="462" r:id="rId17"/>
    <p:sldId id="386" r:id="rId18"/>
    <p:sldId id="387" r:id="rId19"/>
    <p:sldId id="382" r:id="rId20"/>
    <p:sldId id="389" r:id="rId21"/>
    <p:sldId id="400" r:id="rId22"/>
    <p:sldId id="390" r:id="rId23"/>
    <p:sldId id="391" r:id="rId24"/>
    <p:sldId id="383" r:id="rId25"/>
    <p:sldId id="394" r:id="rId26"/>
    <p:sldId id="395" r:id="rId27"/>
    <p:sldId id="396" r:id="rId28"/>
    <p:sldId id="397" r:id="rId29"/>
    <p:sldId id="384" r:id="rId30"/>
    <p:sldId id="268" r:id="rId31"/>
    <p:sldId id="398" r:id="rId32"/>
    <p:sldId id="399" r:id="rId33"/>
    <p:sldId id="402" r:id="rId34"/>
    <p:sldId id="401" r:id="rId35"/>
    <p:sldId id="276" r:id="rId36"/>
    <p:sldId id="404" r:id="rId37"/>
    <p:sldId id="405" r:id="rId38"/>
    <p:sldId id="403" r:id="rId39"/>
    <p:sldId id="277" r:id="rId40"/>
    <p:sldId id="278" r:id="rId41"/>
    <p:sldId id="279" r:id="rId42"/>
    <p:sldId id="406" r:id="rId43"/>
    <p:sldId id="281" r:id="rId44"/>
    <p:sldId id="286" r:id="rId45"/>
    <p:sldId id="464" r:id="rId46"/>
    <p:sldId id="425" r:id="rId47"/>
    <p:sldId id="418" r:id="rId48"/>
    <p:sldId id="356" r:id="rId49"/>
    <p:sldId id="408" r:id="rId50"/>
    <p:sldId id="409" r:id="rId51"/>
    <p:sldId id="420" r:id="rId52"/>
    <p:sldId id="424" r:id="rId53"/>
    <p:sldId id="428" r:id="rId54"/>
    <p:sldId id="426" r:id="rId55"/>
    <p:sldId id="338" r:id="rId56"/>
    <p:sldId id="414" r:id="rId57"/>
    <p:sldId id="421" r:id="rId58"/>
    <p:sldId id="427" r:id="rId59"/>
    <p:sldId id="423" r:id="rId60"/>
    <p:sldId id="417" r:id="rId61"/>
    <p:sldId id="415" r:id="rId62"/>
    <p:sldId id="422" r:id="rId63"/>
    <p:sldId id="287" r:id="rId64"/>
    <p:sldId id="303" r:id="rId65"/>
    <p:sldId id="419" r:id="rId66"/>
    <p:sldId id="413" r:id="rId67"/>
    <p:sldId id="412" r:id="rId68"/>
    <p:sldId id="411" r:id="rId69"/>
    <p:sldId id="410" r:id="rId70"/>
    <p:sldId id="304" r:id="rId71"/>
    <p:sldId id="305" r:id="rId72"/>
    <p:sldId id="463" r:id="rId73"/>
    <p:sldId id="307" r:id="rId74"/>
    <p:sldId id="458" r:id="rId75"/>
    <p:sldId id="308" r:id="rId76"/>
    <p:sldId id="309" r:id="rId77"/>
    <p:sldId id="317" r:id="rId78"/>
    <p:sldId id="380" r:id="rId79"/>
    <p:sldId id="430" r:id="rId80"/>
    <p:sldId id="431" r:id="rId81"/>
    <p:sldId id="436" r:id="rId82"/>
    <p:sldId id="452" r:id="rId83"/>
    <p:sldId id="433" r:id="rId84"/>
    <p:sldId id="434" r:id="rId85"/>
    <p:sldId id="440" r:id="rId86"/>
    <p:sldId id="443" r:id="rId87"/>
    <p:sldId id="444" r:id="rId88"/>
    <p:sldId id="445" r:id="rId89"/>
    <p:sldId id="439" r:id="rId90"/>
    <p:sldId id="441" r:id="rId91"/>
    <p:sldId id="442" r:id="rId92"/>
    <p:sldId id="450" r:id="rId93"/>
    <p:sldId id="435" r:id="rId94"/>
    <p:sldId id="437" r:id="rId95"/>
    <p:sldId id="446" r:id="rId96"/>
    <p:sldId id="447" r:id="rId97"/>
    <p:sldId id="453" r:id="rId98"/>
    <p:sldId id="438" r:id="rId99"/>
    <p:sldId id="451" r:id="rId100"/>
    <p:sldId id="465" r:id="rId101"/>
    <p:sldId id="316" r:id="rId102"/>
    <p:sldId id="324" r:id="rId103"/>
    <p:sldId id="323" r:id="rId104"/>
    <p:sldId id="319" r:id="rId105"/>
    <p:sldId id="321" r:id="rId106"/>
    <p:sldId id="378" r:id="rId107"/>
    <p:sldId id="322" r:id="rId108"/>
    <p:sldId id="377" r:id="rId109"/>
    <p:sldId id="325" r:id="rId110"/>
    <p:sldId id="370" r:id="rId111"/>
    <p:sldId id="454" r:id="rId112"/>
    <p:sldId id="457" r:id="rId113"/>
    <p:sldId id="381" r:id="rId114"/>
    <p:sldId id="368" r:id="rId115"/>
  </p:sldIdLst>
  <p:sldSz cx="9144000" cy="6858000" type="screen4x3"/>
  <p:notesSz cx="6735763" cy="9866313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8FB837D-C827-4EFA-A057-4D05807E0F7C}" styleName="Стиль із теми 1 –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16D9F66E-5EB9-4882-86FB-DCBF35E3C3E4}" styleName="Помірний стиль 4 –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E8B1032C-EA38-4F05-BA0D-38AFFFC7BED3}" styleName="Світлий стиль 3 – акцент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5C22544A-7EE6-4342-B048-85BDC9FD1C3A}" styleName="Помірний стиль 2 –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2838BEF-8BB2-4498-84A7-C5851F593DF1}" styleName="Помірний стиль 4 –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93296810-A885-4BE3-A3E7-6D5BEEA58F35}" styleName="Помірний стиль 2 –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603" autoAdjust="0"/>
    <p:restoredTop sz="86449" autoAdjust="0"/>
  </p:normalViewPr>
  <p:slideViewPr>
    <p:cSldViewPr snapToGrid="0">
      <p:cViewPr varScale="1">
        <p:scale>
          <a:sx n="97" d="100"/>
          <a:sy n="97" d="100"/>
        </p:scale>
        <p:origin x="1602" y="10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3003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117" Type="http://schemas.openxmlformats.org/officeDocument/2006/relationships/presProps" Target="presProps.xml"/><Relationship Id="rId21" Type="http://schemas.openxmlformats.org/officeDocument/2006/relationships/slide" Target="slides/slide16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63" Type="http://schemas.openxmlformats.org/officeDocument/2006/relationships/slide" Target="slides/slide58.xml"/><Relationship Id="rId68" Type="http://schemas.openxmlformats.org/officeDocument/2006/relationships/slide" Target="slides/slide63.xml"/><Relationship Id="rId84" Type="http://schemas.openxmlformats.org/officeDocument/2006/relationships/slide" Target="slides/slide79.xml"/><Relationship Id="rId89" Type="http://schemas.openxmlformats.org/officeDocument/2006/relationships/slide" Target="slides/slide84.xml"/><Relationship Id="rId112" Type="http://schemas.openxmlformats.org/officeDocument/2006/relationships/slide" Target="slides/slide107.xml"/><Relationship Id="rId16" Type="http://schemas.openxmlformats.org/officeDocument/2006/relationships/slide" Target="slides/slide11.xml"/><Relationship Id="rId107" Type="http://schemas.openxmlformats.org/officeDocument/2006/relationships/slide" Target="slides/slide102.xml"/><Relationship Id="rId11" Type="http://schemas.openxmlformats.org/officeDocument/2006/relationships/slide" Target="slides/slide6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74" Type="http://schemas.openxmlformats.org/officeDocument/2006/relationships/slide" Target="slides/slide69.xml"/><Relationship Id="rId79" Type="http://schemas.openxmlformats.org/officeDocument/2006/relationships/slide" Target="slides/slide74.xml"/><Relationship Id="rId102" Type="http://schemas.openxmlformats.org/officeDocument/2006/relationships/slide" Target="slides/slide97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85.xml"/><Relationship Id="rId95" Type="http://schemas.openxmlformats.org/officeDocument/2006/relationships/slide" Target="slides/slide90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64" Type="http://schemas.openxmlformats.org/officeDocument/2006/relationships/slide" Target="slides/slide59.xml"/><Relationship Id="rId69" Type="http://schemas.openxmlformats.org/officeDocument/2006/relationships/slide" Target="slides/slide64.xml"/><Relationship Id="rId113" Type="http://schemas.openxmlformats.org/officeDocument/2006/relationships/slide" Target="slides/slide108.xml"/><Relationship Id="rId118" Type="http://schemas.openxmlformats.org/officeDocument/2006/relationships/viewProps" Target="viewProps.xml"/><Relationship Id="rId80" Type="http://schemas.openxmlformats.org/officeDocument/2006/relationships/slide" Target="slides/slide75.xml"/><Relationship Id="rId85" Type="http://schemas.openxmlformats.org/officeDocument/2006/relationships/slide" Target="slides/slide80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59" Type="http://schemas.openxmlformats.org/officeDocument/2006/relationships/slide" Target="slides/slide54.xml"/><Relationship Id="rId103" Type="http://schemas.openxmlformats.org/officeDocument/2006/relationships/slide" Target="slides/slide98.xml"/><Relationship Id="rId108" Type="http://schemas.openxmlformats.org/officeDocument/2006/relationships/slide" Target="slides/slide103.xml"/><Relationship Id="rId54" Type="http://schemas.openxmlformats.org/officeDocument/2006/relationships/slide" Target="slides/slide49.xml"/><Relationship Id="rId70" Type="http://schemas.openxmlformats.org/officeDocument/2006/relationships/slide" Target="slides/slide65.xml"/><Relationship Id="rId75" Type="http://schemas.openxmlformats.org/officeDocument/2006/relationships/slide" Target="slides/slide70.xml"/><Relationship Id="rId91" Type="http://schemas.openxmlformats.org/officeDocument/2006/relationships/slide" Target="slides/slide86.xml"/><Relationship Id="rId96" Type="http://schemas.openxmlformats.org/officeDocument/2006/relationships/slide" Target="slides/slide9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49" Type="http://schemas.openxmlformats.org/officeDocument/2006/relationships/slide" Target="slides/slide44.xml"/><Relationship Id="rId114" Type="http://schemas.openxmlformats.org/officeDocument/2006/relationships/slide" Target="slides/slide109.xml"/><Relationship Id="rId119" Type="http://schemas.openxmlformats.org/officeDocument/2006/relationships/theme" Target="theme/theme1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73" Type="http://schemas.openxmlformats.org/officeDocument/2006/relationships/slide" Target="slides/slide68.xml"/><Relationship Id="rId78" Type="http://schemas.openxmlformats.org/officeDocument/2006/relationships/slide" Target="slides/slide73.xml"/><Relationship Id="rId81" Type="http://schemas.openxmlformats.org/officeDocument/2006/relationships/slide" Target="slides/slide76.xml"/><Relationship Id="rId86" Type="http://schemas.openxmlformats.org/officeDocument/2006/relationships/slide" Target="slides/slide81.xml"/><Relationship Id="rId94" Type="http://schemas.openxmlformats.org/officeDocument/2006/relationships/slide" Target="slides/slide89.xml"/><Relationship Id="rId99" Type="http://schemas.openxmlformats.org/officeDocument/2006/relationships/slide" Target="slides/slide94.xml"/><Relationship Id="rId101" Type="http://schemas.openxmlformats.org/officeDocument/2006/relationships/slide" Target="slides/slide9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Relationship Id="rId109" Type="http://schemas.openxmlformats.org/officeDocument/2006/relationships/slide" Target="slides/slide104.xml"/><Relationship Id="rId34" Type="http://schemas.openxmlformats.org/officeDocument/2006/relationships/slide" Target="slides/slide29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76" Type="http://schemas.openxmlformats.org/officeDocument/2006/relationships/slide" Target="slides/slide71.xml"/><Relationship Id="rId97" Type="http://schemas.openxmlformats.org/officeDocument/2006/relationships/slide" Target="slides/slide92.xml"/><Relationship Id="rId104" Type="http://schemas.openxmlformats.org/officeDocument/2006/relationships/slide" Target="slides/slide99.xml"/><Relationship Id="rId120" Type="http://schemas.openxmlformats.org/officeDocument/2006/relationships/tableStyles" Target="tableStyles.xml"/><Relationship Id="rId7" Type="http://schemas.openxmlformats.org/officeDocument/2006/relationships/slide" Target="slides/slide2.xml"/><Relationship Id="rId71" Type="http://schemas.openxmlformats.org/officeDocument/2006/relationships/slide" Target="slides/slide66.xml"/><Relationship Id="rId92" Type="http://schemas.openxmlformats.org/officeDocument/2006/relationships/slide" Target="slides/slide87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4.xml"/><Relationship Id="rId24" Type="http://schemas.openxmlformats.org/officeDocument/2006/relationships/slide" Target="slides/slide19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66" Type="http://schemas.openxmlformats.org/officeDocument/2006/relationships/slide" Target="slides/slide61.xml"/><Relationship Id="rId87" Type="http://schemas.openxmlformats.org/officeDocument/2006/relationships/slide" Target="slides/slide82.xml"/><Relationship Id="rId110" Type="http://schemas.openxmlformats.org/officeDocument/2006/relationships/slide" Target="slides/slide105.xml"/><Relationship Id="rId115" Type="http://schemas.openxmlformats.org/officeDocument/2006/relationships/slide" Target="slides/slide110.xml"/><Relationship Id="rId61" Type="http://schemas.openxmlformats.org/officeDocument/2006/relationships/slide" Target="slides/slide56.xml"/><Relationship Id="rId82" Type="http://schemas.openxmlformats.org/officeDocument/2006/relationships/slide" Target="slides/slide77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56" Type="http://schemas.openxmlformats.org/officeDocument/2006/relationships/slide" Target="slides/slide51.xml"/><Relationship Id="rId77" Type="http://schemas.openxmlformats.org/officeDocument/2006/relationships/slide" Target="slides/slide72.xml"/><Relationship Id="rId100" Type="http://schemas.openxmlformats.org/officeDocument/2006/relationships/slide" Target="slides/slide95.xml"/><Relationship Id="rId105" Type="http://schemas.openxmlformats.org/officeDocument/2006/relationships/slide" Target="slides/slide100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slide" Target="slides/slide67.xml"/><Relationship Id="rId93" Type="http://schemas.openxmlformats.org/officeDocument/2006/relationships/slide" Target="slides/slide88.xml"/><Relationship Id="rId98" Type="http://schemas.openxmlformats.org/officeDocument/2006/relationships/slide" Target="slides/slide93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20.xml"/><Relationship Id="rId46" Type="http://schemas.openxmlformats.org/officeDocument/2006/relationships/slide" Target="slides/slide41.xml"/><Relationship Id="rId67" Type="http://schemas.openxmlformats.org/officeDocument/2006/relationships/slide" Target="slides/slide62.xml"/><Relationship Id="rId116" Type="http://schemas.openxmlformats.org/officeDocument/2006/relationships/notesMaster" Target="notesMasters/notesMaster1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62" Type="http://schemas.openxmlformats.org/officeDocument/2006/relationships/slide" Target="slides/slide57.xml"/><Relationship Id="rId83" Type="http://schemas.openxmlformats.org/officeDocument/2006/relationships/slide" Target="slides/slide78.xml"/><Relationship Id="rId88" Type="http://schemas.openxmlformats.org/officeDocument/2006/relationships/slide" Target="slides/slide83.xml"/><Relationship Id="rId111" Type="http://schemas.openxmlformats.org/officeDocument/2006/relationships/slide" Target="slides/slide106.xml"/><Relationship Id="rId15" Type="http://schemas.openxmlformats.org/officeDocument/2006/relationships/slide" Target="slides/slide10.xml"/><Relationship Id="rId36" Type="http://schemas.openxmlformats.org/officeDocument/2006/relationships/slide" Target="slides/slide31.xml"/><Relationship Id="rId57" Type="http://schemas.openxmlformats.org/officeDocument/2006/relationships/slide" Target="slides/slide52.xml"/><Relationship Id="rId106" Type="http://schemas.openxmlformats.org/officeDocument/2006/relationships/slide" Target="slides/slide10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900113" y="749300"/>
            <a:ext cx="4935537" cy="3700463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r>
              <a:rPr lang="uk-UA" sz="4000" b="0" strike="noStrike" spc="-1">
                <a:latin typeface="Arial"/>
              </a:rPr>
              <a:t>Для переміщення сторінки клацніть мишею</a:t>
            </a:r>
          </a:p>
        </p:txBody>
      </p:sp>
      <p:sp>
        <p:nvSpPr>
          <p:cNvPr id="316" name="PlaceHolder 2"/>
          <p:cNvSpPr>
            <a:spLocks noGrp="1"/>
          </p:cNvSpPr>
          <p:nvPr>
            <p:ph type="body"/>
          </p:nvPr>
        </p:nvSpPr>
        <p:spPr>
          <a:xfrm>
            <a:off x="673605" y="4686415"/>
            <a:ext cx="5388521" cy="4439586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r>
              <a:rPr lang="uk-UA" sz="1800" b="0" strike="noStrike" spc="-1">
                <a:latin typeface="Arial"/>
              </a:rPr>
              <a:t>Для редагування формату приміток клацніть мишею</a:t>
            </a:r>
          </a:p>
        </p:txBody>
      </p:sp>
      <p:sp>
        <p:nvSpPr>
          <p:cNvPr id="317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2923126" cy="492992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r>
              <a:rPr lang="uk-UA" sz="1300" b="0" strike="noStrike" spc="-1">
                <a:latin typeface="Times New Roman"/>
              </a:rPr>
              <a:t>&lt;верхній колонтитул&gt;</a:t>
            </a:r>
          </a:p>
        </p:txBody>
      </p:sp>
      <p:sp>
        <p:nvSpPr>
          <p:cNvPr id="318" name="PlaceHolder 4"/>
          <p:cNvSpPr>
            <a:spLocks noGrp="1"/>
          </p:cNvSpPr>
          <p:nvPr>
            <p:ph type="dt"/>
          </p:nvPr>
        </p:nvSpPr>
        <p:spPr>
          <a:xfrm>
            <a:off x="3812606" y="0"/>
            <a:ext cx="2923126" cy="492992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algn="r"/>
            <a:r>
              <a:rPr lang="uk-UA" sz="1300" b="0" strike="noStrike" spc="-1">
                <a:latin typeface="Times New Roman"/>
              </a:rPr>
              <a:t>&lt;дата/час&gt;</a:t>
            </a:r>
          </a:p>
        </p:txBody>
      </p:sp>
      <p:sp>
        <p:nvSpPr>
          <p:cNvPr id="319" name="PlaceHolder 5"/>
          <p:cNvSpPr>
            <a:spLocks noGrp="1"/>
          </p:cNvSpPr>
          <p:nvPr>
            <p:ph type="ftr"/>
          </p:nvPr>
        </p:nvSpPr>
        <p:spPr>
          <a:xfrm>
            <a:off x="0" y="9373161"/>
            <a:ext cx="2923126" cy="492992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/>
          <a:p>
            <a:r>
              <a:rPr lang="uk-UA" sz="1300" b="0" strike="noStrike" spc="-1">
                <a:latin typeface="Times New Roman"/>
              </a:rPr>
              <a:t>&lt;нижній колонтитул&gt;</a:t>
            </a:r>
          </a:p>
        </p:txBody>
      </p:sp>
      <p:sp>
        <p:nvSpPr>
          <p:cNvPr id="320" name="PlaceHolder 6"/>
          <p:cNvSpPr>
            <a:spLocks noGrp="1"/>
          </p:cNvSpPr>
          <p:nvPr>
            <p:ph type="sldNum"/>
          </p:nvPr>
        </p:nvSpPr>
        <p:spPr>
          <a:xfrm>
            <a:off x="3812606" y="9373161"/>
            <a:ext cx="2923126" cy="492992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/>
          <a:p>
            <a:pPr algn="r"/>
            <a:fld id="{4D098A61-941F-421F-BD00-3ED51E073C73}" type="slidenum">
              <a:rPr lang="uk-UA" sz="1300" b="0" strike="noStrike" spc="-1">
                <a:latin typeface="Times New Roman"/>
              </a:rPr>
              <a:t>‹№›</a:t>
            </a:fld>
            <a:endParaRPr lang="uk-UA" sz="13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1028858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1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7763" y="1233488"/>
            <a:ext cx="4438650" cy="3328987"/>
          </a:xfrm>
          <a:prstGeom prst="rect">
            <a:avLst/>
          </a:prstGeom>
          <a:ln w="0">
            <a:noFill/>
          </a:ln>
        </p:spPr>
      </p:sp>
      <p:sp>
        <p:nvSpPr>
          <p:cNvPr id="942" name="PlaceHolder 2"/>
          <p:cNvSpPr>
            <a:spLocks noGrp="1"/>
          </p:cNvSpPr>
          <p:nvPr>
            <p:ph type="body"/>
          </p:nvPr>
        </p:nvSpPr>
        <p:spPr>
          <a:xfrm>
            <a:off x="673285" y="4747872"/>
            <a:ext cx="5388521" cy="3884472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uk-UA" sz="1800" spc="-1">
              <a:latin typeface="Arial"/>
            </a:endParaRPr>
          </a:p>
        </p:txBody>
      </p:sp>
      <p:sp>
        <p:nvSpPr>
          <p:cNvPr id="943" name="PlaceHolder 3"/>
          <p:cNvSpPr>
            <a:spLocks noGrp="1"/>
          </p:cNvSpPr>
          <p:nvPr>
            <p:ph type="sldNum"/>
          </p:nvPr>
        </p:nvSpPr>
        <p:spPr>
          <a:xfrm>
            <a:off x="3814851" y="9371168"/>
            <a:ext cx="2918956" cy="494321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/>
          <a:p>
            <a:pPr algn="r">
              <a:lnSpc>
                <a:spcPct val="100000"/>
              </a:lnSpc>
            </a:pPr>
            <a:fld id="{8A9380A7-633E-4E4B-8407-D2DD07FAA72C}" type="slidenum">
              <a:rPr lang="uk-UA" sz="1100" spc="-1">
                <a:solidFill>
                  <a:srgbClr val="000000"/>
                </a:solidFill>
              </a:rPr>
              <a:t>2</a:t>
            </a:fld>
            <a:endParaRPr lang="uk-UA" sz="1100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1244012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uk-UA" sz="4400" b="0" strike="noStrike" spc="-1">
              <a:latin typeface="Arial"/>
            </a:endParaRPr>
          </a:p>
        </p:txBody>
      </p:sp>
      <p:sp>
        <p:nvSpPr>
          <p:cNvPr id="31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uk-UA" sz="3200" b="0" strike="noStrike" spc="-1">
              <a:latin typeface="Arial"/>
            </a:endParaRPr>
          </a:p>
        </p:txBody>
      </p:sp>
      <p:sp>
        <p:nvSpPr>
          <p:cNvPr id="32" name="PlaceHolder 3"/>
          <p:cNvSpPr>
            <a:spLocks noGrp="1"/>
          </p:cNvSpPr>
          <p:nvPr>
            <p:ph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uk-UA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uk-UA" sz="4400" b="0" strike="noStrike" spc="-1">
              <a:latin typeface="Arial"/>
            </a:endParaRPr>
          </a:p>
        </p:txBody>
      </p:sp>
      <p:sp>
        <p:nvSpPr>
          <p:cNvPr id="34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uk-UA" sz="3200" b="0" strike="noStrike" spc="-1">
              <a:latin typeface="Arial"/>
            </a:endParaRPr>
          </a:p>
        </p:txBody>
      </p:sp>
      <p:sp>
        <p:nvSpPr>
          <p:cNvPr id="35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uk-UA" sz="3200" b="0" strike="noStrike" spc="-1">
              <a:latin typeface="Arial"/>
            </a:endParaRPr>
          </a:p>
        </p:txBody>
      </p:sp>
      <p:sp>
        <p:nvSpPr>
          <p:cNvPr id="36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uk-UA" sz="3200" b="0" strike="noStrike" spc="-1">
              <a:latin typeface="Arial"/>
            </a:endParaRPr>
          </a:p>
        </p:txBody>
      </p:sp>
      <p:sp>
        <p:nvSpPr>
          <p:cNvPr id="37" name="PlaceHolder 5"/>
          <p:cNvSpPr>
            <a:spLocks noGrp="1"/>
          </p:cNvSpPr>
          <p:nvPr>
            <p:ph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uk-UA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uk-UA" sz="4400" b="0" strike="noStrike" spc="-1">
              <a:latin typeface="Arial"/>
            </a:endParaRPr>
          </a:p>
        </p:txBody>
      </p:sp>
      <p:sp>
        <p:nvSpPr>
          <p:cNvPr id="39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uk-UA" sz="3200" b="0" strike="noStrike" spc="-1">
              <a:latin typeface="Arial"/>
            </a:endParaRPr>
          </a:p>
        </p:txBody>
      </p:sp>
      <p:sp>
        <p:nvSpPr>
          <p:cNvPr id="40" name="PlaceHolder 3"/>
          <p:cNvSpPr>
            <a:spLocks noGrp="1"/>
          </p:cNvSpPr>
          <p:nvPr>
            <p:ph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uk-UA" sz="3200" b="0" strike="noStrike" spc="-1">
              <a:latin typeface="Arial"/>
            </a:endParaRPr>
          </a:p>
        </p:txBody>
      </p:sp>
      <p:sp>
        <p:nvSpPr>
          <p:cNvPr id="41" name="PlaceHolder 4"/>
          <p:cNvSpPr>
            <a:spLocks noGrp="1"/>
          </p:cNvSpPr>
          <p:nvPr>
            <p:ph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uk-UA" sz="3200" b="0" strike="noStrike" spc="-1">
              <a:latin typeface="Arial"/>
            </a:endParaRPr>
          </a:p>
        </p:txBody>
      </p:sp>
      <p:sp>
        <p:nvSpPr>
          <p:cNvPr id="42" name="PlaceHolder 5"/>
          <p:cNvSpPr>
            <a:spLocks noGrp="1"/>
          </p:cNvSpPr>
          <p:nvPr>
            <p:ph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uk-UA" sz="3200" b="0" strike="noStrike" spc="-1">
              <a:latin typeface="Arial"/>
            </a:endParaRPr>
          </a:p>
        </p:txBody>
      </p:sp>
      <p:sp>
        <p:nvSpPr>
          <p:cNvPr id="43" name="PlaceHolder 6"/>
          <p:cNvSpPr>
            <a:spLocks noGrp="1"/>
          </p:cNvSpPr>
          <p:nvPr>
            <p:ph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uk-UA" sz="3200" b="0" strike="noStrike" spc="-1">
              <a:latin typeface="Arial"/>
            </a:endParaRPr>
          </a:p>
        </p:txBody>
      </p:sp>
      <p:sp>
        <p:nvSpPr>
          <p:cNvPr id="44" name="PlaceHolder 7"/>
          <p:cNvSpPr>
            <a:spLocks noGrp="1"/>
          </p:cNvSpPr>
          <p:nvPr>
            <p:ph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uk-UA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uk-UA" sz="4400" b="0" strike="noStrike" spc="-1">
              <a:latin typeface="Arial"/>
            </a:endParaRPr>
          </a:p>
        </p:txBody>
      </p:sp>
      <p:sp>
        <p:nvSpPr>
          <p:cNvPr id="55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uk-UA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uk-UA" sz="4400" b="0" strike="noStrike" spc="-1">
              <a:latin typeface="Arial"/>
            </a:endParaRPr>
          </a:p>
        </p:txBody>
      </p:sp>
      <p:sp>
        <p:nvSpPr>
          <p:cNvPr id="57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uk-UA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uk-UA" sz="4400" b="0" strike="noStrike" spc="-1">
              <a:latin typeface="Arial"/>
            </a:endParaRPr>
          </a:p>
        </p:txBody>
      </p:sp>
      <p:sp>
        <p:nvSpPr>
          <p:cNvPr id="59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uk-UA" sz="3200" b="0" strike="noStrike" spc="-1">
              <a:latin typeface="Arial"/>
            </a:endParaRPr>
          </a:p>
        </p:txBody>
      </p:sp>
      <p:sp>
        <p:nvSpPr>
          <p:cNvPr id="60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uk-UA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uk-UA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uk-UA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uk-UA" sz="4400" b="0" strike="noStrike" spc="-1">
              <a:latin typeface="Arial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uk-UA" sz="3200" b="0" strike="noStrike" spc="-1">
              <a:latin typeface="Arial"/>
            </a:endParaRPr>
          </a:p>
        </p:txBody>
      </p:sp>
      <p:sp>
        <p:nvSpPr>
          <p:cNvPr id="65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uk-UA" sz="3200" b="0" strike="noStrike" spc="-1">
              <a:latin typeface="Arial"/>
            </a:endParaRPr>
          </a:p>
        </p:txBody>
      </p:sp>
      <p:sp>
        <p:nvSpPr>
          <p:cNvPr id="66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uk-UA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uk-UA" sz="4400" b="0" strike="noStrike" spc="-1"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uk-UA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uk-UA" sz="4400" b="0" strike="noStrike" spc="-1">
              <a:latin typeface="Arial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uk-UA" sz="3200" b="0" strike="noStrike" spc="-1">
              <a:latin typeface="Arial"/>
            </a:endParaRPr>
          </a:p>
        </p:txBody>
      </p:sp>
      <p:sp>
        <p:nvSpPr>
          <p:cNvPr id="69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uk-UA" sz="3200" b="0" strike="noStrike" spc="-1">
              <a:latin typeface="Arial"/>
            </a:endParaRPr>
          </a:p>
        </p:txBody>
      </p:sp>
      <p:sp>
        <p:nvSpPr>
          <p:cNvPr id="70" name="PlaceHolder 4"/>
          <p:cNvSpPr>
            <a:spLocks noGrp="1"/>
          </p:cNvSpPr>
          <p:nvPr>
            <p:ph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uk-UA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uk-UA" sz="4400" b="0" strike="noStrike" spc="-1">
              <a:latin typeface="Arial"/>
            </a:endParaRPr>
          </a:p>
        </p:txBody>
      </p:sp>
      <p:sp>
        <p:nvSpPr>
          <p:cNvPr id="72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uk-UA" sz="3200" b="0" strike="noStrike" spc="-1">
              <a:latin typeface="Arial"/>
            </a:endParaRPr>
          </a:p>
        </p:txBody>
      </p:sp>
      <p:sp>
        <p:nvSpPr>
          <p:cNvPr id="73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uk-UA" sz="3200" b="0" strike="noStrike" spc="-1">
              <a:latin typeface="Arial"/>
            </a:endParaRPr>
          </a:p>
        </p:txBody>
      </p:sp>
      <p:sp>
        <p:nvSpPr>
          <p:cNvPr id="74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uk-UA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uk-UA" sz="4400" b="0" strike="noStrike" spc="-1">
              <a:latin typeface="Arial"/>
            </a:endParaRPr>
          </a:p>
        </p:txBody>
      </p:sp>
      <p:sp>
        <p:nvSpPr>
          <p:cNvPr id="76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uk-UA" sz="3200" b="0" strike="noStrike" spc="-1">
              <a:latin typeface="Arial"/>
            </a:endParaRPr>
          </a:p>
        </p:txBody>
      </p:sp>
      <p:sp>
        <p:nvSpPr>
          <p:cNvPr id="77" name="PlaceHolder 3"/>
          <p:cNvSpPr>
            <a:spLocks noGrp="1"/>
          </p:cNvSpPr>
          <p:nvPr>
            <p:ph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uk-UA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uk-UA" sz="4400" b="0" strike="noStrike" spc="-1">
              <a:latin typeface="Arial"/>
            </a:endParaRPr>
          </a:p>
        </p:txBody>
      </p:sp>
      <p:sp>
        <p:nvSpPr>
          <p:cNvPr id="79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uk-UA" sz="3200" b="0" strike="noStrike" spc="-1">
              <a:latin typeface="Arial"/>
            </a:endParaRPr>
          </a:p>
        </p:txBody>
      </p:sp>
      <p:sp>
        <p:nvSpPr>
          <p:cNvPr id="80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uk-UA" sz="3200" b="0" strike="noStrike" spc="-1">
              <a:latin typeface="Arial"/>
            </a:endParaRPr>
          </a:p>
        </p:txBody>
      </p:sp>
      <p:sp>
        <p:nvSpPr>
          <p:cNvPr id="81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uk-UA" sz="3200" b="0" strike="noStrike" spc="-1">
              <a:latin typeface="Arial"/>
            </a:endParaRPr>
          </a:p>
        </p:txBody>
      </p:sp>
      <p:sp>
        <p:nvSpPr>
          <p:cNvPr id="82" name="PlaceHolder 5"/>
          <p:cNvSpPr>
            <a:spLocks noGrp="1"/>
          </p:cNvSpPr>
          <p:nvPr>
            <p:ph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uk-UA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uk-UA" sz="4400" b="0" strike="noStrike" spc="-1">
              <a:latin typeface="Arial"/>
            </a:endParaRPr>
          </a:p>
        </p:txBody>
      </p:sp>
      <p:sp>
        <p:nvSpPr>
          <p:cNvPr id="84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uk-UA" sz="3200" b="0" strike="noStrike" spc="-1">
              <a:latin typeface="Arial"/>
            </a:endParaRPr>
          </a:p>
        </p:txBody>
      </p:sp>
      <p:sp>
        <p:nvSpPr>
          <p:cNvPr id="85" name="PlaceHolder 3"/>
          <p:cNvSpPr>
            <a:spLocks noGrp="1"/>
          </p:cNvSpPr>
          <p:nvPr>
            <p:ph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uk-UA" sz="3200" b="0" strike="noStrike" spc="-1">
              <a:latin typeface="Arial"/>
            </a:endParaRPr>
          </a:p>
        </p:txBody>
      </p:sp>
      <p:sp>
        <p:nvSpPr>
          <p:cNvPr id="86" name="PlaceHolder 4"/>
          <p:cNvSpPr>
            <a:spLocks noGrp="1"/>
          </p:cNvSpPr>
          <p:nvPr>
            <p:ph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uk-UA" sz="3200" b="0" strike="noStrike" spc="-1">
              <a:latin typeface="Arial"/>
            </a:endParaRPr>
          </a:p>
        </p:txBody>
      </p:sp>
      <p:sp>
        <p:nvSpPr>
          <p:cNvPr id="87" name="PlaceHolder 5"/>
          <p:cNvSpPr>
            <a:spLocks noGrp="1"/>
          </p:cNvSpPr>
          <p:nvPr>
            <p:ph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uk-UA" sz="3200" b="0" strike="noStrike" spc="-1">
              <a:latin typeface="Arial"/>
            </a:endParaRPr>
          </a:p>
        </p:txBody>
      </p:sp>
      <p:sp>
        <p:nvSpPr>
          <p:cNvPr id="88" name="PlaceHolder 6"/>
          <p:cNvSpPr>
            <a:spLocks noGrp="1"/>
          </p:cNvSpPr>
          <p:nvPr>
            <p:ph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uk-UA" sz="3200" b="0" strike="noStrike" spc="-1">
              <a:latin typeface="Arial"/>
            </a:endParaRPr>
          </a:p>
        </p:txBody>
      </p:sp>
      <p:sp>
        <p:nvSpPr>
          <p:cNvPr id="89" name="PlaceHolder 7"/>
          <p:cNvSpPr>
            <a:spLocks noGrp="1"/>
          </p:cNvSpPr>
          <p:nvPr>
            <p:ph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uk-UA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uk-UA" sz="4400" b="0" strike="noStrike" spc="-1">
              <a:latin typeface="Arial"/>
            </a:endParaRPr>
          </a:p>
        </p:txBody>
      </p:sp>
      <p:sp>
        <p:nvSpPr>
          <p:cNvPr id="100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uk-UA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uk-UA" sz="4400" b="0" strike="noStrike" spc="-1">
              <a:latin typeface="Arial"/>
            </a:endParaRPr>
          </a:p>
        </p:txBody>
      </p:sp>
      <p:sp>
        <p:nvSpPr>
          <p:cNvPr id="102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uk-UA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uk-UA" sz="4400" b="0" strike="noStrike" spc="-1">
              <a:latin typeface="Arial"/>
            </a:endParaRPr>
          </a:p>
        </p:txBody>
      </p:sp>
      <p:sp>
        <p:nvSpPr>
          <p:cNvPr id="104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uk-UA" sz="3200" b="0" strike="noStrike" spc="-1">
              <a:latin typeface="Arial"/>
            </a:endParaRPr>
          </a:p>
        </p:txBody>
      </p:sp>
      <p:sp>
        <p:nvSpPr>
          <p:cNvPr id="105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uk-UA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uk-UA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uk-UA" sz="4400" b="0" strike="noStrike" spc="-1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uk-UA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uk-UA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uk-UA" sz="4400" b="0" strike="noStrike" spc="-1">
              <a:latin typeface="Arial"/>
            </a:endParaRPr>
          </a:p>
        </p:txBody>
      </p:sp>
      <p:sp>
        <p:nvSpPr>
          <p:cNvPr id="109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uk-UA" sz="3200" b="0" strike="noStrike" spc="-1">
              <a:latin typeface="Arial"/>
            </a:endParaRPr>
          </a:p>
        </p:txBody>
      </p:sp>
      <p:sp>
        <p:nvSpPr>
          <p:cNvPr id="110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uk-UA" sz="3200" b="0" strike="noStrike" spc="-1">
              <a:latin typeface="Arial"/>
            </a:endParaRPr>
          </a:p>
        </p:txBody>
      </p:sp>
      <p:sp>
        <p:nvSpPr>
          <p:cNvPr id="111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uk-UA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uk-UA" sz="4400" b="0" strike="noStrike" spc="-1">
              <a:latin typeface="Arial"/>
            </a:endParaRPr>
          </a:p>
        </p:txBody>
      </p:sp>
      <p:sp>
        <p:nvSpPr>
          <p:cNvPr id="113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uk-UA" sz="3200" b="0" strike="noStrike" spc="-1">
              <a:latin typeface="Arial"/>
            </a:endParaRPr>
          </a:p>
        </p:txBody>
      </p:sp>
      <p:sp>
        <p:nvSpPr>
          <p:cNvPr id="114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uk-UA" sz="3200" b="0" strike="noStrike" spc="-1">
              <a:latin typeface="Arial"/>
            </a:endParaRPr>
          </a:p>
        </p:txBody>
      </p:sp>
      <p:sp>
        <p:nvSpPr>
          <p:cNvPr id="115" name="PlaceHolder 4"/>
          <p:cNvSpPr>
            <a:spLocks noGrp="1"/>
          </p:cNvSpPr>
          <p:nvPr>
            <p:ph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uk-UA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uk-UA" sz="4400" b="0" strike="noStrike" spc="-1">
              <a:latin typeface="Arial"/>
            </a:endParaRPr>
          </a:p>
        </p:txBody>
      </p:sp>
      <p:sp>
        <p:nvSpPr>
          <p:cNvPr id="117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uk-UA" sz="3200" b="0" strike="noStrike" spc="-1">
              <a:latin typeface="Arial"/>
            </a:endParaRPr>
          </a:p>
        </p:txBody>
      </p:sp>
      <p:sp>
        <p:nvSpPr>
          <p:cNvPr id="118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uk-UA" sz="3200" b="0" strike="noStrike" spc="-1">
              <a:latin typeface="Arial"/>
            </a:endParaRPr>
          </a:p>
        </p:txBody>
      </p:sp>
      <p:sp>
        <p:nvSpPr>
          <p:cNvPr id="119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uk-UA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uk-UA" sz="4400" b="0" strike="noStrike" spc="-1">
              <a:latin typeface="Arial"/>
            </a:endParaRPr>
          </a:p>
        </p:txBody>
      </p:sp>
      <p:sp>
        <p:nvSpPr>
          <p:cNvPr id="121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uk-UA" sz="3200" b="0" strike="noStrike" spc="-1">
              <a:latin typeface="Arial"/>
            </a:endParaRPr>
          </a:p>
        </p:txBody>
      </p:sp>
      <p:sp>
        <p:nvSpPr>
          <p:cNvPr id="122" name="PlaceHolder 3"/>
          <p:cNvSpPr>
            <a:spLocks noGrp="1"/>
          </p:cNvSpPr>
          <p:nvPr>
            <p:ph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uk-UA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uk-UA" sz="4400" b="0" strike="noStrike" spc="-1">
              <a:latin typeface="Arial"/>
            </a:endParaRPr>
          </a:p>
        </p:txBody>
      </p:sp>
      <p:sp>
        <p:nvSpPr>
          <p:cNvPr id="124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uk-UA" sz="3200" b="0" strike="noStrike" spc="-1">
              <a:latin typeface="Arial"/>
            </a:endParaRPr>
          </a:p>
        </p:txBody>
      </p:sp>
      <p:sp>
        <p:nvSpPr>
          <p:cNvPr id="125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uk-UA" sz="3200" b="0" strike="noStrike" spc="-1">
              <a:latin typeface="Arial"/>
            </a:endParaRPr>
          </a:p>
        </p:txBody>
      </p:sp>
      <p:sp>
        <p:nvSpPr>
          <p:cNvPr id="126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uk-UA" sz="3200" b="0" strike="noStrike" spc="-1">
              <a:latin typeface="Arial"/>
            </a:endParaRPr>
          </a:p>
        </p:txBody>
      </p:sp>
      <p:sp>
        <p:nvSpPr>
          <p:cNvPr id="127" name="PlaceHolder 5"/>
          <p:cNvSpPr>
            <a:spLocks noGrp="1"/>
          </p:cNvSpPr>
          <p:nvPr>
            <p:ph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uk-UA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uk-UA" sz="4400" b="0" strike="noStrike" spc="-1">
              <a:latin typeface="Arial"/>
            </a:endParaRPr>
          </a:p>
        </p:txBody>
      </p:sp>
      <p:sp>
        <p:nvSpPr>
          <p:cNvPr id="129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uk-UA" sz="3200" b="0" strike="noStrike" spc="-1">
              <a:latin typeface="Arial"/>
            </a:endParaRPr>
          </a:p>
        </p:txBody>
      </p:sp>
      <p:sp>
        <p:nvSpPr>
          <p:cNvPr id="130" name="PlaceHolder 3"/>
          <p:cNvSpPr>
            <a:spLocks noGrp="1"/>
          </p:cNvSpPr>
          <p:nvPr>
            <p:ph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uk-UA" sz="3200" b="0" strike="noStrike" spc="-1">
              <a:latin typeface="Arial"/>
            </a:endParaRPr>
          </a:p>
        </p:txBody>
      </p:sp>
      <p:sp>
        <p:nvSpPr>
          <p:cNvPr id="131" name="PlaceHolder 4"/>
          <p:cNvSpPr>
            <a:spLocks noGrp="1"/>
          </p:cNvSpPr>
          <p:nvPr>
            <p:ph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uk-UA" sz="3200" b="0" strike="noStrike" spc="-1">
              <a:latin typeface="Arial"/>
            </a:endParaRPr>
          </a:p>
        </p:txBody>
      </p:sp>
      <p:sp>
        <p:nvSpPr>
          <p:cNvPr id="132" name="PlaceHolder 5"/>
          <p:cNvSpPr>
            <a:spLocks noGrp="1"/>
          </p:cNvSpPr>
          <p:nvPr>
            <p:ph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uk-UA" sz="3200" b="0" strike="noStrike" spc="-1">
              <a:latin typeface="Arial"/>
            </a:endParaRPr>
          </a:p>
        </p:txBody>
      </p:sp>
      <p:sp>
        <p:nvSpPr>
          <p:cNvPr id="133" name="PlaceHolder 6"/>
          <p:cNvSpPr>
            <a:spLocks noGrp="1"/>
          </p:cNvSpPr>
          <p:nvPr>
            <p:ph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uk-UA" sz="3200" b="0" strike="noStrike" spc="-1">
              <a:latin typeface="Arial"/>
            </a:endParaRPr>
          </a:p>
        </p:txBody>
      </p:sp>
      <p:sp>
        <p:nvSpPr>
          <p:cNvPr id="134" name="PlaceHolder 7"/>
          <p:cNvSpPr>
            <a:spLocks noGrp="1"/>
          </p:cNvSpPr>
          <p:nvPr>
            <p:ph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uk-UA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uk-UA" sz="4400" b="0" strike="noStrike" spc="-1">
              <a:latin typeface="Arial"/>
            </a:endParaRPr>
          </a:p>
        </p:txBody>
      </p:sp>
      <p:sp>
        <p:nvSpPr>
          <p:cNvPr id="190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uk-UA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uk-UA" sz="4400" b="0" strike="noStrike" spc="-1">
              <a:latin typeface="Arial"/>
            </a:endParaRPr>
          </a:p>
        </p:txBody>
      </p:sp>
      <p:sp>
        <p:nvSpPr>
          <p:cNvPr id="192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uk-UA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uk-UA" sz="4400" b="0" strike="noStrike" spc="-1">
              <a:latin typeface="Arial"/>
            </a:endParaRPr>
          </a:p>
        </p:txBody>
      </p:sp>
      <p:sp>
        <p:nvSpPr>
          <p:cNvPr id="14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uk-UA" sz="3200" b="0" strike="noStrike" spc="-1">
              <a:latin typeface="Arial"/>
            </a:endParaRPr>
          </a:p>
        </p:txBody>
      </p:sp>
      <p:sp>
        <p:nvSpPr>
          <p:cNvPr id="15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uk-UA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uk-UA" sz="4400" b="0" strike="noStrike" spc="-1">
              <a:latin typeface="Arial"/>
            </a:endParaRPr>
          </a:p>
        </p:txBody>
      </p:sp>
      <p:sp>
        <p:nvSpPr>
          <p:cNvPr id="194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uk-UA" sz="3200" b="0" strike="noStrike" spc="-1">
              <a:latin typeface="Arial"/>
            </a:endParaRPr>
          </a:p>
        </p:txBody>
      </p:sp>
      <p:sp>
        <p:nvSpPr>
          <p:cNvPr id="195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uk-UA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uk-UA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uk-UA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uk-UA" sz="4400" b="0" strike="noStrike" spc="-1">
              <a:latin typeface="Arial"/>
            </a:endParaRPr>
          </a:p>
        </p:txBody>
      </p:sp>
      <p:sp>
        <p:nvSpPr>
          <p:cNvPr id="199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uk-UA" sz="3200" b="0" strike="noStrike" spc="-1">
              <a:latin typeface="Arial"/>
            </a:endParaRPr>
          </a:p>
        </p:txBody>
      </p:sp>
      <p:sp>
        <p:nvSpPr>
          <p:cNvPr id="200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uk-UA" sz="3200" b="0" strike="noStrike" spc="-1">
              <a:latin typeface="Arial"/>
            </a:endParaRPr>
          </a:p>
        </p:txBody>
      </p:sp>
      <p:sp>
        <p:nvSpPr>
          <p:cNvPr id="201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uk-UA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uk-UA" sz="4400" b="0" strike="noStrike" spc="-1">
              <a:latin typeface="Arial"/>
            </a:endParaRPr>
          </a:p>
        </p:txBody>
      </p:sp>
      <p:sp>
        <p:nvSpPr>
          <p:cNvPr id="203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uk-UA" sz="3200" b="0" strike="noStrike" spc="-1">
              <a:latin typeface="Arial"/>
            </a:endParaRPr>
          </a:p>
        </p:txBody>
      </p:sp>
      <p:sp>
        <p:nvSpPr>
          <p:cNvPr id="204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uk-UA" sz="3200" b="0" strike="noStrike" spc="-1">
              <a:latin typeface="Arial"/>
            </a:endParaRPr>
          </a:p>
        </p:txBody>
      </p:sp>
      <p:sp>
        <p:nvSpPr>
          <p:cNvPr id="205" name="PlaceHolder 4"/>
          <p:cNvSpPr>
            <a:spLocks noGrp="1"/>
          </p:cNvSpPr>
          <p:nvPr>
            <p:ph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uk-UA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uk-UA" sz="4400" b="0" strike="noStrike" spc="-1">
              <a:latin typeface="Arial"/>
            </a:endParaRPr>
          </a:p>
        </p:txBody>
      </p:sp>
      <p:sp>
        <p:nvSpPr>
          <p:cNvPr id="207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uk-UA" sz="3200" b="0" strike="noStrike" spc="-1">
              <a:latin typeface="Arial"/>
            </a:endParaRPr>
          </a:p>
        </p:txBody>
      </p:sp>
      <p:sp>
        <p:nvSpPr>
          <p:cNvPr id="208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uk-UA" sz="3200" b="0" strike="noStrike" spc="-1">
              <a:latin typeface="Arial"/>
            </a:endParaRPr>
          </a:p>
        </p:txBody>
      </p:sp>
      <p:sp>
        <p:nvSpPr>
          <p:cNvPr id="209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uk-UA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uk-UA" sz="4400" b="0" strike="noStrike" spc="-1">
              <a:latin typeface="Arial"/>
            </a:endParaRPr>
          </a:p>
        </p:txBody>
      </p:sp>
      <p:sp>
        <p:nvSpPr>
          <p:cNvPr id="211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uk-UA" sz="3200" b="0" strike="noStrike" spc="-1">
              <a:latin typeface="Arial"/>
            </a:endParaRPr>
          </a:p>
        </p:txBody>
      </p:sp>
      <p:sp>
        <p:nvSpPr>
          <p:cNvPr id="212" name="PlaceHolder 3"/>
          <p:cNvSpPr>
            <a:spLocks noGrp="1"/>
          </p:cNvSpPr>
          <p:nvPr>
            <p:ph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uk-UA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uk-UA" sz="4400" b="0" strike="noStrike" spc="-1">
              <a:latin typeface="Arial"/>
            </a:endParaRPr>
          </a:p>
        </p:txBody>
      </p:sp>
      <p:sp>
        <p:nvSpPr>
          <p:cNvPr id="214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uk-UA" sz="3200" b="0" strike="noStrike" spc="-1">
              <a:latin typeface="Arial"/>
            </a:endParaRPr>
          </a:p>
        </p:txBody>
      </p:sp>
      <p:sp>
        <p:nvSpPr>
          <p:cNvPr id="215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uk-UA" sz="3200" b="0" strike="noStrike" spc="-1">
              <a:latin typeface="Arial"/>
            </a:endParaRPr>
          </a:p>
        </p:txBody>
      </p:sp>
      <p:sp>
        <p:nvSpPr>
          <p:cNvPr id="216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uk-UA" sz="3200" b="0" strike="noStrike" spc="-1">
              <a:latin typeface="Arial"/>
            </a:endParaRPr>
          </a:p>
        </p:txBody>
      </p:sp>
      <p:sp>
        <p:nvSpPr>
          <p:cNvPr id="217" name="PlaceHolder 5"/>
          <p:cNvSpPr>
            <a:spLocks noGrp="1"/>
          </p:cNvSpPr>
          <p:nvPr>
            <p:ph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uk-UA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uk-UA" sz="4400" b="0" strike="noStrike" spc="-1">
              <a:latin typeface="Arial"/>
            </a:endParaRPr>
          </a:p>
        </p:txBody>
      </p:sp>
      <p:sp>
        <p:nvSpPr>
          <p:cNvPr id="219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uk-UA" sz="3200" b="0" strike="noStrike" spc="-1">
              <a:latin typeface="Arial"/>
            </a:endParaRPr>
          </a:p>
        </p:txBody>
      </p:sp>
      <p:sp>
        <p:nvSpPr>
          <p:cNvPr id="220" name="PlaceHolder 3"/>
          <p:cNvSpPr>
            <a:spLocks noGrp="1"/>
          </p:cNvSpPr>
          <p:nvPr>
            <p:ph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uk-UA" sz="3200" b="0" strike="noStrike" spc="-1">
              <a:latin typeface="Arial"/>
            </a:endParaRPr>
          </a:p>
        </p:txBody>
      </p:sp>
      <p:sp>
        <p:nvSpPr>
          <p:cNvPr id="221" name="PlaceHolder 4"/>
          <p:cNvSpPr>
            <a:spLocks noGrp="1"/>
          </p:cNvSpPr>
          <p:nvPr>
            <p:ph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uk-UA" sz="3200" b="0" strike="noStrike" spc="-1">
              <a:latin typeface="Arial"/>
            </a:endParaRPr>
          </a:p>
        </p:txBody>
      </p:sp>
      <p:sp>
        <p:nvSpPr>
          <p:cNvPr id="222" name="PlaceHolder 5"/>
          <p:cNvSpPr>
            <a:spLocks noGrp="1"/>
          </p:cNvSpPr>
          <p:nvPr>
            <p:ph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uk-UA" sz="3200" b="0" strike="noStrike" spc="-1">
              <a:latin typeface="Arial"/>
            </a:endParaRPr>
          </a:p>
        </p:txBody>
      </p:sp>
      <p:sp>
        <p:nvSpPr>
          <p:cNvPr id="223" name="PlaceHolder 6"/>
          <p:cNvSpPr>
            <a:spLocks noGrp="1"/>
          </p:cNvSpPr>
          <p:nvPr>
            <p:ph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uk-UA" sz="3200" b="0" strike="noStrike" spc="-1">
              <a:latin typeface="Arial"/>
            </a:endParaRPr>
          </a:p>
        </p:txBody>
      </p:sp>
      <p:sp>
        <p:nvSpPr>
          <p:cNvPr id="224" name="PlaceHolder 7"/>
          <p:cNvSpPr>
            <a:spLocks noGrp="1"/>
          </p:cNvSpPr>
          <p:nvPr>
            <p:ph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uk-UA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uk-UA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uk-UA" sz="4400" b="0" strike="noStrike" spc="-1">
              <a:latin typeface="Arial"/>
            </a:endParaRPr>
          </a:p>
        </p:txBody>
      </p:sp>
      <p:sp>
        <p:nvSpPr>
          <p:cNvPr id="235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uk-UA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uk-UA" sz="4400" b="0" strike="noStrike" spc="-1">
              <a:latin typeface="Arial"/>
            </a:endParaRPr>
          </a:p>
        </p:txBody>
      </p:sp>
      <p:sp>
        <p:nvSpPr>
          <p:cNvPr id="237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uk-UA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uk-UA" sz="4400" b="0" strike="noStrike" spc="-1">
              <a:latin typeface="Arial"/>
            </a:endParaRPr>
          </a:p>
        </p:txBody>
      </p:sp>
      <p:sp>
        <p:nvSpPr>
          <p:cNvPr id="239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uk-UA" sz="3200" b="0" strike="noStrike" spc="-1">
              <a:latin typeface="Arial"/>
            </a:endParaRPr>
          </a:p>
        </p:txBody>
      </p:sp>
      <p:sp>
        <p:nvSpPr>
          <p:cNvPr id="240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uk-UA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uk-UA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uk-UA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uk-UA" sz="4400" b="0" strike="noStrike" spc="-1">
              <a:latin typeface="Arial"/>
            </a:endParaRPr>
          </a:p>
        </p:txBody>
      </p:sp>
      <p:sp>
        <p:nvSpPr>
          <p:cNvPr id="244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uk-UA" sz="3200" b="0" strike="noStrike" spc="-1">
              <a:latin typeface="Arial"/>
            </a:endParaRPr>
          </a:p>
        </p:txBody>
      </p:sp>
      <p:sp>
        <p:nvSpPr>
          <p:cNvPr id="245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uk-UA" sz="3200" b="0" strike="noStrike" spc="-1">
              <a:latin typeface="Arial"/>
            </a:endParaRPr>
          </a:p>
        </p:txBody>
      </p:sp>
      <p:sp>
        <p:nvSpPr>
          <p:cNvPr id="246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uk-UA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uk-UA" sz="4400" b="0" strike="noStrike" spc="-1">
              <a:latin typeface="Arial"/>
            </a:endParaRPr>
          </a:p>
        </p:txBody>
      </p:sp>
      <p:sp>
        <p:nvSpPr>
          <p:cNvPr id="248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uk-UA" sz="3200" b="0" strike="noStrike" spc="-1">
              <a:latin typeface="Arial"/>
            </a:endParaRPr>
          </a:p>
        </p:txBody>
      </p:sp>
      <p:sp>
        <p:nvSpPr>
          <p:cNvPr id="249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uk-UA" sz="3200" b="0" strike="noStrike" spc="-1">
              <a:latin typeface="Arial"/>
            </a:endParaRPr>
          </a:p>
        </p:txBody>
      </p:sp>
      <p:sp>
        <p:nvSpPr>
          <p:cNvPr id="250" name="PlaceHolder 4"/>
          <p:cNvSpPr>
            <a:spLocks noGrp="1"/>
          </p:cNvSpPr>
          <p:nvPr>
            <p:ph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uk-UA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uk-UA" sz="4400" b="0" strike="noStrike" spc="-1">
              <a:latin typeface="Arial"/>
            </a:endParaRPr>
          </a:p>
        </p:txBody>
      </p:sp>
      <p:sp>
        <p:nvSpPr>
          <p:cNvPr id="252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uk-UA" sz="3200" b="0" strike="noStrike" spc="-1">
              <a:latin typeface="Arial"/>
            </a:endParaRPr>
          </a:p>
        </p:txBody>
      </p:sp>
      <p:sp>
        <p:nvSpPr>
          <p:cNvPr id="253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uk-UA" sz="3200" b="0" strike="noStrike" spc="-1">
              <a:latin typeface="Arial"/>
            </a:endParaRPr>
          </a:p>
        </p:txBody>
      </p:sp>
      <p:sp>
        <p:nvSpPr>
          <p:cNvPr id="254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uk-UA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uk-UA" sz="4400" b="0" strike="noStrike" spc="-1">
              <a:latin typeface="Arial"/>
            </a:endParaRPr>
          </a:p>
        </p:txBody>
      </p:sp>
      <p:sp>
        <p:nvSpPr>
          <p:cNvPr id="256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uk-UA" sz="3200" b="0" strike="noStrike" spc="-1">
              <a:latin typeface="Arial"/>
            </a:endParaRPr>
          </a:p>
        </p:txBody>
      </p:sp>
      <p:sp>
        <p:nvSpPr>
          <p:cNvPr id="257" name="PlaceHolder 3"/>
          <p:cNvSpPr>
            <a:spLocks noGrp="1"/>
          </p:cNvSpPr>
          <p:nvPr>
            <p:ph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uk-UA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uk-UA" sz="4400" b="0" strike="noStrike" spc="-1">
              <a:latin typeface="Arial"/>
            </a:endParaRPr>
          </a:p>
        </p:txBody>
      </p:sp>
      <p:sp>
        <p:nvSpPr>
          <p:cNvPr id="259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uk-UA" sz="3200" b="0" strike="noStrike" spc="-1">
              <a:latin typeface="Arial"/>
            </a:endParaRPr>
          </a:p>
        </p:txBody>
      </p:sp>
      <p:sp>
        <p:nvSpPr>
          <p:cNvPr id="260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uk-UA" sz="3200" b="0" strike="noStrike" spc="-1">
              <a:latin typeface="Arial"/>
            </a:endParaRPr>
          </a:p>
        </p:txBody>
      </p:sp>
      <p:sp>
        <p:nvSpPr>
          <p:cNvPr id="261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uk-UA" sz="3200" b="0" strike="noStrike" spc="-1">
              <a:latin typeface="Arial"/>
            </a:endParaRPr>
          </a:p>
        </p:txBody>
      </p:sp>
      <p:sp>
        <p:nvSpPr>
          <p:cNvPr id="262" name="PlaceHolder 5"/>
          <p:cNvSpPr>
            <a:spLocks noGrp="1"/>
          </p:cNvSpPr>
          <p:nvPr>
            <p:ph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uk-UA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uk-UA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uk-UA" sz="4400" b="0" strike="noStrike" spc="-1">
              <a:latin typeface="Arial"/>
            </a:endParaRPr>
          </a:p>
        </p:txBody>
      </p:sp>
      <p:sp>
        <p:nvSpPr>
          <p:cNvPr id="264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uk-UA" sz="3200" b="0" strike="noStrike" spc="-1">
              <a:latin typeface="Arial"/>
            </a:endParaRPr>
          </a:p>
        </p:txBody>
      </p:sp>
      <p:sp>
        <p:nvSpPr>
          <p:cNvPr id="265" name="PlaceHolder 3"/>
          <p:cNvSpPr>
            <a:spLocks noGrp="1"/>
          </p:cNvSpPr>
          <p:nvPr>
            <p:ph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uk-UA" sz="3200" b="0" strike="noStrike" spc="-1">
              <a:latin typeface="Arial"/>
            </a:endParaRPr>
          </a:p>
        </p:txBody>
      </p:sp>
      <p:sp>
        <p:nvSpPr>
          <p:cNvPr id="266" name="PlaceHolder 4"/>
          <p:cNvSpPr>
            <a:spLocks noGrp="1"/>
          </p:cNvSpPr>
          <p:nvPr>
            <p:ph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uk-UA" sz="3200" b="0" strike="noStrike" spc="-1">
              <a:latin typeface="Arial"/>
            </a:endParaRPr>
          </a:p>
        </p:txBody>
      </p:sp>
      <p:sp>
        <p:nvSpPr>
          <p:cNvPr id="267" name="PlaceHolder 5"/>
          <p:cNvSpPr>
            <a:spLocks noGrp="1"/>
          </p:cNvSpPr>
          <p:nvPr>
            <p:ph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uk-UA" sz="3200" b="0" strike="noStrike" spc="-1">
              <a:latin typeface="Arial"/>
            </a:endParaRPr>
          </a:p>
        </p:txBody>
      </p:sp>
      <p:sp>
        <p:nvSpPr>
          <p:cNvPr id="268" name="PlaceHolder 6"/>
          <p:cNvSpPr>
            <a:spLocks noGrp="1"/>
          </p:cNvSpPr>
          <p:nvPr>
            <p:ph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uk-UA" sz="3200" b="0" strike="noStrike" spc="-1">
              <a:latin typeface="Arial"/>
            </a:endParaRPr>
          </a:p>
        </p:txBody>
      </p:sp>
      <p:sp>
        <p:nvSpPr>
          <p:cNvPr id="269" name="PlaceHolder 7"/>
          <p:cNvSpPr>
            <a:spLocks noGrp="1"/>
          </p:cNvSpPr>
          <p:nvPr>
            <p:ph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uk-UA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uk-UA" sz="4400" b="0" strike="noStrike" spc="-1">
              <a:latin typeface="Arial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uk-UA" sz="3200" b="0" strike="noStrike" spc="-1">
              <a:latin typeface="Arial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uk-UA" sz="3200" b="0" strike="noStrike" spc="-1">
              <a:latin typeface="Arial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uk-UA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uk-UA" sz="4400" b="0" strike="noStrike" spc="-1">
              <a:latin typeface="Aria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uk-UA" sz="3200" b="0" strike="noStrike" spc="-1">
              <a:latin typeface="Arial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uk-UA" sz="3200" b="0" strike="noStrike" spc="-1">
              <a:latin typeface="Arial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uk-UA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uk-UA" sz="4400" b="0" strike="noStrike" spc="-1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uk-UA" sz="3200" b="0" strike="noStrike" spc="-1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uk-UA" sz="3200" b="0" strike="noStrike" spc="-1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uk-UA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image" Target="../media/image1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g object 16"/>
          <p:cNvPicPr/>
          <p:nvPr/>
        </p:nvPicPr>
        <p:blipFill>
          <a:blip r:embed="rId14"/>
          <a:stretch/>
        </p:blipFill>
        <p:spPr>
          <a:xfrm>
            <a:off x="0" y="0"/>
            <a:ext cx="279360" cy="526320"/>
          </a:xfrm>
          <a:prstGeom prst="rect">
            <a:avLst/>
          </a:prstGeom>
          <a:ln w="0">
            <a:noFill/>
          </a:ln>
        </p:spPr>
      </p:pic>
      <p:pic>
        <p:nvPicPr>
          <p:cNvPr id="10" name="bg object 17"/>
          <p:cNvPicPr/>
          <p:nvPr/>
        </p:nvPicPr>
        <p:blipFill>
          <a:blip r:embed="rId15"/>
          <a:stretch/>
        </p:blipFill>
        <p:spPr>
          <a:xfrm>
            <a:off x="411480" y="134280"/>
            <a:ext cx="8725320" cy="270360"/>
          </a:xfrm>
          <a:prstGeom prst="rect">
            <a:avLst/>
          </a:prstGeom>
          <a:ln w="0">
            <a:noFill/>
          </a:ln>
        </p:spPr>
      </p:pic>
      <p:sp>
        <p:nvSpPr>
          <p:cNvPr id="2" name="bg object 18"/>
          <p:cNvSpPr/>
          <p:nvPr/>
        </p:nvSpPr>
        <p:spPr>
          <a:xfrm>
            <a:off x="408240" y="0"/>
            <a:ext cx="273960" cy="270720"/>
          </a:xfrm>
          <a:custGeom>
            <a:avLst/>
            <a:gdLst/>
            <a:ahLst/>
            <a:cxnLst/>
            <a:rect l="l" t="t" r="r" b="b"/>
            <a:pathLst>
              <a:path w="274955" h="271780">
                <a:moveTo>
                  <a:pt x="134124" y="134124"/>
                </a:moveTo>
                <a:lnTo>
                  <a:pt x="0" y="134124"/>
                </a:lnTo>
                <a:lnTo>
                  <a:pt x="0" y="271272"/>
                </a:lnTo>
                <a:lnTo>
                  <a:pt x="134124" y="271272"/>
                </a:lnTo>
                <a:lnTo>
                  <a:pt x="134124" y="134124"/>
                </a:lnTo>
                <a:close/>
                <a:moveTo>
                  <a:pt x="274332" y="0"/>
                </a:moveTo>
                <a:lnTo>
                  <a:pt x="140220" y="0"/>
                </a:lnTo>
                <a:lnTo>
                  <a:pt x="140220" y="134112"/>
                </a:lnTo>
                <a:lnTo>
                  <a:pt x="274332" y="134112"/>
                </a:lnTo>
                <a:lnTo>
                  <a:pt x="274332" y="0"/>
                </a:lnTo>
                <a:close/>
              </a:path>
            </a:pathLst>
          </a:custGeom>
          <a:solidFill>
            <a:srgbClr val="CCCCE6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" name="bg object 19"/>
          <p:cNvSpPr/>
          <p:nvPr/>
        </p:nvSpPr>
        <p:spPr>
          <a:xfrm>
            <a:off x="548640" y="134280"/>
            <a:ext cx="133560" cy="136080"/>
          </a:xfrm>
          <a:custGeom>
            <a:avLst/>
            <a:gdLst/>
            <a:ahLst/>
            <a:cxnLst/>
            <a:rect l="l" t="t" r="r" b="b"/>
            <a:pathLst>
              <a:path w="134620" h="137160">
                <a:moveTo>
                  <a:pt x="134112" y="0"/>
                </a:moveTo>
                <a:lnTo>
                  <a:pt x="0" y="0"/>
                </a:lnTo>
                <a:lnTo>
                  <a:pt x="0" y="137159"/>
                </a:lnTo>
                <a:lnTo>
                  <a:pt x="134112" y="137159"/>
                </a:lnTo>
                <a:lnTo>
                  <a:pt x="134112" y="0"/>
                </a:lnTo>
                <a:close/>
              </a:path>
            </a:pathLst>
          </a:custGeom>
          <a:solidFill>
            <a:srgbClr val="9999CC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" name="bg object 20"/>
          <p:cNvSpPr/>
          <p:nvPr/>
        </p:nvSpPr>
        <p:spPr>
          <a:xfrm>
            <a:off x="274320" y="274320"/>
            <a:ext cx="130320" cy="133560"/>
          </a:xfrm>
          <a:custGeom>
            <a:avLst/>
            <a:gdLst/>
            <a:ahLst/>
            <a:cxnLst/>
            <a:rect l="l" t="t" r="r" b="b"/>
            <a:pathLst>
              <a:path w="131445" h="134620">
                <a:moveTo>
                  <a:pt x="131064" y="0"/>
                </a:moveTo>
                <a:lnTo>
                  <a:pt x="0" y="0"/>
                </a:lnTo>
                <a:lnTo>
                  <a:pt x="0" y="134112"/>
                </a:lnTo>
                <a:lnTo>
                  <a:pt x="131064" y="134112"/>
                </a:lnTo>
                <a:lnTo>
                  <a:pt x="131064" y="0"/>
                </a:lnTo>
                <a:close/>
              </a:path>
            </a:pathLst>
          </a:custGeom>
          <a:solidFill>
            <a:srgbClr val="CCCCE6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" name="bg object 21"/>
          <p:cNvSpPr/>
          <p:nvPr/>
        </p:nvSpPr>
        <p:spPr>
          <a:xfrm>
            <a:off x="131040" y="137160"/>
            <a:ext cx="136080" cy="130320"/>
          </a:xfrm>
          <a:custGeom>
            <a:avLst/>
            <a:gdLst/>
            <a:ahLst/>
            <a:cxnLst/>
            <a:rect l="l" t="t" r="r" b="b"/>
            <a:pathLst>
              <a:path w="137160" h="131445">
                <a:moveTo>
                  <a:pt x="137160" y="0"/>
                </a:moveTo>
                <a:lnTo>
                  <a:pt x="0" y="0"/>
                </a:lnTo>
                <a:lnTo>
                  <a:pt x="0" y="131064"/>
                </a:lnTo>
                <a:lnTo>
                  <a:pt x="137160" y="131064"/>
                </a:lnTo>
                <a:lnTo>
                  <a:pt x="137160" y="0"/>
                </a:lnTo>
                <a:close/>
              </a:path>
            </a:pathLst>
          </a:custGeom>
          <a:solidFill>
            <a:srgbClr val="00007C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" name="bg object 22"/>
          <p:cNvSpPr/>
          <p:nvPr/>
        </p:nvSpPr>
        <p:spPr>
          <a:xfrm>
            <a:off x="274320" y="271440"/>
            <a:ext cx="267480" cy="267480"/>
          </a:xfrm>
          <a:custGeom>
            <a:avLst/>
            <a:gdLst/>
            <a:ahLst/>
            <a:cxnLst/>
            <a:rect l="l" t="t" r="r" b="b"/>
            <a:pathLst>
              <a:path w="268605" h="268605">
                <a:moveTo>
                  <a:pt x="131064" y="137160"/>
                </a:moveTo>
                <a:lnTo>
                  <a:pt x="0" y="137160"/>
                </a:lnTo>
                <a:lnTo>
                  <a:pt x="0" y="268224"/>
                </a:lnTo>
                <a:lnTo>
                  <a:pt x="131064" y="268224"/>
                </a:lnTo>
                <a:lnTo>
                  <a:pt x="131064" y="137160"/>
                </a:lnTo>
                <a:close/>
                <a:moveTo>
                  <a:pt x="268224" y="0"/>
                </a:moveTo>
                <a:lnTo>
                  <a:pt x="134099" y="0"/>
                </a:lnTo>
                <a:lnTo>
                  <a:pt x="134099" y="134112"/>
                </a:lnTo>
                <a:lnTo>
                  <a:pt x="268224" y="134112"/>
                </a:lnTo>
                <a:lnTo>
                  <a:pt x="268224" y="0"/>
                </a:lnTo>
                <a:close/>
              </a:path>
            </a:pathLst>
          </a:custGeom>
          <a:solidFill>
            <a:srgbClr val="9999CC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r>
              <a:rPr lang="uk-UA" sz="4400" b="0" strike="noStrike" spc="-1">
                <a:latin typeface="Arial"/>
              </a:rPr>
              <a:t>Для правки тексту заголовка клацніть мишею</a:t>
            </a: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uk-UA" sz="3200" b="0" strike="noStrike" spc="-1">
                <a:latin typeface="Arial"/>
              </a:rPr>
              <a:t>Для редагування структури клацніть мишею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uk-UA" sz="2800" b="0" strike="noStrike" spc="-1">
                <a:latin typeface="Arial"/>
              </a:rPr>
              <a:t>Другий рівень структури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uk-UA" sz="2400" b="0" strike="noStrike" spc="-1">
                <a:latin typeface="Arial"/>
              </a:rPr>
              <a:t>Третій рівень структури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uk-UA" sz="2000" b="0" strike="noStrike" spc="-1">
                <a:latin typeface="Arial"/>
              </a:rPr>
              <a:t>Четвертий рівень структури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uk-UA" sz="2000" b="0" strike="noStrike" spc="-1">
                <a:latin typeface="Arial"/>
              </a:rPr>
              <a:t>П'ятий рівень структури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uk-UA" sz="2000" b="0" strike="noStrike" spc="-1">
                <a:latin typeface="Arial"/>
              </a:rPr>
              <a:t>Шостий рівень структури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uk-UA" sz="2000" b="0" strike="noStrike" spc="-1">
                <a:latin typeface="Arial"/>
              </a:rPr>
              <a:t>Сьомий рівень структури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bg object 16"/>
          <p:cNvPicPr/>
          <p:nvPr/>
        </p:nvPicPr>
        <p:blipFill>
          <a:blip r:embed="rId14"/>
          <a:stretch/>
        </p:blipFill>
        <p:spPr>
          <a:xfrm>
            <a:off x="0" y="0"/>
            <a:ext cx="279360" cy="526320"/>
          </a:xfrm>
          <a:prstGeom prst="rect">
            <a:avLst/>
          </a:prstGeom>
          <a:ln w="0">
            <a:noFill/>
          </a:ln>
        </p:spPr>
      </p:pic>
      <p:pic>
        <p:nvPicPr>
          <p:cNvPr id="46" name="bg object 17"/>
          <p:cNvPicPr/>
          <p:nvPr/>
        </p:nvPicPr>
        <p:blipFill>
          <a:blip r:embed="rId15"/>
          <a:stretch/>
        </p:blipFill>
        <p:spPr>
          <a:xfrm>
            <a:off x="411480" y="134280"/>
            <a:ext cx="8725320" cy="270360"/>
          </a:xfrm>
          <a:prstGeom prst="rect">
            <a:avLst/>
          </a:prstGeom>
          <a:ln w="0">
            <a:noFill/>
          </a:ln>
        </p:spPr>
      </p:pic>
      <p:sp>
        <p:nvSpPr>
          <p:cNvPr id="47" name="bg object 18"/>
          <p:cNvSpPr/>
          <p:nvPr/>
        </p:nvSpPr>
        <p:spPr>
          <a:xfrm>
            <a:off x="408240" y="0"/>
            <a:ext cx="273960" cy="270720"/>
          </a:xfrm>
          <a:custGeom>
            <a:avLst/>
            <a:gdLst/>
            <a:ahLst/>
            <a:cxnLst/>
            <a:rect l="l" t="t" r="r" b="b"/>
            <a:pathLst>
              <a:path w="274955" h="271780">
                <a:moveTo>
                  <a:pt x="134124" y="134124"/>
                </a:moveTo>
                <a:lnTo>
                  <a:pt x="0" y="134124"/>
                </a:lnTo>
                <a:lnTo>
                  <a:pt x="0" y="271272"/>
                </a:lnTo>
                <a:lnTo>
                  <a:pt x="134124" y="271272"/>
                </a:lnTo>
                <a:lnTo>
                  <a:pt x="134124" y="134124"/>
                </a:lnTo>
                <a:close/>
                <a:moveTo>
                  <a:pt x="274332" y="0"/>
                </a:moveTo>
                <a:lnTo>
                  <a:pt x="140220" y="0"/>
                </a:lnTo>
                <a:lnTo>
                  <a:pt x="140220" y="134112"/>
                </a:lnTo>
                <a:lnTo>
                  <a:pt x="274332" y="134112"/>
                </a:lnTo>
                <a:lnTo>
                  <a:pt x="274332" y="0"/>
                </a:lnTo>
                <a:close/>
              </a:path>
            </a:pathLst>
          </a:custGeom>
          <a:solidFill>
            <a:srgbClr val="CCCCE6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8" name="bg object 19"/>
          <p:cNvSpPr/>
          <p:nvPr/>
        </p:nvSpPr>
        <p:spPr>
          <a:xfrm>
            <a:off x="548640" y="134280"/>
            <a:ext cx="133560" cy="136080"/>
          </a:xfrm>
          <a:custGeom>
            <a:avLst/>
            <a:gdLst/>
            <a:ahLst/>
            <a:cxnLst/>
            <a:rect l="l" t="t" r="r" b="b"/>
            <a:pathLst>
              <a:path w="134620" h="137160">
                <a:moveTo>
                  <a:pt x="134112" y="0"/>
                </a:moveTo>
                <a:lnTo>
                  <a:pt x="0" y="0"/>
                </a:lnTo>
                <a:lnTo>
                  <a:pt x="0" y="137159"/>
                </a:lnTo>
                <a:lnTo>
                  <a:pt x="134112" y="137159"/>
                </a:lnTo>
                <a:lnTo>
                  <a:pt x="134112" y="0"/>
                </a:lnTo>
                <a:close/>
              </a:path>
            </a:pathLst>
          </a:custGeom>
          <a:solidFill>
            <a:srgbClr val="9999CC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9" name="bg object 20"/>
          <p:cNvSpPr/>
          <p:nvPr/>
        </p:nvSpPr>
        <p:spPr>
          <a:xfrm>
            <a:off x="274320" y="274320"/>
            <a:ext cx="130320" cy="133560"/>
          </a:xfrm>
          <a:custGeom>
            <a:avLst/>
            <a:gdLst/>
            <a:ahLst/>
            <a:cxnLst/>
            <a:rect l="l" t="t" r="r" b="b"/>
            <a:pathLst>
              <a:path w="131445" h="134620">
                <a:moveTo>
                  <a:pt x="131064" y="0"/>
                </a:moveTo>
                <a:lnTo>
                  <a:pt x="0" y="0"/>
                </a:lnTo>
                <a:lnTo>
                  <a:pt x="0" y="134112"/>
                </a:lnTo>
                <a:lnTo>
                  <a:pt x="131064" y="134112"/>
                </a:lnTo>
                <a:lnTo>
                  <a:pt x="131064" y="0"/>
                </a:lnTo>
                <a:close/>
              </a:path>
            </a:pathLst>
          </a:custGeom>
          <a:solidFill>
            <a:srgbClr val="CCCCE6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0" name="bg object 21"/>
          <p:cNvSpPr/>
          <p:nvPr/>
        </p:nvSpPr>
        <p:spPr>
          <a:xfrm>
            <a:off x="131040" y="137160"/>
            <a:ext cx="136080" cy="130320"/>
          </a:xfrm>
          <a:custGeom>
            <a:avLst/>
            <a:gdLst/>
            <a:ahLst/>
            <a:cxnLst/>
            <a:rect l="l" t="t" r="r" b="b"/>
            <a:pathLst>
              <a:path w="137160" h="131445">
                <a:moveTo>
                  <a:pt x="137160" y="0"/>
                </a:moveTo>
                <a:lnTo>
                  <a:pt x="0" y="0"/>
                </a:lnTo>
                <a:lnTo>
                  <a:pt x="0" y="131064"/>
                </a:lnTo>
                <a:lnTo>
                  <a:pt x="137160" y="131064"/>
                </a:lnTo>
                <a:lnTo>
                  <a:pt x="137160" y="0"/>
                </a:lnTo>
                <a:close/>
              </a:path>
            </a:pathLst>
          </a:custGeom>
          <a:solidFill>
            <a:srgbClr val="00007C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1" name="bg object 22"/>
          <p:cNvSpPr/>
          <p:nvPr/>
        </p:nvSpPr>
        <p:spPr>
          <a:xfrm>
            <a:off x="274320" y="271440"/>
            <a:ext cx="267480" cy="267480"/>
          </a:xfrm>
          <a:custGeom>
            <a:avLst/>
            <a:gdLst/>
            <a:ahLst/>
            <a:cxnLst/>
            <a:rect l="l" t="t" r="r" b="b"/>
            <a:pathLst>
              <a:path w="268605" h="268605">
                <a:moveTo>
                  <a:pt x="131064" y="137160"/>
                </a:moveTo>
                <a:lnTo>
                  <a:pt x="0" y="137160"/>
                </a:lnTo>
                <a:lnTo>
                  <a:pt x="0" y="268224"/>
                </a:lnTo>
                <a:lnTo>
                  <a:pt x="131064" y="268224"/>
                </a:lnTo>
                <a:lnTo>
                  <a:pt x="131064" y="137160"/>
                </a:lnTo>
                <a:close/>
                <a:moveTo>
                  <a:pt x="268224" y="0"/>
                </a:moveTo>
                <a:lnTo>
                  <a:pt x="134099" y="0"/>
                </a:lnTo>
                <a:lnTo>
                  <a:pt x="134099" y="134112"/>
                </a:lnTo>
                <a:lnTo>
                  <a:pt x="268224" y="134112"/>
                </a:lnTo>
                <a:lnTo>
                  <a:pt x="268224" y="0"/>
                </a:lnTo>
                <a:close/>
              </a:path>
            </a:pathLst>
          </a:custGeom>
          <a:solidFill>
            <a:srgbClr val="9999CC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r>
              <a:rPr lang="uk-UA" sz="4400" b="0" strike="noStrike" spc="-1">
                <a:latin typeface="Arial"/>
              </a:rPr>
              <a:t>Для правки тексту заголовка клацніть мишею</a:t>
            </a:r>
          </a:p>
        </p:txBody>
      </p:sp>
      <p:sp>
        <p:nvSpPr>
          <p:cNvPr id="5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uk-UA" sz="3200" b="0" strike="noStrike" spc="-1">
                <a:latin typeface="Arial"/>
              </a:rPr>
              <a:t>Для редагування структури клацніть мишею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uk-UA" sz="2800" b="0" strike="noStrike" spc="-1">
                <a:latin typeface="Arial"/>
              </a:rPr>
              <a:t>Другий рівень структури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uk-UA" sz="2400" b="0" strike="noStrike" spc="-1">
                <a:latin typeface="Arial"/>
              </a:rPr>
              <a:t>Третій рівень структури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uk-UA" sz="2000" b="0" strike="noStrike" spc="-1">
                <a:latin typeface="Arial"/>
              </a:rPr>
              <a:t>Четвертий рівень структури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uk-UA" sz="2000" b="0" strike="noStrike" spc="-1">
                <a:latin typeface="Arial"/>
              </a:rPr>
              <a:t>П'ятий рівень структури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uk-UA" sz="2000" b="0" strike="noStrike" spc="-1">
                <a:latin typeface="Arial"/>
              </a:rPr>
              <a:t>Шостий рівень структури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uk-UA" sz="2000" b="0" strike="noStrike" spc="-1">
                <a:latin typeface="Arial"/>
              </a:rPr>
              <a:t>Сьомий рівень структури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bg object 16"/>
          <p:cNvPicPr/>
          <p:nvPr/>
        </p:nvPicPr>
        <p:blipFill>
          <a:blip r:embed="rId14"/>
          <a:stretch/>
        </p:blipFill>
        <p:spPr>
          <a:xfrm>
            <a:off x="0" y="0"/>
            <a:ext cx="279360" cy="526320"/>
          </a:xfrm>
          <a:prstGeom prst="rect">
            <a:avLst/>
          </a:prstGeom>
          <a:ln w="0">
            <a:noFill/>
          </a:ln>
        </p:spPr>
      </p:pic>
      <p:pic>
        <p:nvPicPr>
          <p:cNvPr id="91" name="bg object 17"/>
          <p:cNvPicPr/>
          <p:nvPr/>
        </p:nvPicPr>
        <p:blipFill>
          <a:blip r:embed="rId15"/>
          <a:stretch/>
        </p:blipFill>
        <p:spPr>
          <a:xfrm>
            <a:off x="411480" y="134280"/>
            <a:ext cx="8725320" cy="270360"/>
          </a:xfrm>
          <a:prstGeom prst="rect">
            <a:avLst/>
          </a:prstGeom>
          <a:ln w="0">
            <a:noFill/>
          </a:ln>
        </p:spPr>
      </p:pic>
      <p:sp>
        <p:nvSpPr>
          <p:cNvPr id="92" name="bg object 18"/>
          <p:cNvSpPr/>
          <p:nvPr/>
        </p:nvSpPr>
        <p:spPr>
          <a:xfrm>
            <a:off x="408240" y="0"/>
            <a:ext cx="273960" cy="270720"/>
          </a:xfrm>
          <a:custGeom>
            <a:avLst/>
            <a:gdLst/>
            <a:ahLst/>
            <a:cxnLst/>
            <a:rect l="l" t="t" r="r" b="b"/>
            <a:pathLst>
              <a:path w="274955" h="271780">
                <a:moveTo>
                  <a:pt x="134124" y="134124"/>
                </a:moveTo>
                <a:lnTo>
                  <a:pt x="0" y="134124"/>
                </a:lnTo>
                <a:lnTo>
                  <a:pt x="0" y="271272"/>
                </a:lnTo>
                <a:lnTo>
                  <a:pt x="134124" y="271272"/>
                </a:lnTo>
                <a:lnTo>
                  <a:pt x="134124" y="134124"/>
                </a:lnTo>
                <a:close/>
                <a:moveTo>
                  <a:pt x="274332" y="0"/>
                </a:moveTo>
                <a:lnTo>
                  <a:pt x="140220" y="0"/>
                </a:lnTo>
                <a:lnTo>
                  <a:pt x="140220" y="134112"/>
                </a:lnTo>
                <a:lnTo>
                  <a:pt x="274332" y="134112"/>
                </a:lnTo>
                <a:lnTo>
                  <a:pt x="274332" y="0"/>
                </a:lnTo>
                <a:close/>
              </a:path>
            </a:pathLst>
          </a:custGeom>
          <a:solidFill>
            <a:srgbClr val="CCCCE6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3" name="bg object 19"/>
          <p:cNvSpPr/>
          <p:nvPr/>
        </p:nvSpPr>
        <p:spPr>
          <a:xfrm>
            <a:off x="548640" y="134280"/>
            <a:ext cx="133560" cy="136080"/>
          </a:xfrm>
          <a:custGeom>
            <a:avLst/>
            <a:gdLst/>
            <a:ahLst/>
            <a:cxnLst/>
            <a:rect l="l" t="t" r="r" b="b"/>
            <a:pathLst>
              <a:path w="134620" h="137160">
                <a:moveTo>
                  <a:pt x="134112" y="0"/>
                </a:moveTo>
                <a:lnTo>
                  <a:pt x="0" y="0"/>
                </a:lnTo>
                <a:lnTo>
                  <a:pt x="0" y="137159"/>
                </a:lnTo>
                <a:lnTo>
                  <a:pt x="134112" y="137159"/>
                </a:lnTo>
                <a:lnTo>
                  <a:pt x="134112" y="0"/>
                </a:lnTo>
                <a:close/>
              </a:path>
            </a:pathLst>
          </a:custGeom>
          <a:solidFill>
            <a:srgbClr val="9999CC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4" name="bg object 20"/>
          <p:cNvSpPr/>
          <p:nvPr/>
        </p:nvSpPr>
        <p:spPr>
          <a:xfrm>
            <a:off x="274320" y="274320"/>
            <a:ext cx="130320" cy="133560"/>
          </a:xfrm>
          <a:custGeom>
            <a:avLst/>
            <a:gdLst/>
            <a:ahLst/>
            <a:cxnLst/>
            <a:rect l="l" t="t" r="r" b="b"/>
            <a:pathLst>
              <a:path w="131445" h="134620">
                <a:moveTo>
                  <a:pt x="131064" y="0"/>
                </a:moveTo>
                <a:lnTo>
                  <a:pt x="0" y="0"/>
                </a:lnTo>
                <a:lnTo>
                  <a:pt x="0" y="134112"/>
                </a:lnTo>
                <a:lnTo>
                  <a:pt x="131064" y="134112"/>
                </a:lnTo>
                <a:lnTo>
                  <a:pt x="131064" y="0"/>
                </a:lnTo>
                <a:close/>
              </a:path>
            </a:pathLst>
          </a:custGeom>
          <a:solidFill>
            <a:srgbClr val="CCCCE6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5" name="bg object 21"/>
          <p:cNvSpPr/>
          <p:nvPr/>
        </p:nvSpPr>
        <p:spPr>
          <a:xfrm>
            <a:off x="131040" y="137160"/>
            <a:ext cx="136080" cy="130320"/>
          </a:xfrm>
          <a:custGeom>
            <a:avLst/>
            <a:gdLst/>
            <a:ahLst/>
            <a:cxnLst/>
            <a:rect l="l" t="t" r="r" b="b"/>
            <a:pathLst>
              <a:path w="137160" h="131445">
                <a:moveTo>
                  <a:pt x="137160" y="0"/>
                </a:moveTo>
                <a:lnTo>
                  <a:pt x="0" y="0"/>
                </a:lnTo>
                <a:lnTo>
                  <a:pt x="0" y="131064"/>
                </a:lnTo>
                <a:lnTo>
                  <a:pt x="137160" y="131064"/>
                </a:lnTo>
                <a:lnTo>
                  <a:pt x="137160" y="0"/>
                </a:lnTo>
                <a:close/>
              </a:path>
            </a:pathLst>
          </a:custGeom>
          <a:solidFill>
            <a:srgbClr val="00007C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6" name="bg object 22"/>
          <p:cNvSpPr/>
          <p:nvPr/>
        </p:nvSpPr>
        <p:spPr>
          <a:xfrm>
            <a:off x="274320" y="271440"/>
            <a:ext cx="267480" cy="267480"/>
          </a:xfrm>
          <a:custGeom>
            <a:avLst/>
            <a:gdLst/>
            <a:ahLst/>
            <a:cxnLst/>
            <a:rect l="l" t="t" r="r" b="b"/>
            <a:pathLst>
              <a:path w="268605" h="268605">
                <a:moveTo>
                  <a:pt x="131064" y="137160"/>
                </a:moveTo>
                <a:lnTo>
                  <a:pt x="0" y="137160"/>
                </a:lnTo>
                <a:lnTo>
                  <a:pt x="0" y="268224"/>
                </a:lnTo>
                <a:lnTo>
                  <a:pt x="131064" y="268224"/>
                </a:lnTo>
                <a:lnTo>
                  <a:pt x="131064" y="137160"/>
                </a:lnTo>
                <a:close/>
                <a:moveTo>
                  <a:pt x="268224" y="0"/>
                </a:moveTo>
                <a:lnTo>
                  <a:pt x="134099" y="0"/>
                </a:lnTo>
                <a:lnTo>
                  <a:pt x="134099" y="134112"/>
                </a:lnTo>
                <a:lnTo>
                  <a:pt x="268224" y="134112"/>
                </a:lnTo>
                <a:lnTo>
                  <a:pt x="268224" y="0"/>
                </a:lnTo>
                <a:close/>
              </a:path>
            </a:pathLst>
          </a:custGeom>
          <a:solidFill>
            <a:srgbClr val="9999CC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r>
              <a:rPr lang="uk-UA" sz="4400" b="0" strike="noStrike" spc="-1">
                <a:latin typeface="Arial"/>
              </a:rPr>
              <a:t>Для правки тексту заголовка клацніть мишею</a:t>
            </a:r>
          </a:p>
        </p:txBody>
      </p:sp>
      <p:sp>
        <p:nvSpPr>
          <p:cNvPr id="9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uk-UA" sz="3200" b="0" strike="noStrike" spc="-1">
                <a:latin typeface="Arial"/>
              </a:rPr>
              <a:t>Для редагування структури клацніть мишею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uk-UA" sz="2800" b="0" strike="noStrike" spc="-1">
                <a:latin typeface="Arial"/>
              </a:rPr>
              <a:t>Другий рівень структури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uk-UA" sz="2400" b="0" strike="noStrike" spc="-1">
                <a:latin typeface="Arial"/>
              </a:rPr>
              <a:t>Третій рівень структури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uk-UA" sz="2000" b="0" strike="noStrike" spc="-1">
                <a:latin typeface="Arial"/>
              </a:rPr>
              <a:t>Четвертий рівень структури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uk-UA" sz="2000" b="0" strike="noStrike" spc="-1">
                <a:latin typeface="Arial"/>
              </a:rPr>
              <a:t>П'ятий рівень структури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uk-UA" sz="2000" b="0" strike="noStrike" spc="-1">
                <a:latin typeface="Arial"/>
              </a:rPr>
              <a:t>Шостий рівень структури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uk-UA" sz="2000" b="0" strike="noStrike" spc="-1">
                <a:latin typeface="Arial"/>
              </a:rPr>
              <a:t>Сьомий рівень структури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bg object 16"/>
          <p:cNvPicPr/>
          <p:nvPr/>
        </p:nvPicPr>
        <p:blipFill>
          <a:blip r:embed="rId14"/>
          <a:stretch/>
        </p:blipFill>
        <p:spPr>
          <a:xfrm>
            <a:off x="0" y="0"/>
            <a:ext cx="279360" cy="526320"/>
          </a:xfrm>
          <a:prstGeom prst="rect">
            <a:avLst/>
          </a:prstGeom>
          <a:ln w="0">
            <a:noFill/>
          </a:ln>
        </p:spPr>
      </p:pic>
      <p:pic>
        <p:nvPicPr>
          <p:cNvPr id="181" name="bg object 17"/>
          <p:cNvPicPr/>
          <p:nvPr/>
        </p:nvPicPr>
        <p:blipFill>
          <a:blip r:embed="rId15"/>
          <a:stretch/>
        </p:blipFill>
        <p:spPr>
          <a:xfrm>
            <a:off x="411480" y="134280"/>
            <a:ext cx="8725320" cy="270360"/>
          </a:xfrm>
          <a:prstGeom prst="rect">
            <a:avLst/>
          </a:prstGeom>
          <a:ln w="0">
            <a:noFill/>
          </a:ln>
        </p:spPr>
      </p:pic>
      <p:sp>
        <p:nvSpPr>
          <p:cNvPr id="182" name="bg object 18"/>
          <p:cNvSpPr/>
          <p:nvPr/>
        </p:nvSpPr>
        <p:spPr>
          <a:xfrm>
            <a:off x="408240" y="0"/>
            <a:ext cx="273960" cy="270720"/>
          </a:xfrm>
          <a:custGeom>
            <a:avLst/>
            <a:gdLst/>
            <a:ahLst/>
            <a:cxnLst/>
            <a:rect l="l" t="t" r="r" b="b"/>
            <a:pathLst>
              <a:path w="274955" h="271780">
                <a:moveTo>
                  <a:pt x="134124" y="134124"/>
                </a:moveTo>
                <a:lnTo>
                  <a:pt x="0" y="134124"/>
                </a:lnTo>
                <a:lnTo>
                  <a:pt x="0" y="271272"/>
                </a:lnTo>
                <a:lnTo>
                  <a:pt x="134124" y="271272"/>
                </a:lnTo>
                <a:lnTo>
                  <a:pt x="134124" y="134124"/>
                </a:lnTo>
                <a:close/>
                <a:moveTo>
                  <a:pt x="274332" y="0"/>
                </a:moveTo>
                <a:lnTo>
                  <a:pt x="140220" y="0"/>
                </a:lnTo>
                <a:lnTo>
                  <a:pt x="140220" y="134112"/>
                </a:lnTo>
                <a:lnTo>
                  <a:pt x="274332" y="134112"/>
                </a:lnTo>
                <a:lnTo>
                  <a:pt x="274332" y="0"/>
                </a:lnTo>
                <a:close/>
              </a:path>
            </a:pathLst>
          </a:custGeom>
          <a:solidFill>
            <a:srgbClr val="CCCCE6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83" name="bg object 19"/>
          <p:cNvSpPr/>
          <p:nvPr/>
        </p:nvSpPr>
        <p:spPr>
          <a:xfrm>
            <a:off x="548640" y="134280"/>
            <a:ext cx="133560" cy="136080"/>
          </a:xfrm>
          <a:custGeom>
            <a:avLst/>
            <a:gdLst/>
            <a:ahLst/>
            <a:cxnLst/>
            <a:rect l="l" t="t" r="r" b="b"/>
            <a:pathLst>
              <a:path w="134620" h="137160">
                <a:moveTo>
                  <a:pt x="134112" y="0"/>
                </a:moveTo>
                <a:lnTo>
                  <a:pt x="0" y="0"/>
                </a:lnTo>
                <a:lnTo>
                  <a:pt x="0" y="137159"/>
                </a:lnTo>
                <a:lnTo>
                  <a:pt x="134112" y="137159"/>
                </a:lnTo>
                <a:lnTo>
                  <a:pt x="134112" y="0"/>
                </a:lnTo>
                <a:close/>
              </a:path>
            </a:pathLst>
          </a:custGeom>
          <a:solidFill>
            <a:srgbClr val="9999CC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84" name="bg object 20"/>
          <p:cNvSpPr/>
          <p:nvPr/>
        </p:nvSpPr>
        <p:spPr>
          <a:xfrm>
            <a:off x="274320" y="274320"/>
            <a:ext cx="130320" cy="133560"/>
          </a:xfrm>
          <a:custGeom>
            <a:avLst/>
            <a:gdLst/>
            <a:ahLst/>
            <a:cxnLst/>
            <a:rect l="l" t="t" r="r" b="b"/>
            <a:pathLst>
              <a:path w="131445" h="134620">
                <a:moveTo>
                  <a:pt x="131064" y="0"/>
                </a:moveTo>
                <a:lnTo>
                  <a:pt x="0" y="0"/>
                </a:lnTo>
                <a:lnTo>
                  <a:pt x="0" y="134112"/>
                </a:lnTo>
                <a:lnTo>
                  <a:pt x="131064" y="134112"/>
                </a:lnTo>
                <a:lnTo>
                  <a:pt x="131064" y="0"/>
                </a:lnTo>
                <a:close/>
              </a:path>
            </a:pathLst>
          </a:custGeom>
          <a:solidFill>
            <a:srgbClr val="CCCCE6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85" name="bg object 21"/>
          <p:cNvSpPr/>
          <p:nvPr/>
        </p:nvSpPr>
        <p:spPr>
          <a:xfrm>
            <a:off x="131040" y="137160"/>
            <a:ext cx="136080" cy="130320"/>
          </a:xfrm>
          <a:custGeom>
            <a:avLst/>
            <a:gdLst/>
            <a:ahLst/>
            <a:cxnLst/>
            <a:rect l="l" t="t" r="r" b="b"/>
            <a:pathLst>
              <a:path w="137160" h="131445">
                <a:moveTo>
                  <a:pt x="137160" y="0"/>
                </a:moveTo>
                <a:lnTo>
                  <a:pt x="0" y="0"/>
                </a:lnTo>
                <a:lnTo>
                  <a:pt x="0" y="131064"/>
                </a:lnTo>
                <a:lnTo>
                  <a:pt x="137160" y="131064"/>
                </a:lnTo>
                <a:lnTo>
                  <a:pt x="137160" y="0"/>
                </a:lnTo>
                <a:close/>
              </a:path>
            </a:pathLst>
          </a:custGeom>
          <a:solidFill>
            <a:srgbClr val="00007C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86" name="bg object 22"/>
          <p:cNvSpPr/>
          <p:nvPr/>
        </p:nvSpPr>
        <p:spPr>
          <a:xfrm>
            <a:off x="274320" y="271440"/>
            <a:ext cx="267480" cy="267480"/>
          </a:xfrm>
          <a:custGeom>
            <a:avLst/>
            <a:gdLst/>
            <a:ahLst/>
            <a:cxnLst/>
            <a:rect l="l" t="t" r="r" b="b"/>
            <a:pathLst>
              <a:path w="268605" h="268605">
                <a:moveTo>
                  <a:pt x="131064" y="137160"/>
                </a:moveTo>
                <a:lnTo>
                  <a:pt x="0" y="137160"/>
                </a:lnTo>
                <a:lnTo>
                  <a:pt x="0" y="268224"/>
                </a:lnTo>
                <a:lnTo>
                  <a:pt x="131064" y="268224"/>
                </a:lnTo>
                <a:lnTo>
                  <a:pt x="131064" y="137160"/>
                </a:lnTo>
                <a:close/>
                <a:moveTo>
                  <a:pt x="268224" y="0"/>
                </a:moveTo>
                <a:lnTo>
                  <a:pt x="134099" y="0"/>
                </a:lnTo>
                <a:lnTo>
                  <a:pt x="134099" y="134112"/>
                </a:lnTo>
                <a:lnTo>
                  <a:pt x="268224" y="134112"/>
                </a:lnTo>
                <a:lnTo>
                  <a:pt x="268224" y="0"/>
                </a:lnTo>
                <a:close/>
              </a:path>
            </a:pathLst>
          </a:custGeom>
          <a:solidFill>
            <a:srgbClr val="9999CC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8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r>
              <a:rPr lang="uk-UA" sz="4400" b="0" strike="noStrike" spc="-1">
                <a:latin typeface="Arial"/>
              </a:rPr>
              <a:t>Для правки тексту заголовка клацніть мишею</a:t>
            </a:r>
          </a:p>
        </p:txBody>
      </p:sp>
      <p:sp>
        <p:nvSpPr>
          <p:cNvPr id="18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uk-UA" sz="3200" b="0" strike="noStrike" spc="-1">
                <a:latin typeface="Arial"/>
              </a:rPr>
              <a:t>Для редагування структури клацніть мишею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uk-UA" sz="2800" b="0" strike="noStrike" spc="-1">
                <a:latin typeface="Arial"/>
              </a:rPr>
              <a:t>Другий рівень структури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uk-UA" sz="2400" b="0" strike="noStrike" spc="-1">
                <a:latin typeface="Arial"/>
              </a:rPr>
              <a:t>Третій рівень структури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uk-UA" sz="2000" b="0" strike="noStrike" spc="-1">
                <a:latin typeface="Arial"/>
              </a:rPr>
              <a:t>Четвертий рівень структури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uk-UA" sz="2000" b="0" strike="noStrike" spc="-1">
                <a:latin typeface="Arial"/>
              </a:rPr>
              <a:t>П'ятий рівень структури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uk-UA" sz="2000" b="0" strike="noStrike" spc="-1">
                <a:latin typeface="Arial"/>
              </a:rPr>
              <a:t>Шостий рівень структури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uk-UA" sz="2000" b="0" strike="noStrike" spc="-1">
                <a:latin typeface="Arial"/>
              </a:rPr>
              <a:t>Сьомий рівень структури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" name="bg object 16"/>
          <p:cNvPicPr/>
          <p:nvPr/>
        </p:nvPicPr>
        <p:blipFill>
          <a:blip r:embed="rId14"/>
          <a:stretch/>
        </p:blipFill>
        <p:spPr>
          <a:xfrm>
            <a:off x="0" y="0"/>
            <a:ext cx="279360" cy="526320"/>
          </a:xfrm>
          <a:prstGeom prst="rect">
            <a:avLst/>
          </a:prstGeom>
          <a:ln w="0">
            <a:noFill/>
          </a:ln>
        </p:spPr>
      </p:pic>
      <p:pic>
        <p:nvPicPr>
          <p:cNvPr id="226" name="bg object 17"/>
          <p:cNvPicPr/>
          <p:nvPr/>
        </p:nvPicPr>
        <p:blipFill>
          <a:blip r:embed="rId15"/>
          <a:stretch/>
        </p:blipFill>
        <p:spPr>
          <a:xfrm>
            <a:off x="411480" y="134280"/>
            <a:ext cx="8725320" cy="270360"/>
          </a:xfrm>
          <a:prstGeom prst="rect">
            <a:avLst/>
          </a:prstGeom>
          <a:ln w="0">
            <a:noFill/>
          </a:ln>
        </p:spPr>
      </p:pic>
      <p:sp>
        <p:nvSpPr>
          <p:cNvPr id="227" name="bg object 18"/>
          <p:cNvSpPr/>
          <p:nvPr/>
        </p:nvSpPr>
        <p:spPr>
          <a:xfrm>
            <a:off x="408240" y="0"/>
            <a:ext cx="273960" cy="270720"/>
          </a:xfrm>
          <a:custGeom>
            <a:avLst/>
            <a:gdLst/>
            <a:ahLst/>
            <a:cxnLst/>
            <a:rect l="l" t="t" r="r" b="b"/>
            <a:pathLst>
              <a:path w="274955" h="271780">
                <a:moveTo>
                  <a:pt x="134124" y="134124"/>
                </a:moveTo>
                <a:lnTo>
                  <a:pt x="0" y="134124"/>
                </a:lnTo>
                <a:lnTo>
                  <a:pt x="0" y="271272"/>
                </a:lnTo>
                <a:lnTo>
                  <a:pt x="134124" y="271272"/>
                </a:lnTo>
                <a:lnTo>
                  <a:pt x="134124" y="134124"/>
                </a:lnTo>
                <a:close/>
                <a:moveTo>
                  <a:pt x="274332" y="0"/>
                </a:moveTo>
                <a:lnTo>
                  <a:pt x="140220" y="0"/>
                </a:lnTo>
                <a:lnTo>
                  <a:pt x="140220" y="134112"/>
                </a:lnTo>
                <a:lnTo>
                  <a:pt x="274332" y="134112"/>
                </a:lnTo>
                <a:lnTo>
                  <a:pt x="274332" y="0"/>
                </a:lnTo>
                <a:close/>
              </a:path>
            </a:pathLst>
          </a:custGeom>
          <a:solidFill>
            <a:srgbClr val="CCCCE6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28" name="bg object 19"/>
          <p:cNvSpPr/>
          <p:nvPr/>
        </p:nvSpPr>
        <p:spPr>
          <a:xfrm>
            <a:off x="548640" y="134280"/>
            <a:ext cx="133560" cy="136080"/>
          </a:xfrm>
          <a:custGeom>
            <a:avLst/>
            <a:gdLst/>
            <a:ahLst/>
            <a:cxnLst/>
            <a:rect l="l" t="t" r="r" b="b"/>
            <a:pathLst>
              <a:path w="134620" h="137160">
                <a:moveTo>
                  <a:pt x="134112" y="0"/>
                </a:moveTo>
                <a:lnTo>
                  <a:pt x="0" y="0"/>
                </a:lnTo>
                <a:lnTo>
                  <a:pt x="0" y="137159"/>
                </a:lnTo>
                <a:lnTo>
                  <a:pt x="134112" y="137159"/>
                </a:lnTo>
                <a:lnTo>
                  <a:pt x="134112" y="0"/>
                </a:lnTo>
                <a:close/>
              </a:path>
            </a:pathLst>
          </a:custGeom>
          <a:solidFill>
            <a:srgbClr val="9999CC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29" name="bg object 20"/>
          <p:cNvSpPr/>
          <p:nvPr/>
        </p:nvSpPr>
        <p:spPr>
          <a:xfrm>
            <a:off x="274320" y="274320"/>
            <a:ext cx="130320" cy="133560"/>
          </a:xfrm>
          <a:custGeom>
            <a:avLst/>
            <a:gdLst/>
            <a:ahLst/>
            <a:cxnLst/>
            <a:rect l="l" t="t" r="r" b="b"/>
            <a:pathLst>
              <a:path w="131445" h="134620">
                <a:moveTo>
                  <a:pt x="131064" y="0"/>
                </a:moveTo>
                <a:lnTo>
                  <a:pt x="0" y="0"/>
                </a:lnTo>
                <a:lnTo>
                  <a:pt x="0" y="134112"/>
                </a:lnTo>
                <a:lnTo>
                  <a:pt x="131064" y="134112"/>
                </a:lnTo>
                <a:lnTo>
                  <a:pt x="131064" y="0"/>
                </a:lnTo>
                <a:close/>
              </a:path>
            </a:pathLst>
          </a:custGeom>
          <a:solidFill>
            <a:srgbClr val="CCCCE6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30" name="bg object 21"/>
          <p:cNvSpPr/>
          <p:nvPr/>
        </p:nvSpPr>
        <p:spPr>
          <a:xfrm>
            <a:off x="131040" y="137160"/>
            <a:ext cx="136080" cy="130320"/>
          </a:xfrm>
          <a:custGeom>
            <a:avLst/>
            <a:gdLst/>
            <a:ahLst/>
            <a:cxnLst/>
            <a:rect l="l" t="t" r="r" b="b"/>
            <a:pathLst>
              <a:path w="137160" h="131445">
                <a:moveTo>
                  <a:pt x="137160" y="0"/>
                </a:moveTo>
                <a:lnTo>
                  <a:pt x="0" y="0"/>
                </a:lnTo>
                <a:lnTo>
                  <a:pt x="0" y="131064"/>
                </a:lnTo>
                <a:lnTo>
                  <a:pt x="137160" y="131064"/>
                </a:lnTo>
                <a:lnTo>
                  <a:pt x="137160" y="0"/>
                </a:lnTo>
                <a:close/>
              </a:path>
            </a:pathLst>
          </a:custGeom>
          <a:solidFill>
            <a:srgbClr val="00007C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31" name="bg object 22"/>
          <p:cNvSpPr/>
          <p:nvPr/>
        </p:nvSpPr>
        <p:spPr>
          <a:xfrm>
            <a:off x="274320" y="271440"/>
            <a:ext cx="267480" cy="267480"/>
          </a:xfrm>
          <a:custGeom>
            <a:avLst/>
            <a:gdLst/>
            <a:ahLst/>
            <a:cxnLst/>
            <a:rect l="l" t="t" r="r" b="b"/>
            <a:pathLst>
              <a:path w="268605" h="268605">
                <a:moveTo>
                  <a:pt x="131064" y="137160"/>
                </a:moveTo>
                <a:lnTo>
                  <a:pt x="0" y="137160"/>
                </a:lnTo>
                <a:lnTo>
                  <a:pt x="0" y="268224"/>
                </a:lnTo>
                <a:lnTo>
                  <a:pt x="131064" y="268224"/>
                </a:lnTo>
                <a:lnTo>
                  <a:pt x="131064" y="137160"/>
                </a:lnTo>
                <a:close/>
                <a:moveTo>
                  <a:pt x="268224" y="0"/>
                </a:moveTo>
                <a:lnTo>
                  <a:pt x="134099" y="0"/>
                </a:lnTo>
                <a:lnTo>
                  <a:pt x="134099" y="134112"/>
                </a:lnTo>
                <a:lnTo>
                  <a:pt x="268224" y="134112"/>
                </a:lnTo>
                <a:lnTo>
                  <a:pt x="268224" y="0"/>
                </a:lnTo>
                <a:close/>
              </a:path>
            </a:pathLst>
          </a:custGeom>
          <a:solidFill>
            <a:srgbClr val="9999CC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3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8880" cy="1144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r>
              <a:rPr lang="uk-UA" sz="1800" b="0" strike="noStrike" spc="-1">
                <a:latin typeface="Arial"/>
              </a:rPr>
              <a:t>Для правки тексту заголовка клацніть мишею</a:t>
            </a:r>
          </a:p>
        </p:txBody>
      </p:sp>
      <p:sp>
        <p:nvSpPr>
          <p:cNvPr id="23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8880" cy="3976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uk-UA" sz="1800" b="0" strike="noStrike" spc="-1">
                <a:latin typeface="Arial"/>
              </a:rPr>
              <a:t>Для редагування структури клацніть мишею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uk-UA" sz="1800" b="0" strike="noStrike" spc="-1">
                <a:latin typeface="Arial"/>
              </a:rPr>
              <a:t>Другий рівень структури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uk-UA" sz="1800" b="0" strike="noStrike" spc="-1">
                <a:latin typeface="Arial"/>
              </a:rPr>
              <a:t>Третій рівень структури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uk-UA" sz="1800" b="0" strike="noStrike" spc="-1">
                <a:latin typeface="Arial"/>
              </a:rPr>
              <a:t>Четвертий рівень структури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uk-UA" sz="1800" b="0" strike="noStrike" spc="-1">
                <a:latin typeface="Arial"/>
              </a:rPr>
              <a:t>П'ятий рівень структури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uk-UA" sz="1800" b="0" strike="noStrike" spc="-1">
                <a:latin typeface="Arial"/>
              </a:rPr>
              <a:t>Шостий рівень структури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uk-UA" sz="1800" b="0" strike="noStrike" spc="-1">
                <a:latin typeface="Arial"/>
              </a:rPr>
              <a:t>Сьомий рівень структури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4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4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12.jpeg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5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14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15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16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17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18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19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3.jpe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21.JPG"/><Relationship Id="rId4" Type="http://schemas.openxmlformats.org/officeDocument/2006/relationships/image" Target="../media/image8.png"/><Relationship Id="rId9" Type="http://schemas.openxmlformats.org/officeDocument/2006/relationships/image" Target="../media/image20.JP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22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23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24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25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26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27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28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29.jp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5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31.jpe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32.jpe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33.jpe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34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8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8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8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80brigade?__cft__%5b0%5d=AZXXdFXVPpnPzKTCi0p_e4FOEASRnDFCUHq7vrYpLXVAUXB7hlJhuFWzFr9QRUuBzoWg1ZnAdYg1uhmf0yPCjcLn0UxzJLqwPiC_L-HwEKl1vGvmGGScBa4VajPrKJpbaFyqBoNC8f4gNknFLc2pCEEfcTUphkQMCk91FM1Vrc3NGPNX8_aRC7qbVuztmKEX6PBSgYLnJ0HrDtX6ctnClGTg&amp;__tn__=-%5dK-R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49.jpeg"/><Relationship Id="rId5" Type="http://schemas.openxmlformats.org/officeDocument/2006/relationships/hyperlink" Target="https://www.facebook.com/profile.php?id=100084299022902&amp;__cft__%5b0%5d=AZXXdFXVPpnPzKTCi0p_e4FOEASRnDFCUHq7vrYpLXVAUXB7hlJhuFWzFr9QRUuBzoWg1ZnAdYg1uhmf0yPCjcLn0UxzJLqwPiC_L-HwEKl1vGvmGGScBa4VajPrKJpbaFyqBoNC8f4gNknFLc2pCEEfcTUphkQMCk91FM1Vrc3NGPNX8_aRC7qbVuztmKEX6PBSgYLnJ0HrDtX6ctnClGTg&amp;__tn__=-%5dK-R" TargetMode="External"/><Relationship Id="rId4" Type="http://schemas.openxmlformats.org/officeDocument/2006/relationships/hyperlink" Target="https://www.facebook.com/profile.php?id=100091682486686&amp;__cft__%5b0%5d=AZXXdFXVPpnPzKTCi0p_e4FOEASRnDFCUHq7vrYpLXVAUXB7hlJhuFWzFr9QRUuBzoWg1ZnAdYg1uhmf0yPCjcLn0UxzJLqwPiC_L-HwEKl1vGvmGGScBa4VajPrKJpbaFyqBoNC8f4gNknFLc2pCEEfcTUphkQMCk91FM1Vrc3NGPNX8_aRC7qbVuztmKEX6PBSgYLnJ0HrDtX6ctnClGTg&amp;__tn__=-%5dK-R" TargetMode="Externa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centrkrovi.lviv?__cft__%5b0%5d=AZUKXdo-lYIwNu8ob4ZQ94Y13Yr3vmuuLGWEhZzFEEokQt6tnWtcgnRnPPugvjCmtUzIqJ9Ijy86LGf9BLilYxxqFgJT9PmxCYRSMrTDxl_iJwUZYTGUwxznZwGCTmeEi2freE4kcF3so6wGskw8FhYs7ofGrQxnLqN2vT4QSBdx0ds3fVCaW--DlaKkW8WV2N7Z5Q4Ihq8IBFNNtLu6Chz5&amp;__tn__=-%5dK-R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50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8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8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5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5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5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5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5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5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5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9.xml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9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3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6.jp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7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1" name="object 2"/>
          <p:cNvGrpSpPr/>
          <p:nvPr/>
        </p:nvGrpSpPr>
        <p:grpSpPr>
          <a:xfrm>
            <a:off x="3240" y="0"/>
            <a:ext cx="9140040" cy="6857280"/>
            <a:chOff x="3240" y="0"/>
            <a:chExt cx="9140040" cy="6857280"/>
          </a:xfrm>
        </p:grpSpPr>
        <p:pic>
          <p:nvPicPr>
            <p:cNvPr id="322" name="object 3"/>
            <p:cNvPicPr/>
            <p:nvPr/>
          </p:nvPicPr>
          <p:blipFill>
            <a:blip r:embed="rId2"/>
            <a:stretch/>
          </p:blipFill>
          <p:spPr>
            <a:xfrm>
              <a:off x="3240" y="0"/>
              <a:ext cx="9140040" cy="6857280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323" name="PlaceHolder 1"/>
          <p:cNvSpPr>
            <a:spLocks noGrp="1"/>
          </p:cNvSpPr>
          <p:nvPr>
            <p:ph type="title"/>
          </p:nvPr>
        </p:nvSpPr>
        <p:spPr>
          <a:xfrm>
            <a:off x="167940" y="314269"/>
            <a:ext cx="8810640" cy="1157040"/>
          </a:xfrm>
          <a:prstGeom prst="rect">
            <a:avLst/>
          </a:prstGeom>
          <a:noFill/>
          <a:ln w="0">
            <a:noFill/>
          </a:ln>
        </p:spPr>
        <p:txBody>
          <a:bodyPr lIns="0" tIns="12600" rIns="0" bIns="0" anchor="t">
            <a:noAutofit/>
          </a:bodyPr>
          <a:lstStyle/>
          <a:p>
            <a:pPr marL="12600" algn="ctr">
              <a:lnSpc>
                <a:spcPct val="100000"/>
              </a:lnSpc>
              <a:spcBef>
                <a:spcPts val="99"/>
              </a:spcBef>
            </a:pPr>
            <a:r>
              <a:rPr lang="uk-UA" sz="3600" b="1" i="1" strike="noStrike" spc="-1" dirty="0">
                <a:solidFill>
                  <a:srgbClr val="002BC0"/>
                </a:solidFill>
                <a:latin typeface="Verdana"/>
                <a:ea typeface="DejaVu Sans"/>
              </a:rPr>
              <a:t>Звіт</a:t>
            </a:r>
            <a:r>
              <a:rPr lang="uk-UA" sz="3600" b="1" i="1" strike="noStrike" spc="-60" dirty="0">
                <a:solidFill>
                  <a:srgbClr val="002BC0"/>
                </a:solidFill>
                <a:latin typeface="Verdana"/>
                <a:ea typeface="DejaVu Sans"/>
              </a:rPr>
              <a:t> </a:t>
            </a:r>
            <a:r>
              <a:rPr lang="uk-UA" sz="3600" b="1" i="1" strike="noStrike" spc="-1" dirty="0">
                <a:solidFill>
                  <a:srgbClr val="002BC0"/>
                </a:solidFill>
                <a:latin typeface="Verdana"/>
                <a:ea typeface="DejaVu Sans"/>
              </a:rPr>
              <a:t>про</a:t>
            </a:r>
            <a:r>
              <a:rPr lang="uk-UA" sz="3600" b="1" i="1" strike="noStrike" spc="-41" dirty="0">
                <a:solidFill>
                  <a:srgbClr val="002BC0"/>
                </a:solidFill>
                <a:latin typeface="Verdana"/>
                <a:ea typeface="DejaVu Sans"/>
              </a:rPr>
              <a:t> </a:t>
            </a:r>
            <a:r>
              <a:rPr lang="uk-UA" sz="3600" b="1" i="1" strike="noStrike" spc="-1" dirty="0">
                <a:solidFill>
                  <a:srgbClr val="002BC0"/>
                </a:solidFill>
                <a:latin typeface="Verdana"/>
                <a:ea typeface="DejaVu Sans"/>
              </a:rPr>
              <a:t>діяльність</a:t>
            </a:r>
            <a:r>
              <a:rPr lang="uk-UA" sz="3600" b="1" i="1" strike="noStrike" spc="-26" dirty="0">
                <a:solidFill>
                  <a:srgbClr val="002BC0"/>
                </a:solidFill>
                <a:latin typeface="Verdana"/>
                <a:ea typeface="DejaVu Sans"/>
              </a:rPr>
              <a:t> </a:t>
            </a:r>
            <a:r>
              <a:rPr lang="uk-UA" sz="3600" b="1" i="1" strike="noStrike" spc="-12" dirty="0">
                <a:solidFill>
                  <a:srgbClr val="002BC0"/>
                </a:solidFill>
                <a:latin typeface="Verdana"/>
                <a:ea typeface="DejaVu Sans"/>
              </a:rPr>
              <a:t>школи</a:t>
            </a:r>
            <a:endParaRPr lang="uk-UA" sz="3600" b="0" strike="noStrike" spc="-1" dirty="0">
              <a:latin typeface="Arial"/>
            </a:endParaRPr>
          </a:p>
        </p:txBody>
      </p:sp>
      <p:pic>
        <p:nvPicPr>
          <p:cNvPr id="324" name="object 31"/>
          <p:cNvPicPr/>
          <p:nvPr/>
        </p:nvPicPr>
        <p:blipFill>
          <a:blip r:embed="rId3"/>
          <a:stretch/>
        </p:blipFill>
        <p:spPr>
          <a:xfrm>
            <a:off x="1328063" y="1089468"/>
            <a:ext cx="5959975" cy="4678343"/>
          </a:xfrm>
          <a:prstGeom prst="rect">
            <a:avLst/>
          </a:prstGeom>
          <a:ln w="0">
            <a:noFill/>
          </a:ln>
          <a:effectLst>
            <a:softEdge rad="112680"/>
          </a:effectLst>
        </p:spPr>
      </p:pic>
      <p:sp>
        <p:nvSpPr>
          <p:cNvPr id="325" name="object 32"/>
          <p:cNvSpPr/>
          <p:nvPr/>
        </p:nvSpPr>
        <p:spPr>
          <a:xfrm>
            <a:off x="3075771" y="5964490"/>
            <a:ext cx="2464560" cy="445064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4040" rIns="0" bIns="0" anchor="t">
            <a:spAutoFit/>
          </a:bodyPr>
          <a:lstStyle/>
          <a:p>
            <a:pPr marL="12600">
              <a:lnSpc>
                <a:spcPct val="100000"/>
              </a:lnSpc>
              <a:spcBef>
                <a:spcPts val="111"/>
              </a:spcBef>
            </a:pPr>
            <a:r>
              <a:rPr lang="uk-UA" sz="2800" b="1" i="1" strike="noStrike" spc="-1" dirty="0">
                <a:solidFill>
                  <a:srgbClr val="EA7500"/>
                </a:solidFill>
                <a:latin typeface="Verdana"/>
                <a:ea typeface="DejaVu Sans"/>
              </a:rPr>
              <a:t>Львів</a:t>
            </a:r>
            <a:r>
              <a:rPr lang="uk-UA" sz="2800" b="1" i="1" strike="noStrike" spc="-52" dirty="0">
                <a:solidFill>
                  <a:srgbClr val="EA7500"/>
                </a:solidFill>
                <a:latin typeface="Verdana"/>
                <a:ea typeface="DejaVu Sans"/>
              </a:rPr>
              <a:t> </a:t>
            </a:r>
            <a:r>
              <a:rPr lang="uk-UA" sz="2800" b="1" i="1" strike="noStrike" spc="-12" dirty="0">
                <a:solidFill>
                  <a:srgbClr val="EA7500"/>
                </a:solidFill>
                <a:latin typeface="Verdana"/>
                <a:ea typeface="DejaVu Sans"/>
              </a:rPr>
              <a:t>-</a:t>
            </a:r>
            <a:r>
              <a:rPr lang="uk-UA" sz="2800" b="1" i="1" strike="noStrike" spc="-21" dirty="0">
                <a:solidFill>
                  <a:srgbClr val="EA7500"/>
                </a:solidFill>
                <a:latin typeface="Verdana"/>
                <a:ea typeface="DejaVu Sans"/>
              </a:rPr>
              <a:t>2024</a:t>
            </a:r>
            <a:endParaRPr lang="uk-UA" sz="2800" b="0" strike="noStrike" spc="-1" dirty="0">
              <a:latin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2" name="object 4"/>
          <p:cNvGrpSpPr/>
          <p:nvPr/>
        </p:nvGrpSpPr>
        <p:grpSpPr>
          <a:xfrm>
            <a:off x="1440" y="-14040"/>
            <a:ext cx="9141480" cy="6864120"/>
            <a:chOff x="1440" y="-14040"/>
            <a:chExt cx="9141480" cy="6864120"/>
          </a:xfrm>
        </p:grpSpPr>
        <p:pic>
          <p:nvPicPr>
            <p:cNvPr id="473" name="object 5"/>
            <p:cNvPicPr/>
            <p:nvPr/>
          </p:nvPicPr>
          <p:blipFill>
            <a:blip r:embed="rId2"/>
            <a:stretch/>
          </p:blipFill>
          <p:spPr>
            <a:xfrm>
              <a:off x="7625880" y="3210480"/>
              <a:ext cx="1367280" cy="363888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474" name="object 6"/>
            <p:cNvSpPr/>
            <p:nvPr/>
          </p:nvSpPr>
          <p:spPr>
            <a:xfrm>
              <a:off x="7714440" y="3323880"/>
              <a:ext cx="1196640" cy="3522600"/>
            </a:xfrm>
            <a:custGeom>
              <a:avLst/>
              <a:gdLst/>
              <a:ahLst/>
              <a:cxnLst/>
              <a:rect l="l" t="t" r="r" b="b"/>
              <a:pathLst>
                <a:path w="1198245" h="3520440">
                  <a:moveTo>
                    <a:pt x="1197831" y="0"/>
                  </a:moveTo>
                  <a:lnTo>
                    <a:pt x="1129889" y="18297"/>
                  </a:lnTo>
                  <a:lnTo>
                    <a:pt x="1091180" y="30901"/>
                  </a:lnTo>
                  <a:lnTo>
                    <a:pt x="1049895" y="46196"/>
                  </a:lnTo>
                  <a:lnTo>
                    <a:pt x="1006469" y="64472"/>
                  </a:lnTo>
                  <a:lnTo>
                    <a:pt x="961339" y="86019"/>
                  </a:lnTo>
                  <a:lnTo>
                    <a:pt x="914940" y="111128"/>
                  </a:lnTo>
                  <a:lnTo>
                    <a:pt x="867710" y="140088"/>
                  </a:lnTo>
                  <a:lnTo>
                    <a:pt x="820084" y="173191"/>
                  </a:lnTo>
                  <a:lnTo>
                    <a:pt x="772499" y="210726"/>
                  </a:lnTo>
                  <a:lnTo>
                    <a:pt x="725391" y="252984"/>
                  </a:lnTo>
                  <a:lnTo>
                    <a:pt x="681975" y="297086"/>
                  </a:lnTo>
                  <a:lnTo>
                    <a:pt x="642215" y="342493"/>
                  </a:lnTo>
                  <a:lnTo>
                    <a:pt x="605954" y="388959"/>
                  </a:lnTo>
                  <a:lnTo>
                    <a:pt x="573036" y="436236"/>
                  </a:lnTo>
                  <a:lnTo>
                    <a:pt x="543307" y="484076"/>
                  </a:lnTo>
                  <a:lnTo>
                    <a:pt x="516611" y="532232"/>
                  </a:lnTo>
                  <a:lnTo>
                    <a:pt x="492792" y="580457"/>
                  </a:lnTo>
                  <a:lnTo>
                    <a:pt x="471696" y="628504"/>
                  </a:lnTo>
                  <a:lnTo>
                    <a:pt x="453166" y="676124"/>
                  </a:lnTo>
                  <a:lnTo>
                    <a:pt x="437047" y="723071"/>
                  </a:lnTo>
                  <a:lnTo>
                    <a:pt x="423185" y="769097"/>
                  </a:lnTo>
                  <a:lnTo>
                    <a:pt x="411423" y="813955"/>
                  </a:lnTo>
                  <a:lnTo>
                    <a:pt x="401606" y="857397"/>
                  </a:lnTo>
                  <a:lnTo>
                    <a:pt x="393578" y="899176"/>
                  </a:lnTo>
                  <a:lnTo>
                    <a:pt x="387185" y="939045"/>
                  </a:lnTo>
                  <a:lnTo>
                    <a:pt x="378681" y="1012063"/>
                  </a:lnTo>
                  <a:lnTo>
                    <a:pt x="374217" y="1077327"/>
                  </a:lnTo>
                  <a:lnTo>
                    <a:pt x="372453" y="1138729"/>
                  </a:lnTo>
                  <a:lnTo>
                    <a:pt x="373138" y="1196607"/>
                  </a:lnTo>
                  <a:lnTo>
                    <a:pt x="376021" y="1251303"/>
                  </a:lnTo>
                  <a:lnTo>
                    <a:pt x="380853" y="1303156"/>
                  </a:lnTo>
                  <a:lnTo>
                    <a:pt x="387382" y="1352508"/>
                  </a:lnTo>
                  <a:lnTo>
                    <a:pt x="395360" y="1399699"/>
                  </a:lnTo>
                  <a:lnTo>
                    <a:pt x="404535" y="1445070"/>
                  </a:lnTo>
                  <a:lnTo>
                    <a:pt x="414657" y="1488960"/>
                  </a:lnTo>
                  <a:lnTo>
                    <a:pt x="425476" y="1531711"/>
                  </a:lnTo>
                  <a:lnTo>
                    <a:pt x="436741" y="1573662"/>
                  </a:lnTo>
                  <a:lnTo>
                    <a:pt x="448203" y="1615155"/>
                  </a:lnTo>
                  <a:lnTo>
                    <a:pt x="459610" y="1656529"/>
                  </a:lnTo>
                  <a:lnTo>
                    <a:pt x="470713" y="1698126"/>
                  </a:lnTo>
                  <a:lnTo>
                    <a:pt x="481262" y="1740285"/>
                  </a:lnTo>
                  <a:lnTo>
                    <a:pt x="491005" y="1783348"/>
                  </a:lnTo>
                  <a:lnTo>
                    <a:pt x="499694" y="1827654"/>
                  </a:lnTo>
                  <a:lnTo>
                    <a:pt x="507076" y="1873545"/>
                  </a:lnTo>
                  <a:lnTo>
                    <a:pt x="512903" y="1921360"/>
                  </a:lnTo>
                  <a:lnTo>
                    <a:pt x="516924" y="1971440"/>
                  </a:lnTo>
                  <a:lnTo>
                    <a:pt x="518889" y="2024126"/>
                  </a:lnTo>
                  <a:lnTo>
                    <a:pt x="518803" y="2095536"/>
                  </a:lnTo>
                  <a:lnTo>
                    <a:pt x="516272" y="2162749"/>
                  </a:lnTo>
                  <a:lnTo>
                    <a:pt x="511443" y="2225982"/>
                  </a:lnTo>
                  <a:lnTo>
                    <a:pt x="504462" y="2285450"/>
                  </a:lnTo>
                  <a:lnTo>
                    <a:pt x="495478" y="2341372"/>
                  </a:lnTo>
                  <a:lnTo>
                    <a:pt x="484636" y="2393965"/>
                  </a:lnTo>
                  <a:lnTo>
                    <a:pt x="472084" y="2443444"/>
                  </a:lnTo>
                  <a:lnTo>
                    <a:pt x="457968" y="2490027"/>
                  </a:lnTo>
                  <a:lnTo>
                    <a:pt x="442435" y="2533930"/>
                  </a:lnTo>
                  <a:lnTo>
                    <a:pt x="425632" y="2575372"/>
                  </a:lnTo>
                  <a:lnTo>
                    <a:pt x="407705" y="2614568"/>
                  </a:lnTo>
                  <a:lnTo>
                    <a:pt x="388803" y="2651736"/>
                  </a:lnTo>
                  <a:lnTo>
                    <a:pt x="369071" y="2687092"/>
                  </a:lnTo>
                  <a:lnTo>
                    <a:pt x="348657" y="2720854"/>
                  </a:lnTo>
                  <a:lnTo>
                    <a:pt x="327707" y="2753237"/>
                  </a:lnTo>
                  <a:lnTo>
                    <a:pt x="284787" y="2814739"/>
                  </a:lnTo>
                  <a:lnTo>
                    <a:pt x="236366" y="2878437"/>
                  </a:lnTo>
                  <a:lnTo>
                    <a:pt x="207802" y="2912495"/>
                  </a:lnTo>
                  <a:lnTo>
                    <a:pt x="178213" y="2947414"/>
                  </a:lnTo>
                  <a:lnTo>
                    <a:pt x="148396" y="2984142"/>
                  </a:lnTo>
                  <a:lnTo>
                    <a:pt x="119145" y="3023629"/>
                  </a:lnTo>
                  <a:lnTo>
                    <a:pt x="91256" y="3066823"/>
                  </a:lnTo>
                  <a:lnTo>
                    <a:pt x="65525" y="3114673"/>
                  </a:lnTo>
                  <a:lnTo>
                    <a:pt x="42746" y="3168128"/>
                  </a:lnTo>
                  <a:lnTo>
                    <a:pt x="23716" y="3228136"/>
                  </a:lnTo>
                  <a:lnTo>
                    <a:pt x="13038" y="3276073"/>
                  </a:lnTo>
                  <a:lnTo>
                    <a:pt x="5522" y="3324554"/>
                  </a:lnTo>
                  <a:lnTo>
                    <a:pt x="1173" y="3373405"/>
                  </a:lnTo>
                  <a:lnTo>
                    <a:pt x="0" y="3422452"/>
                  </a:lnTo>
                  <a:lnTo>
                    <a:pt x="2008" y="3471522"/>
                  </a:lnTo>
                  <a:lnTo>
                    <a:pt x="7206" y="3520439"/>
                  </a:lnTo>
                </a:path>
              </a:pathLst>
            </a:custGeom>
            <a:noFill/>
            <a:ln w="18288">
              <a:solidFill>
                <a:srgbClr val="FCD25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uk-UA"/>
            </a:p>
          </p:txBody>
        </p:sp>
        <p:pic>
          <p:nvPicPr>
            <p:cNvPr id="475" name="object 7"/>
            <p:cNvPicPr/>
            <p:nvPr/>
          </p:nvPicPr>
          <p:blipFill>
            <a:blip r:embed="rId3"/>
            <a:stretch/>
          </p:blipFill>
          <p:spPr>
            <a:xfrm>
              <a:off x="7753320" y="3030840"/>
              <a:ext cx="1388880" cy="381852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476" name="object 8"/>
            <p:cNvSpPr/>
            <p:nvPr/>
          </p:nvSpPr>
          <p:spPr>
            <a:xfrm>
              <a:off x="7945200" y="3140640"/>
              <a:ext cx="1193760" cy="3703320"/>
            </a:xfrm>
            <a:custGeom>
              <a:avLst/>
              <a:gdLst/>
              <a:ahLst/>
              <a:cxnLst/>
              <a:rect l="l" t="t" r="r" b="b"/>
              <a:pathLst>
                <a:path w="1195070" h="3700779">
                  <a:moveTo>
                    <a:pt x="1194783" y="0"/>
                  </a:moveTo>
                  <a:lnTo>
                    <a:pt x="1127002" y="19244"/>
                  </a:lnTo>
                  <a:lnTo>
                    <a:pt x="1088389" y="32484"/>
                  </a:lnTo>
                  <a:lnTo>
                    <a:pt x="1047206" y="48546"/>
                  </a:lnTo>
                  <a:lnTo>
                    <a:pt x="1003889" y="67734"/>
                  </a:lnTo>
                  <a:lnTo>
                    <a:pt x="958871" y="90356"/>
                  </a:lnTo>
                  <a:lnTo>
                    <a:pt x="912588" y="116717"/>
                  </a:lnTo>
                  <a:lnTo>
                    <a:pt x="865473" y="147124"/>
                  </a:lnTo>
                  <a:lnTo>
                    <a:pt x="817961" y="181883"/>
                  </a:lnTo>
                  <a:lnTo>
                    <a:pt x="770487" y="221301"/>
                  </a:lnTo>
                  <a:lnTo>
                    <a:pt x="723486" y="265683"/>
                  </a:lnTo>
                  <a:lnTo>
                    <a:pt x="682487" y="309366"/>
                  </a:lnTo>
                  <a:lnTo>
                    <a:pt x="644750" y="354287"/>
                  </a:lnTo>
                  <a:lnTo>
                    <a:pt x="610142" y="400228"/>
                  </a:lnTo>
                  <a:lnTo>
                    <a:pt x="578533" y="446969"/>
                  </a:lnTo>
                  <a:lnTo>
                    <a:pt x="549793" y="494293"/>
                  </a:lnTo>
                  <a:lnTo>
                    <a:pt x="523790" y="541979"/>
                  </a:lnTo>
                  <a:lnTo>
                    <a:pt x="500393" y="589809"/>
                  </a:lnTo>
                  <a:lnTo>
                    <a:pt x="479473" y="637562"/>
                  </a:lnTo>
                  <a:lnTo>
                    <a:pt x="460897" y="685022"/>
                  </a:lnTo>
                  <a:lnTo>
                    <a:pt x="444536" y="731967"/>
                  </a:lnTo>
                  <a:lnTo>
                    <a:pt x="430258" y="778179"/>
                  </a:lnTo>
                  <a:lnTo>
                    <a:pt x="417933" y="823439"/>
                  </a:lnTo>
                  <a:lnTo>
                    <a:pt x="407430" y="867528"/>
                  </a:lnTo>
                  <a:lnTo>
                    <a:pt x="398618" y="910227"/>
                  </a:lnTo>
                  <a:lnTo>
                    <a:pt x="391366" y="951316"/>
                  </a:lnTo>
                  <a:lnTo>
                    <a:pt x="385544" y="990577"/>
                  </a:lnTo>
                  <a:lnTo>
                    <a:pt x="377665" y="1062735"/>
                  </a:lnTo>
                  <a:lnTo>
                    <a:pt x="373358" y="1128231"/>
                  </a:lnTo>
                  <a:lnTo>
                    <a:pt x="371515" y="1190017"/>
                  </a:lnTo>
                  <a:lnTo>
                    <a:pt x="371919" y="1248403"/>
                  </a:lnTo>
                  <a:lnTo>
                    <a:pt x="374353" y="1303701"/>
                  </a:lnTo>
                  <a:lnTo>
                    <a:pt x="378599" y="1356221"/>
                  </a:lnTo>
                  <a:lnTo>
                    <a:pt x="384440" y="1406275"/>
                  </a:lnTo>
                  <a:lnTo>
                    <a:pt x="391659" y="1454173"/>
                  </a:lnTo>
                  <a:lnTo>
                    <a:pt x="400039" y="1500227"/>
                  </a:lnTo>
                  <a:lnTo>
                    <a:pt x="409363" y="1544746"/>
                  </a:lnTo>
                  <a:lnTo>
                    <a:pt x="419413" y="1588042"/>
                  </a:lnTo>
                  <a:lnTo>
                    <a:pt x="429973" y="1630425"/>
                  </a:lnTo>
                  <a:lnTo>
                    <a:pt x="462534" y="1755212"/>
                  </a:lnTo>
                  <a:lnTo>
                    <a:pt x="472959" y="1797055"/>
                  </a:lnTo>
                  <a:lnTo>
                    <a:pt x="482806" y="1839540"/>
                  </a:lnTo>
                  <a:lnTo>
                    <a:pt x="491860" y="1882979"/>
                  </a:lnTo>
                  <a:lnTo>
                    <a:pt x="499903" y="1927681"/>
                  </a:lnTo>
                  <a:lnTo>
                    <a:pt x="506717" y="1973958"/>
                  </a:lnTo>
                  <a:lnTo>
                    <a:pt x="512086" y="2022120"/>
                  </a:lnTo>
                  <a:lnTo>
                    <a:pt x="515792" y="2072479"/>
                  </a:lnTo>
                  <a:lnTo>
                    <a:pt x="517619" y="2125344"/>
                  </a:lnTo>
                  <a:lnTo>
                    <a:pt x="517583" y="2196497"/>
                  </a:lnTo>
                  <a:lnTo>
                    <a:pt x="515355" y="2263682"/>
                  </a:lnTo>
                  <a:lnTo>
                    <a:pt x="511058" y="2327094"/>
                  </a:lnTo>
                  <a:lnTo>
                    <a:pt x="504816" y="2386926"/>
                  </a:lnTo>
                  <a:lnTo>
                    <a:pt x="496754" y="2443372"/>
                  </a:lnTo>
                  <a:lnTo>
                    <a:pt x="486997" y="2496627"/>
                  </a:lnTo>
                  <a:lnTo>
                    <a:pt x="475669" y="2546882"/>
                  </a:lnTo>
                  <a:lnTo>
                    <a:pt x="462894" y="2594333"/>
                  </a:lnTo>
                  <a:lnTo>
                    <a:pt x="448797" y="2639172"/>
                  </a:lnTo>
                  <a:lnTo>
                    <a:pt x="433502" y="2681594"/>
                  </a:lnTo>
                  <a:lnTo>
                    <a:pt x="417134" y="2721792"/>
                  </a:lnTo>
                  <a:lnTo>
                    <a:pt x="399816" y="2759960"/>
                  </a:lnTo>
                  <a:lnTo>
                    <a:pt x="381675" y="2796291"/>
                  </a:lnTo>
                  <a:lnTo>
                    <a:pt x="362833" y="2830980"/>
                  </a:lnTo>
                  <a:lnTo>
                    <a:pt x="343415" y="2864219"/>
                  </a:lnTo>
                  <a:lnTo>
                    <a:pt x="303350" y="2927124"/>
                  </a:lnTo>
                  <a:lnTo>
                    <a:pt x="262476" y="2986557"/>
                  </a:lnTo>
                  <a:lnTo>
                    <a:pt x="238546" y="3018847"/>
                  </a:lnTo>
                  <a:lnTo>
                    <a:pt x="213090" y="3050980"/>
                  </a:lnTo>
                  <a:lnTo>
                    <a:pt x="186684" y="3083684"/>
                  </a:lnTo>
                  <a:lnTo>
                    <a:pt x="159906" y="3117685"/>
                  </a:lnTo>
                  <a:lnTo>
                    <a:pt x="133332" y="3153708"/>
                  </a:lnTo>
                  <a:lnTo>
                    <a:pt x="107540" y="3192481"/>
                  </a:lnTo>
                  <a:lnTo>
                    <a:pt x="83105" y="3234729"/>
                  </a:lnTo>
                  <a:lnTo>
                    <a:pt x="60605" y="3281179"/>
                  </a:lnTo>
                  <a:lnTo>
                    <a:pt x="40616" y="3332558"/>
                  </a:lnTo>
                  <a:lnTo>
                    <a:pt x="23716" y="3389591"/>
                  </a:lnTo>
                  <a:lnTo>
                    <a:pt x="13038" y="3439926"/>
                  </a:lnTo>
                  <a:lnTo>
                    <a:pt x="5522" y="3490832"/>
                  </a:lnTo>
                  <a:lnTo>
                    <a:pt x="1173" y="3542127"/>
                  </a:lnTo>
                  <a:lnTo>
                    <a:pt x="0" y="3593628"/>
                  </a:lnTo>
                  <a:lnTo>
                    <a:pt x="2008" y="3645152"/>
                  </a:lnTo>
                  <a:lnTo>
                    <a:pt x="7206" y="3696515"/>
                  </a:lnTo>
                  <a:lnTo>
                    <a:pt x="1194783" y="3700294"/>
                  </a:lnTo>
                  <a:lnTo>
                    <a:pt x="119478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uk-UA"/>
            </a:p>
          </p:txBody>
        </p:sp>
        <p:pic>
          <p:nvPicPr>
            <p:cNvPr id="477" name="object 9"/>
            <p:cNvPicPr/>
            <p:nvPr/>
          </p:nvPicPr>
          <p:blipFill>
            <a:blip r:embed="rId4"/>
            <a:stretch/>
          </p:blipFill>
          <p:spPr>
            <a:xfrm>
              <a:off x="7863840" y="3570480"/>
              <a:ext cx="1278720" cy="327888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478" name="object 10"/>
            <p:cNvSpPr/>
            <p:nvPr/>
          </p:nvSpPr>
          <p:spPr>
            <a:xfrm>
              <a:off x="8055000" y="3680640"/>
              <a:ext cx="1083960" cy="3169080"/>
            </a:xfrm>
            <a:custGeom>
              <a:avLst/>
              <a:gdLst/>
              <a:ahLst/>
              <a:cxnLst/>
              <a:rect l="l" t="t" r="r" b="b"/>
              <a:pathLst>
                <a:path w="1085215" h="3167379">
                  <a:moveTo>
                    <a:pt x="1084780" y="0"/>
                  </a:moveTo>
                  <a:lnTo>
                    <a:pt x="1076015" y="52158"/>
                  </a:lnTo>
                  <a:lnTo>
                    <a:pt x="1066428" y="104115"/>
                  </a:lnTo>
                  <a:lnTo>
                    <a:pt x="1056021" y="155858"/>
                  </a:lnTo>
                  <a:lnTo>
                    <a:pt x="1044798" y="207374"/>
                  </a:lnTo>
                  <a:lnTo>
                    <a:pt x="1032760" y="258650"/>
                  </a:lnTo>
                  <a:lnTo>
                    <a:pt x="1019911" y="309675"/>
                  </a:lnTo>
                  <a:lnTo>
                    <a:pt x="1006254" y="360435"/>
                  </a:lnTo>
                  <a:lnTo>
                    <a:pt x="991791" y="410919"/>
                  </a:lnTo>
                  <a:lnTo>
                    <a:pt x="976525" y="461113"/>
                  </a:lnTo>
                  <a:lnTo>
                    <a:pt x="960459" y="511006"/>
                  </a:lnTo>
                  <a:lnTo>
                    <a:pt x="943596" y="560584"/>
                  </a:lnTo>
                  <a:lnTo>
                    <a:pt x="925938" y="609836"/>
                  </a:lnTo>
                  <a:lnTo>
                    <a:pt x="907488" y="658749"/>
                  </a:lnTo>
                  <a:lnTo>
                    <a:pt x="884142" y="717409"/>
                  </a:lnTo>
                  <a:lnTo>
                    <a:pt x="860434" y="773692"/>
                  </a:lnTo>
                  <a:lnTo>
                    <a:pt x="836458" y="827667"/>
                  </a:lnTo>
                  <a:lnTo>
                    <a:pt x="812311" y="879403"/>
                  </a:lnTo>
                  <a:lnTo>
                    <a:pt x="788089" y="928967"/>
                  </a:lnTo>
                  <a:lnTo>
                    <a:pt x="763887" y="976429"/>
                  </a:lnTo>
                  <a:lnTo>
                    <a:pt x="739800" y="1021857"/>
                  </a:lnTo>
                  <a:lnTo>
                    <a:pt x="715926" y="1065320"/>
                  </a:lnTo>
                  <a:lnTo>
                    <a:pt x="692359" y="1106887"/>
                  </a:lnTo>
                  <a:lnTo>
                    <a:pt x="669196" y="1146625"/>
                  </a:lnTo>
                  <a:lnTo>
                    <a:pt x="646533" y="1184603"/>
                  </a:lnTo>
                  <a:lnTo>
                    <a:pt x="624464" y="1220891"/>
                  </a:lnTo>
                  <a:lnTo>
                    <a:pt x="582495" y="1288669"/>
                  </a:lnTo>
                  <a:lnTo>
                    <a:pt x="539014" y="1357123"/>
                  </a:lnTo>
                  <a:lnTo>
                    <a:pt x="498381" y="1418594"/>
                  </a:lnTo>
                  <a:lnTo>
                    <a:pt x="460437" y="1473747"/>
                  </a:lnTo>
                  <a:lnTo>
                    <a:pt x="425020" y="1523252"/>
                  </a:lnTo>
                  <a:lnTo>
                    <a:pt x="391971" y="1567774"/>
                  </a:lnTo>
                  <a:lnTo>
                    <a:pt x="361130" y="1607981"/>
                  </a:lnTo>
                  <a:lnTo>
                    <a:pt x="332337" y="1644541"/>
                  </a:lnTo>
                  <a:lnTo>
                    <a:pt x="256647" y="1739010"/>
                  </a:lnTo>
                  <a:lnTo>
                    <a:pt x="234446" y="1767654"/>
                  </a:lnTo>
                  <a:lnTo>
                    <a:pt x="193630" y="1824678"/>
                  </a:lnTo>
                  <a:lnTo>
                    <a:pt x="156526" y="1885799"/>
                  </a:lnTo>
                  <a:lnTo>
                    <a:pt x="121856" y="1956357"/>
                  </a:lnTo>
                  <a:lnTo>
                    <a:pt x="105033" y="1996843"/>
                  </a:lnTo>
                  <a:lnTo>
                    <a:pt x="88338" y="2041690"/>
                  </a:lnTo>
                  <a:lnTo>
                    <a:pt x="69138" y="2098135"/>
                  </a:lnTo>
                  <a:lnTo>
                    <a:pt x="47047" y="2172814"/>
                  </a:lnTo>
                  <a:lnTo>
                    <a:pt x="36066" y="2216510"/>
                  </a:lnTo>
                  <a:lnTo>
                    <a:pt x="25739" y="2264189"/>
                  </a:lnTo>
                  <a:lnTo>
                    <a:pt x="16526" y="2315658"/>
                  </a:lnTo>
                  <a:lnTo>
                    <a:pt x="8886" y="2370725"/>
                  </a:lnTo>
                  <a:lnTo>
                    <a:pt x="3279" y="2429197"/>
                  </a:lnTo>
                  <a:lnTo>
                    <a:pt x="164" y="2490883"/>
                  </a:lnTo>
                  <a:lnTo>
                    <a:pt x="0" y="2555590"/>
                  </a:lnTo>
                  <a:lnTo>
                    <a:pt x="3245" y="2623127"/>
                  </a:lnTo>
                  <a:lnTo>
                    <a:pt x="10360" y="2693301"/>
                  </a:lnTo>
                  <a:lnTo>
                    <a:pt x="17881" y="2743260"/>
                  </a:lnTo>
                  <a:lnTo>
                    <a:pt x="27250" y="2792740"/>
                  </a:lnTo>
                  <a:lnTo>
                    <a:pt x="38446" y="2841680"/>
                  </a:lnTo>
                  <a:lnTo>
                    <a:pt x="51449" y="2890017"/>
                  </a:lnTo>
                  <a:lnTo>
                    <a:pt x="66240" y="2937690"/>
                  </a:lnTo>
                  <a:lnTo>
                    <a:pt x="82799" y="2984636"/>
                  </a:lnTo>
                  <a:lnTo>
                    <a:pt x="101106" y="3030794"/>
                  </a:lnTo>
                  <a:lnTo>
                    <a:pt x="121141" y="3076102"/>
                  </a:lnTo>
                  <a:lnTo>
                    <a:pt x="142884" y="3120498"/>
                  </a:lnTo>
                  <a:lnTo>
                    <a:pt x="166316" y="3163920"/>
                  </a:lnTo>
                  <a:lnTo>
                    <a:pt x="1084780" y="3166853"/>
                  </a:lnTo>
                  <a:lnTo>
                    <a:pt x="1084780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uk-UA"/>
            </a:p>
          </p:txBody>
        </p:sp>
        <p:pic>
          <p:nvPicPr>
            <p:cNvPr id="479" name="object 11"/>
            <p:cNvPicPr/>
            <p:nvPr/>
          </p:nvPicPr>
          <p:blipFill>
            <a:blip r:embed="rId5"/>
            <a:stretch/>
          </p:blipFill>
          <p:spPr>
            <a:xfrm>
              <a:off x="7698960" y="2731680"/>
              <a:ext cx="1443240" cy="411768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480" name="object 12"/>
            <p:cNvSpPr/>
            <p:nvPr/>
          </p:nvSpPr>
          <p:spPr>
            <a:xfrm>
              <a:off x="7790400" y="2979000"/>
              <a:ext cx="1352520" cy="3871080"/>
            </a:xfrm>
            <a:custGeom>
              <a:avLst/>
              <a:gdLst/>
              <a:ahLst/>
              <a:cxnLst/>
              <a:rect l="l" t="t" r="r" b="b"/>
              <a:pathLst>
                <a:path w="1353820" h="3868420">
                  <a:moveTo>
                    <a:pt x="211545" y="3867831"/>
                  </a:moveTo>
                  <a:lnTo>
                    <a:pt x="188488" y="3825662"/>
                  </a:lnTo>
                  <a:lnTo>
                    <a:pt x="166689" y="3782753"/>
                  </a:lnTo>
                  <a:lnTo>
                    <a:pt x="146159" y="3739140"/>
                  </a:lnTo>
                  <a:lnTo>
                    <a:pt x="126911" y="3694858"/>
                  </a:lnTo>
                  <a:lnTo>
                    <a:pt x="108957" y="3649943"/>
                  </a:lnTo>
                  <a:lnTo>
                    <a:pt x="92311" y="3604430"/>
                  </a:lnTo>
                  <a:lnTo>
                    <a:pt x="76983" y="3558355"/>
                  </a:lnTo>
                  <a:lnTo>
                    <a:pt x="62988" y="3511753"/>
                  </a:lnTo>
                  <a:lnTo>
                    <a:pt x="50336" y="3464660"/>
                  </a:lnTo>
                  <a:lnTo>
                    <a:pt x="39042" y="3417111"/>
                  </a:lnTo>
                  <a:lnTo>
                    <a:pt x="29117" y="3369142"/>
                  </a:lnTo>
                  <a:lnTo>
                    <a:pt x="20574" y="3320789"/>
                  </a:lnTo>
                  <a:lnTo>
                    <a:pt x="13425" y="3272087"/>
                  </a:lnTo>
                  <a:lnTo>
                    <a:pt x="6088" y="3203869"/>
                  </a:lnTo>
                  <a:lnTo>
                    <a:pt x="1700" y="3137569"/>
                  </a:lnTo>
                  <a:lnTo>
                    <a:pt x="0" y="3073295"/>
                  </a:lnTo>
                  <a:lnTo>
                    <a:pt x="726" y="3011156"/>
                  </a:lnTo>
                  <a:lnTo>
                    <a:pt x="3619" y="2951261"/>
                  </a:lnTo>
                  <a:lnTo>
                    <a:pt x="8419" y="2893719"/>
                  </a:lnTo>
                  <a:lnTo>
                    <a:pt x="14863" y="2838639"/>
                  </a:lnTo>
                  <a:lnTo>
                    <a:pt x="22693" y="2786130"/>
                  </a:lnTo>
                  <a:lnTo>
                    <a:pt x="31647" y="2736301"/>
                  </a:lnTo>
                  <a:lnTo>
                    <a:pt x="41464" y="2689261"/>
                  </a:lnTo>
                  <a:lnTo>
                    <a:pt x="51885" y="2645118"/>
                  </a:lnTo>
                  <a:lnTo>
                    <a:pt x="62648" y="2603982"/>
                  </a:lnTo>
                  <a:lnTo>
                    <a:pt x="73494" y="2565961"/>
                  </a:lnTo>
                  <a:lnTo>
                    <a:pt x="94389" y="2499701"/>
                  </a:lnTo>
                  <a:lnTo>
                    <a:pt x="112485" y="2447209"/>
                  </a:lnTo>
                  <a:lnTo>
                    <a:pt x="129268" y="2401794"/>
                  </a:lnTo>
                  <a:lnTo>
                    <a:pt x="146126" y="2359947"/>
                  </a:lnTo>
                  <a:lnTo>
                    <a:pt x="163159" y="2321249"/>
                  </a:lnTo>
                  <a:lnTo>
                    <a:pt x="180468" y="2285281"/>
                  </a:lnTo>
                  <a:lnTo>
                    <a:pt x="216319" y="2219862"/>
                  </a:lnTo>
                  <a:lnTo>
                    <a:pt x="254485" y="2160335"/>
                  </a:lnTo>
                  <a:lnTo>
                    <a:pt x="295773" y="2103351"/>
                  </a:lnTo>
                  <a:lnTo>
                    <a:pt x="340989" y="2045556"/>
                  </a:lnTo>
                  <a:lnTo>
                    <a:pt x="365323" y="2015307"/>
                  </a:lnTo>
                  <a:lnTo>
                    <a:pt x="390942" y="1983599"/>
                  </a:lnTo>
                  <a:lnTo>
                    <a:pt x="417947" y="1950013"/>
                  </a:lnTo>
                  <a:lnTo>
                    <a:pt x="446438" y="1914129"/>
                  </a:lnTo>
                  <a:lnTo>
                    <a:pt x="476517" y="1875529"/>
                  </a:lnTo>
                  <a:lnTo>
                    <a:pt x="508284" y="1833793"/>
                  </a:lnTo>
                  <a:lnTo>
                    <a:pt x="541841" y="1788504"/>
                  </a:lnTo>
                  <a:lnTo>
                    <a:pt x="577287" y="1739240"/>
                  </a:lnTo>
                  <a:lnTo>
                    <a:pt x="614725" y="1685585"/>
                  </a:lnTo>
                  <a:lnTo>
                    <a:pt x="654254" y="1627118"/>
                  </a:lnTo>
                  <a:lnTo>
                    <a:pt x="695976" y="1563421"/>
                  </a:lnTo>
                  <a:lnTo>
                    <a:pt x="739992" y="1494074"/>
                  </a:lnTo>
                  <a:lnTo>
                    <a:pt x="760239" y="1461624"/>
                  </a:lnTo>
                  <a:lnTo>
                    <a:pt x="781106" y="1427999"/>
                  </a:lnTo>
                  <a:lnTo>
                    <a:pt x="802536" y="1393158"/>
                  </a:lnTo>
                  <a:lnTo>
                    <a:pt x="824471" y="1357060"/>
                  </a:lnTo>
                  <a:lnTo>
                    <a:pt x="846855" y="1319665"/>
                  </a:lnTo>
                  <a:lnTo>
                    <a:pt x="869630" y="1280931"/>
                  </a:lnTo>
                  <a:lnTo>
                    <a:pt x="892740" y="1240817"/>
                  </a:lnTo>
                  <a:lnTo>
                    <a:pt x="916126" y="1199282"/>
                  </a:lnTo>
                  <a:lnTo>
                    <a:pt x="939731" y="1156286"/>
                  </a:lnTo>
                  <a:lnTo>
                    <a:pt x="963499" y="1111787"/>
                  </a:lnTo>
                  <a:lnTo>
                    <a:pt x="987371" y="1065744"/>
                  </a:lnTo>
                  <a:lnTo>
                    <a:pt x="1011292" y="1018116"/>
                  </a:lnTo>
                  <a:lnTo>
                    <a:pt x="1035203" y="968862"/>
                  </a:lnTo>
                  <a:lnTo>
                    <a:pt x="1059048" y="917941"/>
                  </a:lnTo>
                  <a:lnTo>
                    <a:pt x="1082768" y="865313"/>
                  </a:lnTo>
                  <a:lnTo>
                    <a:pt x="1106308" y="810935"/>
                  </a:lnTo>
                  <a:lnTo>
                    <a:pt x="1129609" y="754767"/>
                  </a:lnTo>
                  <a:lnTo>
                    <a:pt x="1152615" y="696768"/>
                  </a:lnTo>
                  <a:lnTo>
                    <a:pt x="1170611" y="649441"/>
                  </a:lnTo>
                  <a:lnTo>
                    <a:pt x="1188023" y="601863"/>
                  </a:lnTo>
                  <a:lnTo>
                    <a:pt x="1204847" y="554039"/>
                  </a:lnTo>
                  <a:lnTo>
                    <a:pt x="1221084" y="505979"/>
                  </a:lnTo>
                  <a:lnTo>
                    <a:pt x="1236729" y="457688"/>
                  </a:lnTo>
                  <a:lnTo>
                    <a:pt x="1251781" y="409173"/>
                  </a:lnTo>
                  <a:lnTo>
                    <a:pt x="1266239" y="360442"/>
                  </a:lnTo>
                  <a:lnTo>
                    <a:pt x="1280100" y="311502"/>
                  </a:lnTo>
                  <a:lnTo>
                    <a:pt x="1293362" y="262359"/>
                  </a:lnTo>
                  <a:lnTo>
                    <a:pt x="1306023" y="213020"/>
                  </a:lnTo>
                  <a:lnTo>
                    <a:pt x="1318082" y="163493"/>
                  </a:lnTo>
                  <a:lnTo>
                    <a:pt x="1329535" y="113784"/>
                  </a:lnTo>
                  <a:lnTo>
                    <a:pt x="1340382" y="63900"/>
                  </a:lnTo>
                  <a:lnTo>
                    <a:pt x="1350619" y="13849"/>
                  </a:lnTo>
                  <a:lnTo>
                    <a:pt x="1353275" y="0"/>
                  </a:lnTo>
                </a:path>
              </a:pathLst>
            </a:custGeom>
            <a:noFill/>
            <a:ln w="18288">
              <a:solidFill>
                <a:srgbClr val="8080EF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uk-UA"/>
            </a:p>
          </p:txBody>
        </p:sp>
        <p:pic>
          <p:nvPicPr>
            <p:cNvPr id="481" name="object 13"/>
            <p:cNvPicPr/>
            <p:nvPr/>
          </p:nvPicPr>
          <p:blipFill>
            <a:blip r:embed="rId6"/>
            <a:stretch/>
          </p:blipFill>
          <p:spPr>
            <a:xfrm>
              <a:off x="1440" y="-14040"/>
              <a:ext cx="3198600" cy="183564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482" name="object 14"/>
            <p:cNvSpPr/>
            <p:nvPr/>
          </p:nvSpPr>
          <p:spPr>
            <a:xfrm>
              <a:off x="1440" y="13320"/>
              <a:ext cx="3097800" cy="1713960"/>
            </a:xfrm>
            <a:custGeom>
              <a:avLst/>
              <a:gdLst/>
              <a:ahLst/>
              <a:cxnLst/>
              <a:rect l="l" t="t" r="r" b="b"/>
              <a:pathLst>
                <a:path w="3100070" h="1713230">
                  <a:moveTo>
                    <a:pt x="0" y="1449832"/>
                  </a:moveTo>
                  <a:lnTo>
                    <a:pt x="38633" y="1483582"/>
                  </a:lnTo>
                  <a:lnTo>
                    <a:pt x="78059" y="1515131"/>
                  </a:lnTo>
                  <a:lnTo>
                    <a:pt x="118233" y="1544456"/>
                  </a:lnTo>
                  <a:lnTo>
                    <a:pt x="159110" y="1571532"/>
                  </a:lnTo>
                  <a:lnTo>
                    <a:pt x="200643" y="1596339"/>
                  </a:lnTo>
                  <a:lnTo>
                    <a:pt x="242787" y="1618851"/>
                  </a:lnTo>
                  <a:lnTo>
                    <a:pt x="285498" y="1639048"/>
                  </a:lnTo>
                  <a:lnTo>
                    <a:pt x="328728" y="1656905"/>
                  </a:lnTo>
                  <a:lnTo>
                    <a:pt x="372433" y="1672400"/>
                  </a:lnTo>
                  <a:lnTo>
                    <a:pt x="416568" y="1685510"/>
                  </a:lnTo>
                  <a:lnTo>
                    <a:pt x="461086" y="1696212"/>
                  </a:lnTo>
                  <a:lnTo>
                    <a:pt x="525008" y="1706811"/>
                  </a:lnTo>
                  <a:lnTo>
                    <a:pt x="586714" y="1712108"/>
                  </a:lnTo>
                  <a:lnTo>
                    <a:pt x="646054" y="1712681"/>
                  </a:lnTo>
                  <a:lnTo>
                    <a:pt x="702877" y="1709111"/>
                  </a:lnTo>
                  <a:lnTo>
                    <a:pt x="757032" y="1701978"/>
                  </a:lnTo>
                  <a:lnTo>
                    <a:pt x="808368" y="1691859"/>
                  </a:lnTo>
                  <a:lnTo>
                    <a:pt x="856735" y="1679336"/>
                  </a:lnTo>
                  <a:lnTo>
                    <a:pt x="901982" y="1664988"/>
                  </a:lnTo>
                  <a:lnTo>
                    <a:pt x="943957" y="1649394"/>
                  </a:lnTo>
                  <a:lnTo>
                    <a:pt x="982510" y="1633134"/>
                  </a:lnTo>
                  <a:lnTo>
                    <a:pt x="1017491" y="1616787"/>
                  </a:lnTo>
                  <a:lnTo>
                    <a:pt x="1076131" y="1586151"/>
                  </a:lnTo>
                  <a:lnTo>
                    <a:pt x="1137703" y="1550258"/>
                  </a:lnTo>
                  <a:lnTo>
                    <a:pt x="1172664" y="1527371"/>
                  </a:lnTo>
                  <a:lnTo>
                    <a:pt x="1204793" y="1504197"/>
                  </a:lnTo>
                  <a:lnTo>
                    <a:pt x="1262240" y="1456340"/>
                  </a:lnTo>
                  <a:lnTo>
                    <a:pt x="1313412" y="1405382"/>
                  </a:lnTo>
                  <a:lnTo>
                    <a:pt x="1361677" y="1350021"/>
                  </a:lnTo>
                  <a:lnTo>
                    <a:pt x="1385773" y="1320282"/>
                  </a:lnTo>
                  <a:lnTo>
                    <a:pt x="1410404" y="1288954"/>
                  </a:lnTo>
                  <a:lnTo>
                    <a:pt x="1435994" y="1255874"/>
                  </a:lnTo>
                  <a:lnTo>
                    <a:pt x="1462962" y="1220878"/>
                  </a:lnTo>
                  <a:lnTo>
                    <a:pt x="1491729" y="1183804"/>
                  </a:lnTo>
                  <a:lnTo>
                    <a:pt x="1522717" y="1144490"/>
                  </a:lnTo>
                  <a:lnTo>
                    <a:pt x="1556347" y="1102772"/>
                  </a:lnTo>
                  <a:lnTo>
                    <a:pt x="1593040" y="1058486"/>
                  </a:lnTo>
                  <a:lnTo>
                    <a:pt x="1633216" y="1011472"/>
                  </a:lnTo>
                  <a:lnTo>
                    <a:pt x="1677298" y="961565"/>
                  </a:lnTo>
                  <a:lnTo>
                    <a:pt x="1725705" y="908603"/>
                  </a:lnTo>
                  <a:lnTo>
                    <a:pt x="1778859" y="852422"/>
                  </a:lnTo>
                  <a:lnTo>
                    <a:pt x="1837182" y="792861"/>
                  </a:lnTo>
                  <a:lnTo>
                    <a:pt x="1865510" y="764484"/>
                  </a:lnTo>
                  <a:lnTo>
                    <a:pt x="1894993" y="735143"/>
                  </a:lnTo>
                  <a:lnTo>
                    <a:pt x="1925676" y="704939"/>
                  </a:lnTo>
                  <a:lnTo>
                    <a:pt x="1957605" y="673973"/>
                  </a:lnTo>
                  <a:lnTo>
                    <a:pt x="1990825" y="642346"/>
                  </a:lnTo>
                  <a:lnTo>
                    <a:pt x="2025379" y="610159"/>
                  </a:lnTo>
                  <a:lnTo>
                    <a:pt x="2061314" y="577514"/>
                  </a:lnTo>
                  <a:lnTo>
                    <a:pt x="2098674" y="544512"/>
                  </a:lnTo>
                  <a:lnTo>
                    <a:pt x="2137505" y="511254"/>
                  </a:lnTo>
                  <a:lnTo>
                    <a:pt x="2177852" y="477841"/>
                  </a:lnTo>
                  <a:lnTo>
                    <a:pt x="2219758" y="444374"/>
                  </a:lnTo>
                  <a:lnTo>
                    <a:pt x="2263270" y="410956"/>
                  </a:lnTo>
                  <a:lnTo>
                    <a:pt x="2308433" y="377686"/>
                  </a:lnTo>
                  <a:lnTo>
                    <a:pt x="2355291" y="344666"/>
                  </a:lnTo>
                  <a:lnTo>
                    <a:pt x="2403890" y="311997"/>
                  </a:lnTo>
                  <a:lnTo>
                    <a:pt x="2454275" y="279781"/>
                  </a:lnTo>
                  <a:lnTo>
                    <a:pt x="2498780" y="252695"/>
                  </a:lnTo>
                  <a:lnTo>
                    <a:pt x="2543571" y="226687"/>
                  </a:lnTo>
                  <a:lnTo>
                    <a:pt x="2588638" y="201759"/>
                  </a:lnTo>
                  <a:lnTo>
                    <a:pt x="2633972" y="177916"/>
                  </a:lnTo>
                  <a:lnTo>
                    <a:pt x="2679562" y="155162"/>
                  </a:lnTo>
                  <a:lnTo>
                    <a:pt x="2725399" y="133500"/>
                  </a:lnTo>
                  <a:lnTo>
                    <a:pt x="2771473" y="112934"/>
                  </a:lnTo>
                  <a:lnTo>
                    <a:pt x="2817774" y="93469"/>
                  </a:lnTo>
                  <a:lnTo>
                    <a:pt x="2864294" y="75108"/>
                  </a:lnTo>
                  <a:lnTo>
                    <a:pt x="2911021" y="57854"/>
                  </a:lnTo>
                  <a:lnTo>
                    <a:pt x="2957946" y="41713"/>
                  </a:lnTo>
                  <a:lnTo>
                    <a:pt x="3005061" y="26688"/>
                  </a:lnTo>
                  <a:lnTo>
                    <a:pt x="3052353" y="12782"/>
                  </a:lnTo>
                  <a:lnTo>
                    <a:pt x="3099816" y="0"/>
                  </a:lnTo>
                </a:path>
              </a:pathLst>
            </a:custGeom>
            <a:noFill/>
            <a:ln w="18288">
              <a:solidFill>
                <a:srgbClr val="F95252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uk-UA"/>
            </a:p>
          </p:txBody>
        </p:sp>
        <p:pic>
          <p:nvPicPr>
            <p:cNvPr id="483" name="object 15"/>
            <p:cNvPicPr/>
            <p:nvPr/>
          </p:nvPicPr>
          <p:blipFill>
            <a:blip r:embed="rId7"/>
            <a:stretch/>
          </p:blipFill>
          <p:spPr>
            <a:xfrm>
              <a:off x="1440" y="-14040"/>
              <a:ext cx="3515400" cy="165852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484" name="object 16"/>
            <p:cNvSpPr/>
            <p:nvPr/>
          </p:nvSpPr>
          <p:spPr>
            <a:xfrm>
              <a:off x="1440" y="-7560"/>
              <a:ext cx="3335760" cy="1481760"/>
            </a:xfrm>
            <a:custGeom>
              <a:avLst/>
              <a:gdLst/>
              <a:ahLst/>
              <a:cxnLst/>
              <a:rect l="l" t="t" r="r" b="b"/>
              <a:pathLst>
                <a:path w="3337560" h="1481455">
                  <a:moveTo>
                    <a:pt x="3337540" y="0"/>
                  </a:moveTo>
                  <a:lnTo>
                    <a:pt x="0" y="0"/>
                  </a:lnTo>
                  <a:lnTo>
                    <a:pt x="3090" y="1253871"/>
                  </a:lnTo>
                  <a:lnTo>
                    <a:pt x="44650" y="1283031"/>
                  </a:lnTo>
                  <a:lnTo>
                    <a:pt x="87062" y="1310298"/>
                  </a:lnTo>
                  <a:lnTo>
                    <a:pt x="130278" y="1335650"/>
                  </a:lnTo>
                  <a:lnTo>
                    <a:pt x="174248" y="1359065"/>
                  </a:lnTo>
                  <a:lnTo>
                    <a:pt x="218924" y="1380521"/>
                  </a:lnTo>
                  <a:lnTo>
                    <a:pt x="264258" y="1399994"/>
                  </a:lnTo>
                  <a:lnTo>
                    <a:pt x="310200" y="1417463"/>
                  </a:lnTo>
                  <a:lnTo>
                    <a:pt x="356702" y="1432906"/>
                  </a:lnTo>
                  <a:lnTo>
                    <a:pt x="403714" y="1446299"/>
                  </a:lnTo>
                  <a:lnTo>
                    <a:pt x="451189" y="1457621"/>
                  </a:lnTo>
                  <a:lnTo>
                    <a:pt x="499078" y="1466850"/>
                  </a:lnTo>
                  <a:lnTo>
                    <a:pt x="567840" y="1476034"/>
                  </a:lnTo>
                  <a:lnTo>
                    <a:pt x="634218" y="1480628"/>
                  </a:lnTo>
                  <a:lnTo>
                    <a:pt x="698051" y="1481132"/>
                  </a:lnTo>
                  <a:lnTo>
                    <a:pt x="759176" y="1478049"/>
                  </a:lnTo>
                  <a:lnTo>
                    <a:pt x="817430" y="1471880"/>
                  </a:lnTo>
                  <a:lnTo>
                    <a:pt x="872652" y="1463127"/>
                  </a:lnTo>
                  <a:lnTo>
                    <a:pt x="924680" y="1452292"/>
                  </a:lnTo>
                  <a:lnTo>
                    <a:pt x="973351" y="1439877"/>
                  </a:lnTo>
                  <a:lnTo>
                    <a:pt x="1018503" y="1426383"/>
                  </a:lnTo>
                  <a:lnTo>
                    <a:pt x="1059974" y="1412312"/>
                  </a:lnTo>
                  <a:lnTo>
                    <a:pt x="1097602" y="1398166"/>
                  </a:lnTo>
                  <a:lnTo>
                    <a:pt x="1160680" y="1371656"/>
                  </a:lnTo>
                  <a:lnTo>
                    <a:pt x="1226903" y="1340616"/>
                  </a:lnTo>
                  <a:lnTo>
                    <a:pt x="1264504" y="1320828"/>
                  </a:lnTo>
                  <a:lnTo>
                    <a:pt x="1299061" y="1300791"/>
                  </a:lnTo>
                  <a:lnTo>
                    <a:pt x="1360853" y="1259410"/>
                  </a:lnTo>
                  <a:lnTo>
                    <a:pt x="1415901" y="1215345"/>
                  </a:lnTo>
                  <a:lnTo>
                    <a:pt x="1467827" y="1167472"/>
                  </a:lnTo>
                  <a:lnTo>
                    <a:pt x="1520253" y="1114663"/>
                  </a:lnTo>
                  <a:lnTo>
                    <a:pt x="1607754" y="1023732"/>
                  </a:lnTo>
                  <a:lnTo>
                    <a:pt x="1641095" y="989734"/>
                  </a:lnTo>
                  <a:lnTo>
                    <a:pt x="1677277" y="953658"/>
                  </a:lnTo>
                  <a:lnTo>
                    <a:pt x="1716754" y="915363"/>
                  </a:lnTo>
                  <a:lnTo>
                    <a:pt x="1759979" y="874708"/>
                  </a:lnTo>
                  <a:lnTo>
                    <a:pt x="1807403" y="831552"/>
                  </a:lnTo>
                  <a:lnTo>
                    <a:pt x="1859480" y="785755"/>
                  </a:lnTo>
                  <a:lnTo>
                    <a:pt x="1916662" y="737175"/>
                  </a:lnTo>
                  <a:lnTo>
                    <a:pt x="1979402" y="685673"/>
                  </a:lnTo>
                  <a:lnTo>
                    <a:pt x="2041540" y="635789"/>
                  </a:lnTo>
                  <a:lnTo>
                    <a:pt x="2074528" y="609679"/>
                  </a:lnTo>
                  <a:lnTo>
                    <a:pt x="2108861" y="582906"/>
                  </a:lnTo>
                  <a:lnTo>
                    <a:pt x="2144586" y="555558"/>
                  </a:lnTo>
                  <a:lnTo>
                    <a:pt x="2181751" y="527724"/>
                  </a:lnTo>
                  <a:lnTo>
                    <a:pt x="2220405" y="499491"/>
                  </a:lnTo>
                  <a:lnTo>
                    <a:pt x="2260596" y="470947"/>
                  </a:lnTo>
                  <a:lnTo>
                    <a:pt x="2302372" y="442180"/>
                  </a:lnTo>
                  <a:lnTo>
                    <a:pt x="2345781" y="413277"/>
                  </a:lnTo>
                  <a:lnTo>
                    <a:pt x="2390872" y="384327"/>
                  </a:lnTo>
                  <a:lnTo>
                    <a:pt x="2437692" y="355417"/>
                  </a:lnTo>
                  <a:lnTo>
                    <a:pt x="2486290" y="326635"/>
                  </a:lnTo>
                  <a:lnTo>
                    <a:pt x="2536713" y="298068"/>
                  </a:lnTo>
                  <a:lnTo>
                    <a:pt x="2589011" y="269806"/>
                  </a:lnTo>
                  <a:lnTo>
                    <a:pt x="2643231" y="241935"/>
                  </a:lnTo>
                  <a:lnTo>
                    <a:pt x="2687895" y="220062"/>
                  </a:lnTo>
                  <a:lnTo>
                    <a:pt x="2732828" y="198999"/>
                  </a:lnTo>
                  <a:lnTo>
                    <a:pt x="2778021" y="178746"/>
                  </a:lnTo>
                  <a:lnTo>
                    <a:pt x="2823466" y="159308"/>
                  </a:lnTo>
                  <a:lnTo>
                    <a:pt x="2869155" y="140687"/>
                  </a:lnTo>
                  <a:lnTo>
                    <a:pt x="2915078" y="122886"/>
                  </a:lnTo>
                  <a:lnTo>
                    <a:pt x="2961228" y="105906"/>
                  </a:lnTo>
                  <a:lnTo>
                    <a:pt x="3007595" y="89752"/>
                  </a:lnTo>
                  <a:lnTo>
                    <a:pt x="3054172" y="74426"/>
                  </a:lnTo>
                  <a:lnTo>
                    <a:pt x="3100949" y="59929"/>
                  </a:lnTo>
                  <a:lnTo>
                    <a:pt x="3147918" y="46266"/>
                  </a:lnTo>
                  <a:lnTo>
                    <a:pt x="3195070" y="33439"/>
                  </a:lnTo>
                  <a:lnTo>
                    <a:pt x="3242397" y="21450"/>
                  </a:lnTo>
                  <a:lnTo>
                    <a:pt x="3289890" y="10303"/>
                  </a:lnTo>
                  <a:lnTo>
                    <a:pt x="3337540" y="0"/>
                  </a:lnTo>
                  <a:close/>
                </a:path>
              </a:pathLst>
            </a:custGeom>
            <a:solidFill>
              <a:srgbClr val="9999CC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uk-UA"/>
            </a:p>
          </p:txBody>
        </p:sp>
        <p:pic>
          <p:nvPicPr>
            <p:cNvPr id="485" name="object 17"/>
            <p:cNvPicPr/>
            <p:nvPr/>
          </p:nvPicPr>
          <p:blipFill>
            <a:blip r:embed="rId8"/>
            <a:stretch/>
          </p:blipFill>
          <p:spPr>
            <a:xfrm>
              <a:off x="3960" y="-14040"/>
              <a:ext cx="9135000" cy="6857280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486" name="PlaceHolder 1"/>
          <p:cNvSpPr>
            <a:spLocks noGrp="1"/>
          </p:cNvSpPr>
          <p:nvPr>
            <p:ph type="title"/>
          </p:nvPr>
        </p:nvSpPr>
        <p:spPr>
          <a:xfrm>
            <a:off x="592200" y="235440"/>
            <a:ext cx="7959600" cy="1157040"/>
          </a:xfrm>
          <a:prstGeom prst="rect">
            <a:avLst/>
          </a:prstGeom>
          <a:noFill/>
          <a:ln w="0">
            <a:noFill/>
          </a:ln>
        </p:spPr>
        <p:txBody>
          <a:bodyPr lIns="0" tIns="12600" rIns="0" bIns="0" anchor="t">
            <a:noAutofit/>
          </a:bodyPr>
          <a:lstStyle/>
          <a:p>
            <a:pPr marL="12600">
              <a:lnSpc>
                <a:spcPct val="100000"/>
              </a:lnSpc>
              <a:spcBef>
                <a:spcPts val="99"/>
              </a:spcBef>
            </a:pPr>
            <a:r>
              <a:rPr lang="uk-UA" sz="3200" b="1" i="1" strike="noStrike" spc="-1" dirty="0">
                <a:solidFill>
                  <a:srgbClr val="002BC0"/>
                </a:solidFill>
                <a:latin typeface="Verdana"/>
                <a:ea typeface="DejaVu Sans"/>
              </a:rPr>
              <a:t>Участь</a:t>
            </a:r>
            <a:r>
              <a:rPr lang="uk-UA" sz="3200" b="1" i="1" strike="noStrike" spc="-66" dirty="0">
                <a:solidFill>
                  <a:srgbClr val="002BC0"/>
                </a:solidFill>
                <a:latin typeface="Verdana"/>
                <a:ea typeface="DejaVu Sans"/>
              </a:rPr>
              <a:t> </a:t>
            </a:r>
            <a:r>
              <a:rPr lang="uk-UA" sz="3200" b="1" i="1" strike="noStrike" spc="-1" dirty="0">
                <a:solidFill>
                  <a:srgbClr val="002BC0"/>
                </a:solidFill>
                <a:latin typeface="Verdana"/>
                <a:ea typeface="DejaVu Sans"/>
              </a:rPr>
              <a:t>у</a:t>
            </a:r>
            <a:r>
              <a:rPr lang="uk-UA" sz="3200" b="1" i="1" strike="noStrike" spc="-7" dirty="0">
                <a:solidFill>
                  <a:srgbClr val="002BC0"/>
                </a:solidFill>
                <a:latin typeface="Verdana"/>
                <a:ea typeface="DejaVu Sans"/>
              </a:rPr>
              <a:t> Міжнародних </a:t>
            </a:r>
            <a:r>
              <a:rPr lang="uk-UA" sz="3200" b="1" i="1" strike="noStrike" spc="-12" dirty="0">
                <a:solidFill>
                  <a:srgbClr val="002BC0"/>
                </a:solidFill>
                <a:latin typeface="Verdana"/>
                <a:ea typeface="DejaVu Sans"/>
              </a:rPr>
              <a:t>проєктах:</a:t>
            </a:r>
            <a:endParaRPr lang="uk-UA" sz="3200" b="0" strike="noStrike" spc="-1" dirty="0">
              <a:latin typeface="Arial"/>
            </a:endParaRPr>
          </a:p>
        </p:txBody>
      </p:sp>
      <p:sp>
        <p:nvSpPr>
          <p:cNvPr id="487" name="object 4"/>
          <p:cNvSpPr/>
          <p:nvPr/>
        </p:nvSpPr>
        <p:spPr>
          <a:xfrm>
            <a:off x="540000" y="900000"/>
            <a:ext cx="8011800" cy="232369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39680" rIns="0" bIns="0" anchor="t">
            <a:spAutoFit/>
          </a:bodyPr>
          <a:lstStyle/>
          <a:p>
            <a:pPr algn="just">
              <a:lnSpc>
                <a:spcPct val="100000"/>
              </a:lnSpc>
              <a:spcBef>
                <a:spcPts val="1100"/>
              </a:spcBef>
              <a:tabLst>
                <a:tab pos="357480" algn="l"/>
              </a:tabLst>
            </a:pPr>
            <a:endParaRPr lang="uk-UA" sz="1600" b="0" strike="noStrike" spc="-1" dirty="0">
              <a:latin typeface="Arial"/>
            </a:endParaRPr>
          </a:p>
          <a:p>
            <a:pPr algn="just">
              <a:lnSpc>
                <a:spcPct val="100000"/>
              </a:lnSpc>
              <a:spcBef>
                <a:spcPts val="1100"/>
              </a:spcBef>
              <a:tabLst>
                <a:tab pos="357480" algn="l"/>
              </a:tabLst>
            </a:pPr>
            <a:endParaRPr lang="uk-UA" sz="1600" b="0" strike="noStrike" spc="-1" dirty="0">
              <a:latin typeface="Arial"/>
            </a:endParaRPr>
          </a:p>
          <a:p>
            <a:pPr algn="just">
              <a:lnSpc>
                <a:spcPct val="100000"/>
              </a:lnSpc>
              <a:spcBef>
                <a:spcPts val="1100"/>
              </a:spcBef>
              <a:tabLst>
                <a:tab pos="357480" algn="l"/>
              </a:tabLst>
            </a:pPr>
            <a:endParaRPr lang="uk-UA" sz="1600" b="0" strike="noStrike" spc="-1" dirty="0">
              <a:latin typeface="Arial"/>
            </a:endParaRPr>
          </a:p>
          <a:p>
            <a:pPr algn="just">
              <a:lnSpc>
                <a:spcPct val="100000"/>
              </a:lnSpc>
              <a:spcBef>
                <a:spcPts val="1100"/>
              </a:spcBef>
              <a:tabLst>
                <a:tab pos="357480" algn="l"/>
              </a:tabLst>
            </a:pPr>
            <a:endParaRPr lang="uk-UA" sz="1600" b="0" strike="noStrike" spc="-1" dirty="0">
              <a:latin typeface="Arial"/>
            </a:endParaRPr>
          </a:p>
          <a:p>
            <a:pPr algn="just">
              <a:lnSpc>
                <a:spcPct val="100000"/>
              </a:lnSpc>
              <a:spcBef>
                <a:spcPts val="1100"/>
              </a:spcBef>
              <a:tabLst>
                <a:tab pos="357480" algn="l"/>
              </a:tabLst>
            </a:pPr>
            <a:endParaRPr lang="uk-UA" sz="16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Bef>
                <a:spcPts val="1100"/>
              </a:spcBef>
              <a:tabLst>
                <a:tab pos="357480" algn="l"/>
              </a:tabLst>
            </a:pPr>
            <a:endParaRPr lang="uk-UA" sz="1600" b="0" strike="noStrike" spc="-1" dirty="0">
              <a:latin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2E2BE043-9D3A-F7D3-FB6F-5846220AF81E}"/>
              </a:ext>
            </a:extLst>
          </p:cNvPr>
          <p:cNvSpPr txBox="1"/>
          <p:nvPr/>
        </p:nvSpPr>
        <p:spPr>
          <a:xfrm>
            <a:off x="150840" y="968375"/>
            <a:ext cx="7709040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uk-UA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«Освітня українcько-польська фундація «Інститут Міжнародної Академічної і Наукової Співпраці» (IIASC) за програмою «Школа лідерства. Інтенсив англійської» </a:t>
            </a:r>
            <a:r>
              <a:rPr lang="uk-UA" sz="1600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(учителі Моравська Н.І., Мукан М.В.)</a:t>
            </a: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uk-UA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OCTOSCIENCE. Lviv municipal open STEAM laboratory, що підтримується Фондом місцевого співробітництва Посольства Фінляндії в Україні Suomen suurlähetystö Kiova - Embassy of Finland in Kyiv та реалізовується Lviv Open Lab, що входить до Мережі молодіжних просторів ТВОРИ </a:t>
            </a:r>
            <a:r>
              <a:rPr lang="uk-UA" sz="1600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(учителі Єдинак І.Я., Чучвера І.В.)</a:t>
            </a: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uk-UA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«Клуб молодого винахідника» в Україні, що реалізується Центром Науки Коперник та українськими партнерами Lviv Open Lab, Центром Науки Тернополя, Малою академією наук України за підтримки Фундації HumanDoc та Польсько-американської Фундації «Свободи» в рамках програми RITA «Трансформації в регіоні», що імплементується Фундацією «Освіта для демократії» </a:t>
            </a:r>
            <a:r>
              <a:rPr lang="uk-UA" sz="1600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(учителі Єдинак І.Я., Чучвера І.В.)</a:t>
            </a: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uk-UA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«Ми українці - я і ти!» - лекції на тему «Жінка у період козаччини - яка вона, українська берегиня?», «Як «совєти» українську національну пам'ять нищили» для дітей-біженців та нащадків політичних мігрантів у Польщі (Суботня школа української мови м. Варшава, учні 9-10 класів  </a:t>
            </a:r>
            <a:r>
              <a:rPr lang="uk-UA" sz="16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</a:t>
            </a:r>
            <a:r>
              <a:rPr lang="uk-UA" sz="1600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учитель Пікулицька Х.І.) </a:t>
            </a: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uk-UA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Університету інформаційних технологій та менеджменту в Жешуві спільно з </a:t>
            </a:r>
            <a:r>
              <a:rPr lang="en-US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Cisco Netvorking Akadem</a:t>
            </a:r>
            <a:r>
              <a:rPr lang="uk-UA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у </a:t>
            </a:r>
            <a:r>
              <a:rPr lang="uk-UA" sz="1600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(учитель Любчак І.О.)</a:t>
            </a: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uk-UA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MOVE Week </a:t>
            </a:r>
            <a:r>
              <a:rPr lang="uk-UA" sz="1600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(учителі фізичної культури)</a:t>
            </a:r>
            <a:endParaRPr lang="uk-UA" sz="1600" i="1" dirty="0">
              <a:solidFill>
                <a:srgbClr val="0000FF"/>
              </a:solidFill>
            </a:endParaRPr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9" name="object 71"/>
          <p:cNvGrpSpPr/>
          <p:nvPr/>
        </p:nvGrpSpPr>
        <p:grpSpPr>
          <a:xfrm>
            <a:off x="3240" y="0"/>
            <a:ext cx="9140040" cy="6857280"/>
            <a:chOff x="3240" y="0"/>
            <a:chExt cx="9140040" cy="6857280"/>
          </a:xfrm>
        </p:grpSpPr>
        <p:pic>
          <p:nvPicPr>
            <p:cNvPr id="850" name="object 72"/>
            <p:cNvPicPr/>
            <p:nvPr/>
          </p:nvPicPr>
          <p:blipFill>
            <a:blip r:embed="rId2"/>
            <a:stretch/>
          </p:blipFill>
          <p:spPr>
            <a:xfrm>
              <a:off x="3240" y="0"/>
              <a:ext cx="9140040" cy="6857280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851" name="PlaceHolder 1"/>
          <p:cNvSpPr>
            <a:spLocks noGrp="1"/>
          </p:cNvSpPr>
          <p:nvPr>
            <p:ph type="title"/>
          </p:nvPr>
        </p:nvSpPr>
        <p:spPr>
          <a:xfrm>
            <a:off x="-227631" y="350214"/>
            <a:ext cx="9073440" cy="688705"/>
          </a:xfrm>
          <a:prstGeom prst="rect">
            <a:avLst/>
          </a:prstGeom>
          <a:noFill/>
          <a:ln w="0">
            <a:noFill/>
          </a:ln>
        </p:spPr>
        <p:txBody>
          <a:bodyPr lIns="0" tIns="170640" rIns="0" bIns="0" anchor="t">
            <a:noAutofit/>
          </a:bodyPr>
          <a:lstStyle/>
          <a:p>
            <a:pPr marL="538560">
              <a:lnSpc>
                <a:spcPct val="100000"/>
              </a:lnSpc>
              <a:spcBef>
                <a:spcPts val="105"/>
              </a:spcBef>
            </a:pPr>
            <a:r>
              <a:rPr lang="uk-UA" sz="2800" b="1" i="1" strike="noStrike" spc="-1" dirty="0">
                <a:solidFill>
                  <a:srgbClr val="002BC0"/>
                </a:solidFill>
                <a:latin typeface="Verdana"/>
                <a:ea typeface="DejaVu Sans"/>
              </a:rPr>
              <a:t>Кабінет</a:t>
            </a:r>
            <a:r>
              <a:rPr lang="uk-UA" sz="2800" b="1" i="1" strike="noStrike" spc="-55" dirty="0">
                <a:solidFill>
                  <a:srgbClr val="002BC0"/>
                </a:solidFill>
                <a:latin typeface="Verdana"/>
                <a:ea typeface="DejaVu Sans"/>
              </a:rPr>
              <a:t> </a:t>
            </a:r>
            <a:r>
              <a:rPr lang="uk-UA" sz="2800" b="1" i="1" strike="noStrike" spc="-1" dirty="0">
                <a:solidFill>
                  <a:srgbClr val="002BC0"/>
                </a:solidFill>
                <a:latin typeface="Verdana"/>
                <a:ea typeface="DejaVu Sans"/>
              </a:rPr>
              <a:t>української</a:t>
            </a:r>
            <a:r>
              <a:rPr lang="uk-UA" sz="2800" b="1" i="1" strike="noStrike" spc="-60" dirty="0">
                <a:solidFill>
                  <a:srgbClr val="002BC0"/>
                </a:solidFill>
                <a:latin typeface="Verdana"/>
                <a:ea typeface="DejaVu Sans"/>
              </a:rPr>
              <a:t> </a:t>
            </a:r>
            <a:r>
              <a:rPr lang="uk-UA" sz="2800" b="1" i="1" strike="noStrike" spc="-1" dirty="0">
                <a:solidFill>
                  <a:srgbClr val="002BC0"/>
                </a:solidFill>
                <a:latin typeface="Verdana"/>
                <a:ea typeface="DejaVu Sans"/>
              </a:rPr>
              <a:t>мови</a:t>
            </a:r>
            <a:r>
              <a:rPr lang="uk-UA" sz="2800" b="1" i="1" strike="noStrike" spc="-26" dirty="0">
                <a:solidFill>
                  <a:srgbClr val="002BC0"/>
                </a:solidFill>
                <a:latin typeface="Verdana"/>
                <a:ea typeface="DejaVu Sans"/>
              </a:rPr>
              <a:t> </a:t>
            </a:r>
            <a:r>
              <a:rPr lang="uk-UA" sz="2800" b="1" i="1" strike="noStrike" spc="-1" dirty="0">
                <a:solidFill>
                  <a:srgbClr val="002BC0"/>
                </a:solidFill>
                <a:latin typeface="Verdana"/>
                <a:ea typeface="DejaVu Sans"/>
              </a:rPr>
              <a:t>та</a:t>
            </a:r>
            <a:r>
              <a:rPr lang="uk-UA" sz="2800" b="1" i="1" strike="noStrike" spc="-7" dirty="0">
                <a:solidFill>
                  <a:srgbClr val="002BC0"/>
                </a:solidFill>
                <a:latin typeface="Verdana"/>
                <a:ea typeface="DejaVu Sans"/>
              </a:rPr>
              <a:t> </a:t>
            </a:r>
            <a:r>
              <a:rPr lang="uk-UA" sz="2800" b="1" i="1" strike="noStrike" spc="-12" dirty="0">
                <a:solidFill>
                  <a:srgbClr val="002BC0"/>
                </a:solidFill>
                <a:latin typeface="Verdana"/>
                <a:ea typeface="DejaVu Sans"/>
              </a:rPr>
              <a:t>літератури</a:t>
            </a:r>
            <a:endParaRPr lang="uk-UA" sz="2800" b="0" strike="noStrike" spc="-1" dirty="0">
              <a:latin typeface="Arial"/>
            </a:endParaRPr>
          </a:p>
        </p:txBody>
      </p:sp>
      <p:sp>
        <p:nvSpPr>
          <p:cNvPr id="856" name="PlaceHolder 2"/>
          <p:cNvSpPr>
            <a:spLocks noGrp="1"/>
          </p:cNvSpPr>
          <p:nvPr>
            <p:ph type="sldNum"/>
          </p:nvPr>
        </p:nvSpPr>
        <p:spPr>
          <a:xfrm>
            <a:off x="8450280" y="6519600"/>
            <a:ext cx="283320" cy="3976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62280">
              <a:lnSpc>
                <a:spcPts val="1426"/>
              </a:lnSpc>
            </a:pPr>
            <a:fld id="{00B371AB-2B78-4C34-AAFC-F031012BCB57}" type="slidenum">
              <a:rPr lang="uk-UA" sz="1200" b="0" strike="noStrike" spc="-26">
                <a:solidFill>
                  <a:srgbClr val="000000"/>
                </a:solidFill>
                <a:latin typeface="Microsoft Sans Serif"/>
                <a:ea typeface="DejaVu Sans"/>
              </a:rPr>
              <a:t>100</a:t>
            </a:fld>
            <a:endParaRPr lang="uk-UA" sz="1200" b="0" strike="noStrike" spc="-1">
              <a:latin typeface="Times New Roman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658" y="1389133"/>
            <a:ext cx="7256351" cy="5130467"/>
          </a:xfrm>
          <a:prstGeom prst="rect">
            <a:avLst/>
          </a:prstGeom>
        </p:spPr>
      </p:pic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62" name="object 71"/>
          <p:cNvGrpSpPr/>
          <p:nvPr/>
        </p:nvGrpSpPr>
        <p:grpSpPr>
          <a:xfrm>
            <a:off x="3240" y="0"/>
            <a:ext cx="9140040" cy="6857280"/>
            <a:chOff x="3240" y="0"/>
            <a:chExt cx="9140040" cy="6857280"/>
          </a:xfrm>
        </p:grpSpPr>
        <p:pic>
          <p:nvPicPr>
            <p:cNvPr id="863" name="object 72"/>
            <p:cNvPicPr/>
            <p:nvPr/>
          </p:nvPicPr>
          <p:blipFill>
            <a:blip r:embed="rId2"/>
            <a:stretch/>
          </p:blipFill>
          <p:spPr>
            <a:xfrm>
              <a:off x="3240" y="0"/>
              <a:ext cx="9140040" cy="6857280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864" name="PlaceHolder 1"/>
          <p:cNvSpPr>
            <a:spLocks noGrp="1"/>
          </p:cNvSpPr>
          <p:nvPr>
            <p:ph type="title"/>
          </p:nvPr>
        </p:nvSpPr>
        <p:spPr>
          <a:xfrm>
            <a:off x="-793840" y="448891"/>
            <a:ext cx="5809459" cy="535577"/>
          </a:xfrm>
          <a:prstGeom prst="rect">
            <a:avLst/>
          </a:prstGeom>
          <a:noFill/>
          <a:ln w="0">
            <a:noFill/>
          </a:ln>
        </p:spPr>
        <p:txBody>
          <a:bodyPr lIns="0" tIns="12240" rIns="0" bIns="0" anchor="t">
            <a:noAutofit/>
          </a:bodyPr>
          <a:lstStyle/>
          <a:p>
            <a:pPr marL="12600" algn="ctr">
              <a:lnSpc>
                <a:spcPct val="100000"/>
              </a:lnSpc>
              <a:spcBef>
                <a:spcPts val="96"/>
              </a:spcBef>
              <a:tabLst>
                <a:tab pos="2075040" algn="l"/>
              </a:tabLst>
            </a:pPr>
            <a:r>
              <a:rPr lang="uk-UA" sz="3200" b="1" i="1" strike="noStrike" spc="-12" dirty="0">
                <a:solidFill>
                  <a:srgbClr val="002BC0"/>
                </a:solidFill>
                <a:latin typeface="Verdana"/>
                <a:ea typeface="DejaVu Sans"/>
              </a:rPr>
              <a:t> Кабінет</a:t>
            </a:r>
            <a:r>
              <a:rPr lang="uk-UA" sz="3200" b="1" i="1" strike="noStrike" spc="-1" dirty="0">
                <a:solidFill>
                  <a:srgbClr val="002BC0"/>
                </a:solidFill>
                <a:latin typeface="Verdana"/>
                <a:ea typeface="DejaVu Sans"/>
              </a:rPr>
              <a:t>	</a:t>
            </a:r>
            <a:r>
              <a:rPr lang="uk-UA" sz="3200" b="1" i="1" strike="noStrike" spc="-12" dirty="0">
                <a:solidFill>
                  <a:srgbClr val="002BC0"/>
                </a:solidFill>
                <a:latin typeface="Verdana"/>
                <a:ea typeface="DejaVu Sans"/>
              </a:rPr>
              <a:t>біології</a:t>
            </a:r>
            <a:endParaRPr lang="uk-UA" sz="3200" b="0" strike="noStrike" spc="-1" dirty="0">
              <a:latin typeface="Arial"/>
            </a:endParaRPr>
          </a:p>
        </p:txBody>
      </p:sp>
      <p:sp>
        <p:nvSpPr>
          <p:cNvPr id="868" name="PlaceHolder 2"/>
          <p:cNvSpPr>
            <a:spLocks noGrp="1"/>
          </p:cNvSpPr>
          <p:nvPr>
            <p:ph type="sldNum"/>
          </p:nvPr>
        </p:nvSpPr>
        <p:spPr>
          <a:xfrm>
            <a:off x="8450280" y="6519600"/>
            <a:ext cx="283320" cy="3976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62280">
              <a:lnSpc>
                <a:spcPts val="1426"/>
              </a:lnSpc>
            </a:pPr>
            <a:fld id="{B5411D57-4B86-4199-9695-9DA024A40BE5}" type="slidenum">
              <a:rPr lang="uk-UA" sz="1200" b="0" strike="noStrike" spc="-26">
                <a:solidFill>
                  <a:srgbClr val="000000"/>
                </a:solidFill>
                <a:latin typeface="Microsoft Sans Serif"/>
                <a:ea typeface="DejaVu Sans"/>
              </a:rPr>
              <a:t>101</a:t>
            </a:fld>
            <a:endParaRPr lang="uk-UA" sz="1200" b="0" strike="noStrike" spc="-1">
              <a:latin typeface="Times New Roman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204" y="1433358"/>
            <a:ext cx="7193800" cy="5086242"/>
          </a:xfrm>
          <a:prstGeom prst="rect">
            <a:avLst/>
          </a:prstGeom>
        </p:spPr>
      </p:pic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62" name="object 71"/>
          <p:cNvGrpSpPr/>
          <p:nvPr/>
        </p:nvGrpSpPr>
        <p:grpSpPr>
          <a:xfrm>
            <a:off x="3240" y="0"/>
            <a:ext cx="9140040" cy="6857280"/>
            <a:chOff x="3240" y="0"/>
            <a:chExt cx="9140040" cy="6857280"/>
          </a:xfrm>
        </p:grpSpPr>
        <p:pic>
          <p:nvPicPr>
            <p:cNvPr id="863" name="object 72"/>
            <p:cNvPicPr/>
            <p:nvPr/>
          </p:nvPicPr>
          <p:blipFill>
            <a:blip r:embed="rId2"/>
            <a:stretch/>
          </p:blipFill>
          <p:spPr>
            <a:xfrm>
              <a:off x="3240" y="0"/>
              <a:ext cx="9140040" cy="6857280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864" name="PlaceHolder 1"/>
          <p:cNvSpPr>
            <a:spLocks noGrp="1"/>
          </p:cNvSpPr>
          <p:nvPr>
            <p:ph type="title" idx="4294967295"/>
          </p:nvPr>
        </p:nvSpPr>
        <p:spPr>
          <a:xfrm>
            <a:off x="102452" y="390043"/>
            <a:ext cx="7375709" cy="571790"/>
          </a:xfrm>
          <a:prstGeom prst="rect">
            <a:avLst/>
          </a:prstGeom>
          <a:noFill/>
          <a:ln w="0">
            <a:noFill/>
          </a:ln>
        </p:spPr>
        <p:txBody>
          <a:bodyPr lIns="0" tIns="12240" rIns="0" bIns="0" anchor="t">
            <a:noAutofit/>
          </a:bodyPr>
          <a:lstStyle/>
          <a:p>
            <a:pPr marL="12600">
              <a:lnSpc>
                <a:spcPct val="100000"/>
              </a:lnSpc>
              <a:spcBef>
                <a:spcPts val="96"/>
              </a:spcBef>
              <a:tabLst>
                <a:tab pos="2075040" algn="l"/>
              </a:tabLst>
            </a:pPr>
            <a:r>
              <a:rPr lang="uk-UA" sz="3200" b="1" i="1" spc="-12" dirty="0">
                <a:solidFill>
                  <a:srgbClr val="002BC0"/>
                </a:solidFill>
                <a:latin typeface="Verdana"/>
                <a:ea typeface="DejaVu Sans"/>
              </a:rPr>
              <a:t>       </a:t>
            </a:r>
            <a:r>
              <a:rPr lang="uk-UA" sz="3200" b="1" i="1" strike="noStrike" spc="-12" dirty="0">
                <a:solidFill>
                  <a:srgbClr val="002BC0"/>
                </a:solidFill>
                <a:latin typeface="Verdana"/>
                <a:ea typeface="DejaVu Sans"/>
              </a:rPr>
              <a:t>Кабінет</a:t>
            </a:r>
            <a:r>
              <a:rPr lang="uk-UA" sz="3200" b="1" i="1" spc="-1" dirty="0">
                <a:solidFill>
                  <a:srgbClr val="002BC0"/>
                </a:solidFill>
                <a:latin typeface="Verdana"/>
                <a:ea typeface="DejaVu Sans"/>
              </a:rPr>
              <a:t> математики</a:t>
            </a:r>
            <a:endParaRPr lang="uk-UA" sz="3200" b="0" strike="noStrike" spc="-1" dirty="0">
              <a:latin typeface="Arial"/>
            </a:endParaRPr>
          </a:p>
        </p:txBody>
      </p:sp>
      <p:sp>
        <p:nvSpPr>
          <p:cNvPr id="868" name="PlaceHolder 2"/>
          <p:cNvSpPr>
            <a:spLocks noGrp="1"/>
          </p:cNvSpPr>
          <p:nvPr>
            <p:ph type="sldNum" idx="4294967295"/>
          </p:nvPr>
        </p:nvSpPr>
        <p:spPr>
          <a:xfrm>
            <a:off x="8450280" y="6519600"/>
            <a:ext cx="283320" cy="3976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62280">
              <a:lnSpc>
                <a:spcPts val="1426"/>
              </a:lnSpc>
            </a:pPr>
            <a:fld id="{B5411D57-4B86-4199-9695-9DA024A40BE5}" type="slidenum">
              <a:rPr lang="uk-UA" sz="1200" b="0" strike="noStrike" spc="-26">
                <a:solidFill>
                  <a:srgbClr val="000000"/>
                </a:solidFill>
                <a:latin typeface="Microsoft Sans Serif"/>
                <a:ea typeface="DejaVu Sans"/>
              </a:rPr>
              <a:t>102</a:t>
            </a:fld>
            <a:endParaRPr lang="uk-UA" sz="1200" b="0" strike="noStrike" spc="-1">
              <a:latin typeface="Times New Roman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031" y="1351875"/>
            <a:ext cx="7309047" cy="5167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236833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69" name="object 71"/>
          <p:cNvGrpSpPr/>
          <p:nvPr/>
        </p:nvGrpSpPr>
        <p:grpSpPr>
          <a:xfrm>
            <a:off x="-31680" y="0"/>
            <a:ext cx="9174960" cy="6857280"/>
            <a:chOff x="-31680" y="0"/>
            <a:chExt cx="9174960" cy="6857280"/>
          </a:xfrm>
        </p:grpSpPr>
        <p:pic>
          <p:nvPicPr>
            <p:cNvPr id="870" name="object 72"/>
            <p:cNvPicPr/>
            <p:nvPr/>
          </p:nvPicPr>
          <p:blipFill>
            <a:blip r:embed="rId2"/>
            <a:stretch/>
          </p:blipFill>
          <p:spPr>
            <a:xfrm>
              <a:off x="-31680" y="0"/>
              <a:ext cx="9174960" cy="6857280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871" name="PlaceHolder 1"/>
          <p:cNvSpPr>
            <a:spLocks noGrp="1"/>
          </p:cNvSpPr>
          <p:nvPr>
            <p:ph type="title"/>
          </p:nvPr>
        </p:nvSpPr>
        <p:spPr>
          <a:xfrm>
            <a:off x="34920" y="108000"/>
            <a:ext cx="9073440" cy="1609200"/>
          </a:xfrm>
          <a:prstGeom prst="rect">
            <a:avLst/>
          </a:prstGeom>
          <a:noFill/>
          <a:ln w="0">
            <a:noFill/>
          </a:ln>
        </p:spPr>
        <p:txBody>
          <a:bodyPr lIns="0" tIns="464760" rIns="0" bIns="0" anchor="t">
            <a:noAutofit/>
          </a:bodyPr>
          <a:lstStyle/>
          <a:p>
            <a:pPr marL="363240">
              <a:lnSpc>
                <a:spcPct val="100000"/>
              </a:lnSpc>
              <a:spcBef>
                <a:spcPts val="91"/>
              </a:spcBef>
            </a:pPr>
            <a:r>
              <a:rPr lang="uk-UA" sz="3200" b="1" i="1" strike="noStrike" spc="-1" dirty="0">
                <a:solidFill>
                  <a:srgbClr val="002BC0"/>
                </a:solidFill>
                <a:latin typeface="Verdana"/>
                <a:ea typeface="DejaVu Sans"/>
              </a:rPr>
              <a:t>  Кабінет</a:t>
            </a:r>
            <a:r>
              <a:rPr lang="uk-UA" sz="3200" b="1" i="1" strike="noStrike" spc="-177" dirty="0">
                <a:solidFill>
                  <a:srgbClr val="002BC0"/>
                </a:solidFill>
                <a:latin typeface="Verdana"/>
                <a:ea typeface="DejaVu Sans"/>
              </a:rPr>
              <a:t> </a:t>
            </a:r>
            <a:r>
              <a:rPr lang="uk-UA" sz="3200" b="1" i="1" strike="noStrike" spc="-1" dirty="0">
                <a:solidFill>
                  <a:srgbClr val="002BC0"/>
                </a:solidFill>
                <a:latin typeface="Verdana"/>
                <a:ea typeface="DejaVu Sans"/>
              </a:rPr>
              <a:t>початкової</a:t>
            </a:r>
            <a:r>
              <a:rPr lang="uk-UA" sz="3200" b="1" i="1" strike="noStrike" spc="-140" dirty="0">
                <a:solidFill>
                  <a:srgbClr val="002BC0"/>
                </a:solidFill>
                <a:latin typeface="Verdana"/>
                <a:ea typeface="DejaVu Sans"/>
              </a:rPr>
              <a:t> </a:t>
            </a:r>
            <a:r>
              <a:rPr lang="uk-UA" sz="3200" b="1" i="1" strike="noStrike" spc="-12" dirty="0">
                <a:solidFill>
                  <a:srgbClr val="002BC0"/>
                </a:solidFill>
                <a:latin typeface="Verdana"/>
                <a:ea typeface="DejaVu Sans"/>
              </a:rPr>
              <a:t>школи (310)</a:t>
            </a:r>
            <a:endParaRPr lang="uk-UA" sz="3200" b="0" strike="noStrike" spc="-1" dirty="0">
              <a:latin typeface="Arial"/>
            </a:endParaRPr>
          </a:p>
        </p:txBody>
      </p:sp>
      <p:sp>
        <p:nvSpPr>
          <p:cNvPr id="877" name="PlaceHolder 2"/>
          <p:cNvSpPr>
            <a:spLocks noGrp="1"/>
          </p:cNvSpPr>
          <p:nvPr>
            <p:ph type="sldNum"/>
          </p:nvPr>
        </p:nvSpPr>
        <p:spPr>
          <a:xfrm>
            <a:off x="8450280" y="6519600"/>
            <a:ext cx="283320" cy="3976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62280">
              <a:lnSpc>
                <a:spcPts val="1426"/>
              </a:lnSpc>
            </a:pPr>
            <a:fld id="{2E89A7AB-BCA4-47F9-B3A4-9B6AB7A915F5}" type="slidenum">
              <a:rPr lang="uk-UA" sz="1200" b="0" strike="noStrike" spc="-26">
                <a:solidFill>
                  <a:srgbClr val="000000"/>
                </a:solidFill>
                <a:latin typeface="Microsoft Sans Serif"/>
                <a:ea typeface="DejaVu Sans"/>
              </a:rPr>
              <a:t>103</a:t>
            </a:fld>
            <a:endParaRPr lang="uk-UA" sz="1200" b="0" strike="noStrike" spc="-1">
              <a:latin typeface="Times New Roman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337" y="1435151"/>
            <a:ext cx="7315200" cy="5172075"/>
          </a:xfrm>
          <a:prstGeom prst="rect">
            <a:avLst/>
          </a:prstGeom>
        </p:spPr>
      </p:pic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69" name="object 71"/>
          <p:cNvGrpSpPr/>
          <p:nvPr/>
        </p:nvGrpSpPr>
        <p:grpSpPr>
          <a:xfrm>
            <a:off x="-31680" y="0"/>
            <a:ext cx="9174960" cy="6857280"/>
            <a:chOff x="-31680" y="0"/>
            <a:chExt cx="9174960" cy="6857280"/>
          </a:xfrm>
        </p:grpSpPr>
        <p:pic>
          <p:nvPicPr>
            <p:cNvPr id="870" name="object 72"/>
            <p:cNvPicPr/>
            <p:nvPr/>
          </p:nvPicPr>
          <p:blipFill>
            <a:blip r:embed="rId2"/>
            <a:stretch/>
          </p:blipFill>
          <p:spPr>
            <a:xfrm>
              <a:off x="-31680" y="0"/>
              <a:ext cx="9174960" cy="6857280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871" name="PlaceHolder 1"/>
          <p:cNvSpPr>
            <a:spLocks noGrp="1"/>
          </p:cNvSpPr>
          <p:nvPr>
            <p:ph type="title" idx="4294967295"/>
          </p:nvPr>
        </p:nvSpPr>
        <p:spPr>
          <a:xfrm>
            <a:off x="34920" y="108000"/>
            <a:ext cx="9073440" cy="1609200"/>
          </a:xfrm>
          <a:prstGeom prst="rect">
            <a:avLst/>
          </a:prstGeom>
          <a:noFill/>
          <a:ln w="0">
            <a:noFill/>
          </a:ln>
        </p:spPr>
        <p:txBody>
          <a:bodyPr lIns="0" tIns="464760" rIns="0" bIns="0" anchor="t">
            <a:noAutofit/>
          </a:bodyPr>
          <a:lstStyle/>
          <a:p>
            <a:pPr marL="363240">
              <a:lnSpc>
                <a:spcPct val="100000"/>
              </a:lnSpc>
              <a:spcBef>
                <a:spcPts val="91"/>
              </a:spcBef>
            </a:pPr>
            <a:r>
              <a:rPr lang="uk-UA" sz="3200" b="1" i="1" strike="noStrike" spc="-1" dirty="0">
                <a:solidFill>
                  <a:srgbClr val="002BC0"/>
                </a:solidFill>
                <a:latin typeface="Verdana"/>
                <a:ea typeface="DejaVu Sans"/>
              </a:rPr>
              <a:t>  Кабінет</a:t>
            </a:r>
            <a:r>
              <a:rPr lang="uk-UA" sz="3200" b="1" i="1" strike="noStrike" spc="-177" dirty="0">
                <a:solidFill>
                  <a:srgbClr val="002BC0"/>
                </a:solidFill>
                <a:latin typeface="Verdana"/>
                <a:ea typeface="DejaVu Sans"/>
              </a:rPr>
              <a:t> </a:t>
            </a:r>
            <a:r>
              <a:rPr lang="uk-UA" sz="3200" b="1" i="1" strike="noStrike" spc="-1" dirty="0">
                <a:solidFill>
                  <a:srgbClr val="002BC0"/>
                </a:solidFill>
                <a:latin typeface="Verdana"/>
                <a:ea typeface="DejaVu Sans"/>
              </a:rPr>
              <a:t>початкової</a:t>
            </a:r>
            <a:r>
              <a:rPr lang="uk-UA" sz="3200" b="1" i="1" strike="noStrike" spc="-140" dirty="0">
                <a:solidFill>
                  <a:srgbClr val="002BC0"/>
                </a:solidFill>
                <a:latin typeface="Verdana"/>
                <a:ea typeface="DejaVu Sans"/>
              </a:rPr>
              <a:t> </a:t>
            </a:r>
            <a:r>
              <a:rPr lang="uk-UA" sz="3200" b="1" i="1" strike="noStrike" spc="-12" dirty="0">
                <a:solidFill>
                  <a:srgbClr val="002BC0"/>
                </a:solidFill>
                <a:latin typeface="Verdana"/>
                <a:ea typeface="DejaVu Sans"/>
              </a:rPr>
              <a:t>школи (209)</a:t>
            </a:r>
            <a:endParaRPr lang="uk-UA" sz="3200" b="0" strike="noStrike" spc="-1" dirty="0">
              <a:latin typeface="Arial"/>
            </a:endParaRPr>
          </a:p>
        </p:txBody>
      </p:sp>
      <p:sp>
        <p:nvSpPr>
          <p:cNvPr id="877" name="PlaceHolder 2"/>
          <p:cNvSpPr>
            <a:spLocks noGrp="1"/>
          </p:cNvSpPr>
          <p:nvPr>
            <p:ph type="sldNum" idx="4294967295"/>
          </p:nvPr>
        </p:nvSpPr>
        <p:spPr>
          <a:xfrm>
            <a:off x="8450280" y="6519600"/>
            <a:ext cx="283320" cy="3976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62280">
              <a:lnSpc>
                <a:spcPts val="1426"/>
              </a:lnSpc>
            </a:pPr>
            <a:fld id="{2E89A7AB-BCA4-47F9-B3A4-9B6AB7A915F5}" type="slidenum">
              <a:rPr lang="uk-UA" sz="1200" b="0" strike="noStrike" spc="-26">
                <a:solidFill>
                  <a:srgbClr val="000000"/>
                </a:solidFill>
                <a:latin typeface="Microsoft Sans Serif"/>
                <a:ea typeface="DejaVu Sans"/>
              </a:rPr>
              <a:t>104</a:t>
            </a:fld>
            <a:endParaRPr lang="uk-UA" sz="1200" b="0" strike="noStrike" spc="-1">
              <a:latin typeface="Times New Roman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406" y="1499916"/>
            <a:ext cx="6993109" cy="4944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168999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3" name="object 71"/>
          <p:cNvGrpSpPr/>
          <p:nvPr/>
        </p:nvGrpSpPr>
        <p:grpSpPr>
          <a:xfrm>
            <a:off x="3240" y="0"/>
            <a:ext cx="9140040" cy="6857280"/>
            <a:chOff x="3240" y="0"/>
            <a:chExt cx="9140040" cy="6857280"/>
          </a:xfrm>
        </p:grpSpPr>
        <p:pic>
          <p:nvPicPr>
            <p:cNvPr id="894" name="object 72"/>
            <p:cNvPicPr/>
            <p:nvPr/>
          </p:nvPicPr>
          <p:blipFill>
            <a:blip r:embed="rId2"/>
            <a:stretch/>
          </p:blipFill>
          <p:spPr>
            <a:xfrm>
              <a:off x="3240" y="0"/>
              <a:ext cx="9140040" cy="6857280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895" name="PlaceHolder 1"/>
          <p:cNvSpPr>
            <a:spLocks noGrp="1"/>
          </p:cNvSpPr>
          <p:nvPr>
            <p:ph type="title"/>
          </p:nvPr>
        </p:nvSpPr>
        <p:spPr>
          <a:xfrm>
            <a:off x="34920" y="108000"/>
            <a:ext cx="9073440" cy="1307160"/>
          </a:xfrm>
          <a:prstGeom prst="rect">
            <a:avLst/>
          </a:prstGeom>
          <a:noFill/>
          <a:ln w="0">
            <a:noFill/>
          </a:ln>
        </p:spPr>
        <p:txBody>
          <a:bodyPr lIns="0" tIns="162720" rIns="0" bIns="0" anchor="t">
            <a:noAutofit/>
          </a:bodyPr>
          <a:lstStyle/>
          <a:p>
            <a:pPr marL="462960">
              <a:lnSpc>
                <a:spcPct val="100000"/>
              </a:lnSpc>
              <a:spcBef>
                <a:spcPts val="96"/>
              </a:spcBef>
            </a:pPr>
            <a:r>
              <a:rPr lang="uk-UA" sz="3200" b="1" i="1" strike="noStrike" spc="-1">
                <a:solidFill>
                  <a:srgbClr val="002BC0"/>
                </a:solidFill>
                <a:latin typeface="Verdana"/>
                <a:ea typeface="DejaVu Sans"/>
              </a:rPr>
              <a:t>Кабінет</a:t>
            </a:r>
            <a:r>
              <a:rPr lang="uk-UA" sz="3200" b="1" i="1" strike="noStrike" spc="-222">
                <a:solidFill>
                  <a:srgbClr val="002BC0"/>
                </a:solidFill>
                <a:latin typeface="Verdana"/>
                <a:ea typeface="DejaVu Sans"/>
              </a:rPr>
              <a:t> </a:t>
            </a:r>
            <a:r>
              <a:rPr lang="uk-UA" sz="3200" b="1" i="1" strike="noStrike" spc="-1">
                <a:solidFill>
                  <a:srgbClr val="002BC0"/>
                </a:solidFill>
                <a:latin typeface="Verdana"/>
                <a:ea typeface="DejaVu Sans"/>
              </a:rPr>
              <a:t>практичного</a:t>
            </a:r>
            <a:r>
              <a:rPr lang="uk-UA" sz="3200" b="1" i="1" strike="noStrike" spc="-165">
                <a:solidFill>
                  <a:srgbClr val="002BC0"/>
                </a:solidFill>
                <a:latin typeface="Verdana"/>
                <a:ea typeface="DejaVu Sans"/>
              </a:rPr>
              <a:t> </a:t>
            </a:r>
            <a:r>
              <a:rPr lang="uk-UA" sz="3200" b="1" i="1" strike="noStrike" spc="-12">
                <a:solidFill>
                  <a:srgbClr val="002BC0"/>
                </a:solidFill>
                <a:latin typeface="Verdana"/>
                <a:ea typeface="DejaVu Sans"/>
              </a:rPr>
              <a:t>психолога</a:t>
            </a:r>
            <a:endParaRPr lang="uk-UA" sz="3200" b="0" strike="noStrike" spc="-1">
              <a:latin typeface="Arial"/>
            </a:endParaRPr>
          </a:p>
        </p:txBody>
      </p:sp>
      <p:pic>
        <p:nvPicPr>
          <p:cNvPr id="896" name="object 4"/>
          <p:cNvPicPr/>
          <p:nvPr/>
        </p:nvPicPr>
        <p:blipFill>
          <a:blip r:embed="rId3"/>
          <a:stretch/>
        </p:blipFill>
        <p:spPr>
          <a:xfrm>
            <a:off x="356400" y="956880"/>
            <a:ext cx="7222680" cy="5634720"/>
          </a:xfrm>
          <a:prstGeom prst="rect">
            <a:avLst/>
          </a:prstGeom>
          <a:ln w="0">
            <a:noFill/>
          </a:ln>
        </p:spPr>
      </p:pic>
      <p:sp>
        <p:nvSpPr>
          <p:cNvPr id="897" name="PlaceHolder 2"/>
          <p:cNvSpPr>
            <a:spLocks noGrp="1"/>
          </p:cNvSpPr>
          <p:nvPr>
            <p:ph type="sldNum"/>
          </p:nvPr>
        </p:nvSpPr>
        <p:spPr>
          <a:xfrm>
            <a:off x="8450280" y="6519600"/>
            <a:ext cx="283320" cy="3976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62280">
              <a:lnSpc>
                <a:spcPts val="1426"/>
              </a:lnSpc>
            </a:pPr>
            <a:fld id="{81ED0001-F786-4147-ADE6-090950B3ED61}" type="slidenum">
              <a:rPr lang="uk-UA" sz="1200" b="0" strike="noStrike" spc="-26">
                <a:solidFill>
                  <a:srgbClr val="000000"/>
                </a:solidFill>
                <a:latin typeface="Microsoft Sans Serif"/>
                <a:ea typeface="DejaVu Sans"/>
              </a:rPr>
              <a:t>105</a:t>
            </a:fld>
            <a:endParaRPr lang="uk-UA" sz="1200" b="0" strike="noStrike" spc="-1">
              <a:latin typeface="Times New Roman"/>
            </a:endParaRPr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3" name="object 71"/>
          <p:cNvGrpSpPr/>
          <p:nvPr/>
        </p:nvGrpSpPr>
        <p:grpSpPr>
          <a:xfrm>
            <a:off x="3240" y="0"/>
            <a:ext cx="9140040" cy="6857280"/>
            <a:chOff x="3240" y="0"/>
            <a:chExt cx="9140040" cy="6857280"/>
          </a:xfrm>
        </p:grpSpPr>
        <p:pic>
          <p:nvPicPr>
            <p:cNvPr id="894" name="object 72"/>
            <p:cNvPicPr/>
            <p:nvPr/>
          </p:nvPicPr>
          <p:blipFill>
            <a:blip r:embed="rId2"/>
            <a:stretch/>
          </p:blipFill>
          <p:spPr>
            <a:xfrm>
              <a:off x="3240" y="0"/>
              <a:ext cx="9140040" cy="6857280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895" name="PlaceHolder 1"/>
          <p:cNvSpPr>
            <a:spLocks noGrp="1"/>
          </p:cNvSpPr>
          <p:nvPr>
            <p:ph type="title" idx="4294967295"/>
          </p:nvPr>
        </p:nvSpPr>
        <p:spPr>
          <a:xfrm>
            <a:off x="34920" y="108000"/>
            <a:ext cx="9073440" cy="933149"/>
          </a:xfrm>
          <a:prstGeom prst="rect">
            <a:avLst/>
          </a:prstGeom>
          <a:noFill/>
          <a:ln w="0">
            <a:noFill/>
          </a:ln>
        </p:spPr>
        <p:txBody>
          <a:bodyPr lIns="0" tIns="162720" rIns="0" bIns="0" anchor="t">
            <a:noAutofit/>
          </a:bodyPr>
          <a:lstStyle/>
          <a:p>
            <a:pPr marL="462960">
              <a:lnSpc>
                <a:spcPct val="100000"/>
              </a:lnSpc>
              <a:spcBef>
                <a:spcPts val="96"/>
              </a:spcBef>
            </a:pPr>
            <a:r>
              <a:rPr lang="uk-UA" sz="3200" b="1" i="1" spc="-1" dirty="0">
                <a:solidFill>
                  <a:srgbClr val="002BC0"/>
                </a:solidFill>
                <a:latin typeface="Verdana"/>
              </a:rPr>
              <a:t>Методичний кабінет</a:t>
            </a:r>
            <a:endParaRPr lang="uk-UA" sz="3200" b="0" strike="noStrike" spc="-1" dirty="0">
              <a:latin typeface="Arial"/>
            </a:endParaRPr>
          </a:p>
        </p:txBody>
      </p:sp>
      <p:sp>
        <p:nvSpPr>
          <p:cNvPr id="897" name="PlaceHolder 2"/>
          <p:cNvSpPr>
            <a:spLocks noGrp="1"/>
          </p:cNvSpPr>
          <p:nvPr>
            <p:ph type="sldNum" idx="4294967295"/>
          </p:nvPr>
        </p:nvSpPr>
        <p:spPr>
          <a:xfrm>
            <a:off x="8450280" y="6519600"/>
            <a:ext cx="283320" cy="3976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62280">
              <a:lnSpc>
                <a:spcPts val="1426"/>
              </a:lnSpc>
            </a:pPr>
            <a:fld id="{81ED0001-F786-4147-ADE6-090950B3ED61}" type="slidenum">
              <a:rPr lang="uk-UA" sz="1200" b="0" strike="noStrike" spc="-26">
                <a:solidFill>
                  <a:srgbClr val="000000"/>
                </a:solidFill>
                <a:latin typeface="Microsoft Sans Serif"/>
                <a:ea typeface="DejaVu Sans"/>
              </a:rPr>
              <a:t>106</a:t>
            </a:fld>
            <a:endParaRPr lang="uk-UA" sz="1200" b="0" strike="noStrike" spc="-1">
              <a:latin typeface="Times New Roman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391" y="1041148"/>
            <a:ext cx="7439647" cy="5260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6628164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object 20"/>
          <p:cNvGrpSpPr/>
          <p:nvPr/>
        </p:nvGrpSpPr>
        <p:grpSpPr>
          <a:xfrm>
            <a:off x="3960" y="720"/>
            <a:ext cx="9140040" cy="6857280"/>
            <a:chOff x="3960" y="0"/>
            <a:chExt cx="9140040" cy="6857280"/>
          </a:xfrm>
        </p:grpSpPr>
        <p:pic>
          <p:nvPicPr>
            <p:cNvPr id="5" name="object 21"/>
            <p:cNvPicPr/>
            <p:nvPr/>
          </p:nvPicPr>
          <p:blipFill>
            <a:blip r:embed="rId2"/>
            <a:stretch/>
          </p:blipFill>
          <p:spPr>
            <a:xfrm>
              <a:off x="3960" y="0"/>
              <a:ext cx="9140040" cy="6857280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2222" y="-133806"/>
            <a:ext cx="8229240" cy="1144800"/>
          </a:xfrm>
        </p:spPr>
        <p:txBody>
          <a:bodyPr/>
          <a:lstStyle/>
          <a:p>
            <a:r>
              <a:rPr lang="uk-UA" sz="3600" b="1" dirty="0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Бюджетні кошти </a:t>
            </a:r>
          </a:p>
        </p:txBody>
      </p:sp>
      <p:graphicFrame>
        <p:nvGraphicFramePr>
          <p:cNvPr id="3" name="Таблиця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81777920"/>
              </p:ext>
            </p:extLst>
          </p:nvPr>
        </p:nvGraphicFramePr>
        <p:xfrm>
          <a:off x="205072" y="761584"/>
          <a:ext cx="7336465" cy="5740172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{16D9F66E-5EB9-4882-86FB-DCBF35E3C3E4}</a:tableStyleId>
              </a:tblPr>
              <a:tblGrid>
                <a:gridCol w="6250049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08641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184430">
                <a:tc>
                  <a:txBody>
                    <a:bodyPr/>
                    <a:lstStyle/>
                    <a:p>
                      <a:pPr marL="71120">
                        <a:lnSpc>
                          <a:spcPts val="1255"/>
                        </a:lnSpc>
                        <a:spcAft>
                          <a:spcPts val="0"/>
                        </a:spcAft>
                      </a:pPr>
                      <a:endParaRPr lang="uk-UA" sz="12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71120" marR="742315" algn="l">
                        <a:lnSpc>
                          <a:spcPts val="1135"/>
                        </a:lnSpc>
                        <a:spcAft>
                          <a:spcPts val="0"/>
                        </a:spcAft>
                      </a:pPr>
                      <a:endParaRPr lang="uk-UA" sz="12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8443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1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Послуги з вогнезахисної обробки дерев</a:t>
                      </a:r>
                      <a:r>
                        <a:rPr lang="ru-RU" sz="110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’</a:t>
                      </a:r>
                      <a:r>
                        <a:rPr lang="uk-UA" sz="110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яних конструкцій даху будівлі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99 978.44</a:t>
                      </a:r>
                      <a:endParaRPr lang="uk-UA" sz="11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8443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1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Поточний ремонт коридору початкової школи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000" b="1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173 941,20</a:t>
                      </a:r>
                      <a:endParaRPr lang="uk-UA" sz="11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000" b="1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uk-UA" sz="11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8443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1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Послуги з поточного ремонту сходової клітки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000" b="1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180 898,80</a:t>
                      </a:r>
                      <a:endParaRPr lang="uk-UA" sz="11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18443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1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Електротовари, світильники та комплектуючі, кабелі, розетки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000" b="1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43 676,91</a:t>
                      </a:r>
                      <a:endParaRPr lang="uk-UA" sz="11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18443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Будівельні матеріали (фарби, клеї, плитка, мастика, розчинники, пензлі, цемент, відлив металевий, грунтовка , фуга, штукатурка, шпаклівка, Терміт, плінтуса)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000" b="1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257 347,65</a:t>
                      </a:r>
                      <a:endParaRPr lang="uk-UA" sz="11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18443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Канцтовари (папір,папки,файли)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000" b="1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4 494,00</a:t>
                      </a:r>
                      <a:endParaRPr lang="uk-UA" sz="11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18443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Сендвіч-панелі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000" b="1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12 537,00</a:t>
                      </a:r>
                      <a:endParaRPr lang="uk-UA" sz="11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18443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Поточний ремонт із заміною вікон з метою реалізації заходу енергозбереження в приміщенні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000" b="1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190 702,00</a:t>
                      </a:r>
                      <a:endParaRPr lang="uk-UA" sz="11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18443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Технічне обслуговування, поточний ремонт та перезарядка вогнегасників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000" b="1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4554,00</a:t>
                      </a:r>
                      <a:endParaRPr lang="uk-UA" sz="11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18443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1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Сантехніка і комплектуючі (сифон, змішувачі, умивальники, теплообмінник, поручні, унітаз)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000" b="1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68 924,50</a:t>
                      </a:r>
                      <a:endParaRPr lang="uk-UA" sz="11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18443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1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Заправка картриджів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000" b="1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3119,07</a:t>
                      </a:r>
                      <a:endParaRPr lang="uk-UA" sz="11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18443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1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Санітарно-гігієнічні, миючі товари та поліетиленова продукція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000" b="1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29694,70</a:t>
                      </a:r>
                      <a:endParaRPr lang="uk-UA" sz="11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  <a:tr h="18443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1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Комплект меблів для їдальні (столи+лавки)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000" b="1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23650,00</a:t>
                      </a:r>
                      <a:endParaRPr lang="uk-UA" sz="11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13"/>
                  </a:ext>
                </a:extLst>
              </a:tr>
              <a:tr h="18443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1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Медикаменти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000" b="1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6156,93</a:t>
                      </a:r>
                      <a:endParaRPr lang="uk-UA" sz="11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14"/>
                  </a:ext>
                </a:extLst>
              </a:tr>
              <a:tr h="18443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1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Послуга з розпломбування, пломбування вузла обліку електричної енергії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000" b="1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1584,19</a:t>
                      </a:r>
                      <a:endParaRPr lang="uk-UA" sz="11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15"/>
                  </a:ext>
                </a:extLst>
              </a:tr>
              <a:tr h="18443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1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Послуги пов</a:t>
                      </a:r>
                      <a:r>
                        <a:rPr lang="en-US" sz="11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’</a:t>
                      </a:r>
                      <a:r>
                        <a:rPr lang="uk-UA" sz="1100" dirty="0" err="1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язані</a:t>
                      </a:r>
                      <a:r>
                        <a:rPr lang="uk-UA" sz="11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 з програмним забезпеченням (інформаційно-консультативні послуги) Медок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000" b="1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2029,00</a:t>
                      </a:r>
                      <a:endParaRPr lang="uk-UA" sz="11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16"/>
                  </a:ext>
                </a:extLst>
              </a:tr>
              <a:tr h="18443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1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Питний безконтактний фонтан +Система очищення води</a:t>
                      </a:r>
                      <a:r>
                        <a:rPr lang="en-US" sz="110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 eSpring</a:t>
                      </a:r>
                      <a:endParaRPr lang="uk-UA" sz="11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000" b="1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56 600,00</a:t>
                      </a:r>
                      <a:endParaRPr lang="uk-UA" sz="11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17"/>
                  </a:ext>
                </a:extLst>
              </a:tr>
              <a:tr h="18443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1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Повірка лічильника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000" b="1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525,00</a:t>
                      </a:r>
                      <a:endParaRPr lang="uk-UA" sz="11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18"/>
                  </a:ext>
                </a:extLst>
              </a:tr>
              <a:tr h="18443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1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Лаболаторні дослідження води з басейну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000" b="1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748,00</a:t>
                      </a:r>
                      <a:endParaRPr lang="uk-UA" sz="11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19"/>
                  </a:ext>
                </a:extLst>
              </a:tr>
              <a:tr h="18443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1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Урна вулична 2 шт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000" b="1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1640,00</a:t>
                      </a:r>
                      <a:endParaRPr lang="uk-UA" sz="11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20"/>
                  </a:ext>
                </a:extLst>
              </a:tr>
              <a:tr h="18443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1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Послуги з поточного ремонту санвузла (ліквідація аварійної ситуації)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000" b="1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74485,33</a:t>
                      </a:r>
                      <a:endParaRPr lang="uk-UA" sz="11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21"/>
                  </a:ext>
                </a:extLst>
              </a:tr>
              <a:tr h="18443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Послуги з облаштування розкладним пандусом виходу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000" b="1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5556,74</a:t>
                      </a:r>
                      <a:endParaRPr lang="uk-UA" sz="11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22"/>
                  </a:ext>
                </a:extLst>
              </a:tr>
              <a:tr h="18443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Дезінфекційні засоби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000" b="1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31499,80</a:t>
                      </a:r>
                      <a:endParaRPr lang="uk-UA" sz="11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2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50235698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object 20"/>
          <p:cNvGrpSpPr/>
          <p:nvPr/>
        </p:nvGrpSpPr>
        <p:grpSpPr>
          <a:xfrm>
            <a:off x="3960" y="720"/>
            <a:ext cx="9140040" cy="6857280"/>
            <a:chOff x="3960" y="0"/>
            <a:chExt cx="9140040" cy="6857280"/>
          </a:xfrm>
        </p:grpSpPr>
        <p:pic>
          <p:nvPicPr>
            <p:cNvPr id="5" name="object 21"/>
            <p:cNvPicPr/>
            <p:nvPr/>
          </p:nvPicPr>
          <p:blipFill>
            <a:blip r:embed="rId2"/>
            <a:stretch/>
          </p:blipFill>
          <p:spPr>
            <a:xfrm>
              <a:off x="3960" y="0"/>
              <a:ext cx="9140040" cy="6857280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2222" y="-133806"/>
            <a:ext cx="8229240" cy="1144800"/>
          </a:xfrm>
        </p:spPr>
        <p:txBody>
          <a:bodyPr/>
          <a:lstStyle/>
          <a:p>
            <a:r>
              <a:rPr lang="uk-UA" sz="3600" b="1" dirty="0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Бюджетні кошти </a:t>
            </a:r>
          </a:p>
        </p:txBody>
      </p:sp>
      <p:graphicFrame>
        <p:nvGraphicFramePr>
          <p:cNvPr id="3" name="Таблиця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65136197"/>
              </p:ext>
            </p:extLst>
          </p:nvPr>
        </p:nvGraphicFramePr>
        <p:xfrm>
          <a:off x="205072" y="761584"/>
          <a:ext cx="7580908" cy="5373089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{16D9F66E-5EB9-4882-86FB-DCBF35E3C3E4}</a:tableStyleId>
              </a:tblPr>
              <a:tblGrid>
                <a:gridCol w="607803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502875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184430">
                <a:tc>
                  <a:txBody>
                    <a:bodyPr/>
                    <a:lstStyle/>
                    <a:p>
                      <a:pPr marL="71120">
                        <a:lnSpc>
                          <a:spcPts val="1255"/>
                        </a:lnSpc>
                        <a:spcAft>
                          <a:spcPts val="0"/>
                        </a:spcAft>
                      </a:pPr>
                      <a:endParaRPr lang="uk-UA" sz="12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71120" marR="742315" algn="l">
                        <a:lnSpc>
                          <a:spcPts val="1135"/>
                        </a:lnSpc>
                        <a:spcAft>
                          <a:spcPts val="0"/>
                        </a:spcAft>
                      </a:pPr>
                      <a:endParaRPr lang="uk-UA" sz="12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8443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1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Комплект шведської стінки, футбольних воріт з комплектуючими, тренувальних груш, наповнених, з ланцюгами і підвісом, кріплення для груш в спортзал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000" b="1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180 000,00</a:t>
                      </a:r>
                      <a:endParaRPr lang="uk-UA" sz="11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8443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1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Послуги пов</a:t>
                      </a:r>
                      <a:r>
                        <a:rPr lang="en-US" sz="110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’</a:t>
                      </a:r>
                      <a:r>
                        <a:rPr lang="uk-UA" sz="110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язані з програмним забезпеченням </a:t>
                      </a:r>
                      <a:r>
                        <a:rPr lang="en-US" sz="110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EDPRO</a:t>
                      </a:r>
                      <a:endParaRPr lang="uk-UA" sz="11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6621</a:t>
                      </a:r>
                      <a:r>
                        <a:rPr lang="uk-UA" sz="1000" b="1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,00</a:t>
                      </a:r>
                      <a:endParaRPr lang="uk-UA" sz="11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8443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1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Послуги з утилізації шин та вивезення великогабаритних відходів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000" b="1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2156,00</a:t>
                      </a:r>
                      <a:endParaRPr lang="uk-UA" sz="11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18443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1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Закупівля засобів навчання для учнів 5-6 класів НУШ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000" b="1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63337,00</a:t>
                      </a:r>
                      <a:endParaRPr lang="uk-UA" sz="11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18443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1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Двері для облаштування санвузла для учнів з ООП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000" b="1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10760,00</a:t>
                      </a:r>
                      <a:endParaRPr lang="uk-UA" sz="11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18443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1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Послуги з регулювання металопластикових вікон, заміна склопакетів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000" b="1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6930,00</a:t>
                      </a:r>
                      <a:endParaRPr lang="uk-UA" sz="11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18443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1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Послуги з поточного ремонту з ліквідації аварії із заміною частин каналізаційних систем, демонтаж та заміна санвузлів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000" b="1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126077,35</a:t>
                      </a:r>
                      <a:endParaRPr lang="uk-UA" sz="11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18443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1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Послуги з поточного ремонту із заміною вікон з метою реалізації заходу з енергозбереження в приміщенні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000" b="1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14163,60</a:t>
                      </a:r>
                      <a:endParaRPr lang="uk-UA" sz="11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18443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1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Бактеріологічний аналіз води в басейні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000" b="1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1496,00</a:t>
                      </a:r>
                      <a:endParaRPr lang="uk-UA" sz="11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18443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1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Меморіальні дошки 5 шт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000" b="1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29700,00</a:t>
                      </a:r>
                      <a:endParaRPr lang="uk-UA" sz="11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18443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Підмостки пересувні (риштування)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000" b="1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9168,00</a:t>
                      </a:r>
                      <a:endParaRPr lang="uk-UA" sz="11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18443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1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Двері для забезпечення заходів з енергозбереження (вестибюль)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000" b="1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37824,00</a:t>
                      </a:r>
                      <a:endParaRPr lang="uk-UA" sz="11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  <a:tr h="18443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Послуги з поточного ремонту-заміна склопакетів з монтажем 1 камерних дверних конструкцій з режимом енергозбереження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000" b="1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199 900,00</a:t>
                      </a:r>
                      <a:endParaRPr lang="uk-UA" sz="11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13"/>
                  </a:ext>
                </a:extLst>
              </a:tr>
              <a:tr h="18443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Послуги з поточного ремонту інженерної мережі ,а саме слабострумової мережі шкільного дзвінка з монтажем системи оповіщення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000" b="1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185 251,94</a:t>
                      </a:r>
                      <a:endParaRPr lang="uk-UA" sz="11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14"/>
                  </a:ext>
                </a:extLst>
              </a:tr>
              <a:tr h="18443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1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Розвиваючі навчальні ігри ,спортивний інвентар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000" b="1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27 704,00</a:t>
                      </a:r>
                      <a:endParaRPr lang="uk-UA" sz="11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15"/>
                  </a:ext>
                </a:extLst>
              </a:tr>
              <a:tr h="18443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Послуги з надання пакетів оновлень та адміністрування прогр комплексу КУРС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000" b="1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3 350,00</a:t>
                      </a:r>
                      <a:endParaRPr lang="uk-UA" sz="11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16"/>
                  </a:ext>
                </a:extLst>
              </a:tr>
              <a:tr h="18443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Послуги з ліквідації аварійної ситуації-поточний ремонт поверхових електрощитів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000" b="1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99 610,54</a:t>
                      </a:r>
                      <a:endParaRPr lang="uk-UA" sz="11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17"/>
                  </a:ext>
                </a:extLst>
              </a:tr>
              <a:tr h="18443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Навчальне обладнання для кабінету фізики та хімії (лаболаторний набір для дослідів)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000" b="1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9700,00</a:t>
                      </a:r>
                      <a:endParaRPr lang="uk-UA" sz="11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18"/>
                  </a:ext>
                </a:extLst>
              </a:tr>
              <a:tr h="18443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uk-UA" sz="11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b="1" i="1" u="sng" kern="1200" dirty="0">
                          <a:solidFill>
                            <a:schemeClr val="dk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2 288 092,69</a:t>
                      </a:r>
                      <a:endParaRPr lang="uk-UA" sz="14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1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40599427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object 20"/>
          <p:cNvGrpSpPr/>
          <p:nvPr/>
        </p:nvGrpSpPr>
        <p:grpSpPr>
          <a:xfrm>
            <a:off x="3960" y="720"/>
            <a:ext cx="9140040" cy="6857280"/>
            <a:chOff x="3960" y="0"/>
            <a:chExt cx="9140040" cy="6857280"/>
          </a:xfrm>
        </p:grpSpPr>
        <p:pic>
          <p:nvPicPr>
            <p:cNvPr id="5" name="object 21"/>
            <p:cNvPicPr/>
            <p:nvPr/>
          </p:nvPicPr>
          <p:blipFill>
            <a:blip r:embed="rId2"/>
            <a:stretch/>
          </p:blipFill>
          <p:spPr>
            <a:xfrm>
              <a:off x="3960" y="0"/>
              <a:ext cx="9140040" cy="6857280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3" name="Підзаголовок 2"/>
          <p:cNvSpPr>
            <a:spLocks noGrp="1"/>
          </p:cNvSpPr>
          <p:nvPr>
            <p:ph type="subTitle" idx="4294967295"/>
          </p:nvPr>
        </p:nvSpPr>
        <p:spPr>
          <a:xfrm>
            <a:off x="301781" y="446701"/>
            <a:ext cx="7793525" cy="660400"/>
          </a:xfrm>
        </p:spPr>
        <p:txBody>
          <a:bodyPr/>
          <a:lstStyle/>
          <a:p>
            <a:pPr marL="0" indent="0">
              <a:buNone/>
            </a:pPr>
            <a:r>
              <a:rPr lang="uk-UA" sz="3600" b="1" dirty="0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Плануємо зробити</a:t>
            </a:r>
          </a:p>
        </p:txBody>
      </p:sp>
      <p:graphicFrame>
        <p:nvGraphicFramePr>
          <p:cNvPr id="7" name="Таблиця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60657803"/>
              </p:ext>
            </p:extLst>
          </p:nvPr>
        </p:nvGraphicFramePr>
        <p:xfrm>
          <a:off x="301781" y="1553081"/>
          <a:ext cx="7230702" cy="4084320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68594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654475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248558">
                <a:tc>
                  <a:txBody>
                    <a:bodyPr/>
                    <a:lstStyle/>
                    <a:p>
                      <a:pPr algn="ctr"/>
                      <a:r>
                        <a:rPr lang="uk-UA" sz="2000" b="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2000" b="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Обладнання майстерень.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48558">
                <a:tc>
                  <a:txBody>
                    <a:bodyPr/>
                    <a:lstStyle/>
                    <a:p>
                      <a:pPr algn="ctr"/>
                      <a:r>
                        <a:rPr lang="uk-UA" sz="2000" b="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2000" b="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Ремонт сходової клітки.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248558">
                <a:tc>
                  <a:txBody>
                    <a:bodyPr/>
                    <a:lstStyle/>
                    <a:p>
                      <a:pPr algn="ctr"/>
                      <a:r>
                        <a:rPr lang="uk-UA" sz="2000" b="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3.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2000" b="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Ремонт підсобних приміщень харчоблоку.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233469">
                <a:tc>
                  <a:txBody>
                    <a:bodyPr/>
                    <a:lstStyle/>
                    <a:p>
                      <a:pPr algn="ctr"/>
                      <a:r>
                        <a:rPr lang="uk-UA" sz="2000" b="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4.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uk-UA" sz="2000" b="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Облаштування плиткою малого</a:t>
                      </a:r>
                      <a:r>
                        <a:rPr lang="uk-UA" sz="2000" b="0" baseline="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вестибюлю та входу в школу з двору.</a:t>
                      </a:r>
                      <a:endParaRPr lang="uk-UA" sz="2000" b="0" dirty="0"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uk-UA" sz="2000" b="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5.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2000" b="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Облаштування</a:t>
                      </a:r>
                      <a:r>
                        <a:rPr lang="uk-UA" sz="2000" b="0" baseline="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внутрішнього дворику.</a:t>
                      </a:r>
                      <a:endParaRPr lang="uk-UA" sz="2000" b="0" dirty="0"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70589">
                <a:tc>
                  <a:txBody>
                    <a:bodyPr/>
                    <a:lstStyle/>
                    <a:p>
                      <a:pPr algn="ctr"/>
                      <a:r>
                        <a:rPr lang="uk-UA" sz="2000" b="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6.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2000" b="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Покриття підлоги в</a:t>
                      </a:r>
                      <a:r>
                        <a:rPr lang="uk-UA" sz="2000" b="0" baseline="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додатковому укритті.</a:t>
                      </a:r>
                      <a:endParaRPr lang="uk-UA" sz="2000" b="0" dirty="0"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85678">
                <a:tc>
                  <a:txBody>
                    <a:bodyPr/>
                    <a:lstStyle/>
                    <a:p>
                      <a:pPr algn="ctr"/>
                      <a:r>
                        <a:rPr lang="uk-UA" sz="2000" b="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7.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2000" b="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Облаштування туалету на ІІІ поверсі.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285678">
                <a:tc>
                  <a:txBody>
                    <a:bodyPr/>
                    <a:lstStyle/>
                    <a:p>
                      <a:pPr algn="ctr"/>
                      <a:r>
                        <a:rPr lang="uk-UA" sz="2000" b="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8.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2000" b="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Заміна зовнішніх дверей запасного виходу, в їдальню, підвальне</a:t>
                      </a:r>
                      <a:r>
                        <a:rPr lang="uk-UA" sz="2000" b="0" baseline="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приміщення, додаткове укриття (5 шт.)</a:t>
                      </a:r>
                      <a:endParaRPr lang="uk-UA" sz="2000" b="0" dirty="0"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188453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8" name="object 4"/>
          <p:cNvGrpSpPr/>
          <p:nvPr/>
        </p:nvGrpSpPr>
        <p:grpSpPr>
          <a:xfrm>
            <a:off x="1440" y="-7200"/>
            <a:ext cx="9141480" cy="6864120"/>
            <a:chOff x="1440" y="-7200"/>
            <a:chExt cx="9141480" cy="6864120"/>
          </a:xfrm>
        </p:grpSpPr>
        <p:pic>
          <p:nvPicPr>
            <p:cNvPr id="489" name="object 5"/>
            <p:cNvPicPr/>
            <p:nvPr/>
          </p:nvPicPr>
          <p:blipFill>
            <a:blip r:embed="rId2"/>
            <a:stretch/>
          </p:blipFill>
          <p:spPr>
            <a:xfrm>
              <a:off x="7625880" y="3217320"/>
              <a:ext cx="1367280" cy="363888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490" name="object 6"/>
            <p:cNvSpPr/>
            <p:nvPr/>
          </p:nvSpPr>
          <p:spPr>
            <a:xfrm>
              <a:off x="7714440" y="3330720"/>
              <a:ext cx="1196640" cy="3522600"/>
            </a:xfrm>
            <a:custGeom>
              <a:avLst/>
              <a:gdLst/>
              <a:ahLst/>
              <a:cxnLst/>
              <a:rect l="l" t="t" r="r" b="b"/>
              <a:pathLst>
                <a:path w="1198245" h="3520440">
                  <a:moveTo>
                    <a:pt x="1197831" y="0"/>
                  </a:moveTo>
                  <a:lnTo>
                    <a:pt x="1129889" y="18297"/>
                  </a:lnTo>
                  <a:lnTo>
                    <a:pt x="1091180" y="30901"/>
                  </a:lnTo>
                  <a:lnTo>
                    <a:pt x="1049895" y="46196"/>
                  </a:lnTo>
                  <a:lnTo>
                    <a:pt x="1006469" y="64472"/>
                  </a:lnTo>
                  <a:lnTo>
                    <a:pt x="961339" y="86019"/>
                  </a:lnTo>
                  <a:lnTo>
                    <a:pt x="914940" y="111128"/>
                  </a:lnTo>
                  <a:lnTo>
                    <a:pt x="867710" y="140088"/>
                  </a:lnTo>
                  <a:lnTo>
                    <a:pt x="820084" y="173191"/>
                  </a:lnTo>
                  <a:lnTo>
                    <a:pt x="772499" y="210726"/>
                  </a:lnTo>
                  <a:lnTo>
                    <a:pt x="725391" y="252984"/>
                  </a:lnTo>
                  <a:lnTo>
                    <a:pt x="681975" y="297086"/>
                  </a:lnTo>
                  <a:lnTo>
                    <a:pt x="642215" y="342493"/>
                  </a:lnTo>
                  <a:lnTo>
                    <a:pt x="605954" y="388959"/>
                  </a:lnTo>
                  <a:lnTo>
                    <a:pt x="573036" y="436236"/>
                  </a:lnTo>
                  <a:lnTo>
                    <a:pt x="543307" y="484076"/>
                  </a:lnTo>
                  <a:lnTo>
                    <a:pt x="516611" y="532232"/>
                  </a:lnTo>
                  <a:lnTo>
                    <a:pt x="492792" y="580457"/>
                  </a:lnTo>
                  <a:lnTo>
                    <a:pt x="471696" y="628504"/>
                  </a:lnTo>
                  <a:lnTo>
                    <a:pt x="453166" y="676124"/>
                  </a:lnTo>
                  <a:lnTo>
                    <a:pt x="437047" y="723071"/>
                  </a:lnTo>
                  <a:lnTo>
                    <a:pt x="423185" y="769097"/>
                  </a:lnTo>
                  <a:lnTo>
                    <a:pt x="411423" y="813955"/>
                  </a:lnTo>
                  <a:lnTo>
                    <a:pt x="401606" y="857397"/>
                  </a:lnTo>
                  <a:lnTo>
                    <a:pt x="393578" y="899176"/>
                  </a:lnTo>
                  <a:lnTo>
                    <a:pt x="387185" y="939045"/>
                  </a:lnTo>
                  <a:lnTo>
                    <a:pt x="378681" y="1012063"/>
                  </a:lnTo>
                  <a:lnTo>
                    <a:pt x="374217" y="1077327"/>
                  </a:lnTo>
                  <a:lnTo>
                    <a:pt x="372453" y="1138729"/>
                  </a:lnTo>
                  <a:lnTo>
                    <a:pt x="373138" y="1196607"/>
                  </a:lnTo>
                  <a:lnTo>
                    <a:pt x="376021" y="1251303"/>
                  </a:lnTo>
                  <a:lnTo>
                    <a:pt x="380853" y="1303156"/>
                  </a:lnTo>
                  <a:lnTo>
                    <a:pt x="387382" y="1352508"/>
                  </a:lnTo>
                  <a:lnTo>
                    <a:pt x="395360" y="1399699"/>
                  </a:lnTo>
                  <a:lnTo>
                    <a:pt x="404535" y="1445070"/>
                  </a:lnTo>
                  <a:lnTo>
                    <a:pt x="414657" y="1488960"/>
                  </a:lnTo>
                  <a:lnTo>
                    <a:pt x="425476" y="1531711"/>
                  </a:lnTo>
                  <a:lnTo>
                    <a:pt x="436741" y="1573662"/>
                  </a:lnTo>
                  <a:lnTo>
                    <a:pt x="448203" y="1615155"/>
                  </a:lnTo>
                  <a:lnTo>
                    <a:pt x="459610" y="1656529"/>
                  </a:lnTo>
                  <a:lnTo>
                    <a:pt x="470713" y="1698126"/>
                  </a:lnTo>
                  <a:lnTo>
                    <a:pt x="481262" y="1740285"/>
                  </a:lnTo>
                  <a:lnTo>
                    <a:pt x="491005" y="1783348"/>
                  </a:lnTo>
                  <a:lnTo>
                    <a:pt x="499694" y="1827654"/>
                  </a:lnTo>
                  <a:lnTo>
                    <a:pt x="507076" y="1873545"/>
                  </a:lnTo>
                  <a:lnTo>
                    <a:pt x="512903" y="1921360"/>
                  </a:lnTo>
                  <a:lnTo>
                    <a:pt x="516924" y="1971440"/>
                  </a:lnTo>
                  <a:lnTo>
                    <a:pt x="518889" y="2024126"/>
                  </a:lnTo>
                  <a:lnTo>
                    <a:pt x="518803" y="2095536"/>
                  </a:lnTo>
                  <a:lnTo>
                    <a:pt x="516272" y="2162749"/>
                  </a:lnTo>
                  <a:lnTo>
                    <a:pt x="511443" y="2225982"/>
                  </a:lnTo>
                  <a:lnTo>
                    <a:pt x="504462" y="2285450"/>
                  </a:lnTo>
                  <a:lnTo>
                    <a:pt x="495478" y="2341372"/>
                  </a:lnTo>
                  <a:lnTo>
                    <a:pt x="484636" y="2393965"/>
                  </a:lnTo>
                  <a:lnTo>
                    <a:pt x="472084" y="2443444"/>
                  </a:lnTo>
                  <a:lnTo>
                    <a:pt x="457968" y="2490027"/>
                  </a:lnTo>
                  <a:lnTo>
                    <a:pt x="442435" y="2533930"/>
                  </a:lnTo>
                  <a:lnTo>
                    <a:pt x="425632" y="2575372"/>
                  </a:lnTo>
                  <a:lnTo>
                    <a:pt x="407705" y="2614568"/>
                  </a:lnTo>
                  <a:lnTo>
                    <a:pt x="388803" y="2651736"/>
                  </a:lnTo>
                  <a:lnTo>
                    <a:pt x="369071" y="2687092"/>
                  </a:lnTo>
                  <a:lnTo>
                    <a:pt x="348657" y="2720854"/>
                  </a:lnTo>
                  <a:lnTo>
                    <a:pt x="327707" y="2753237"/>
                  </a:lnTo>
                  <a:lnTo>
                    <a:pt x="284787" y="2814739"/>
                  </a:lnTo>
                  <a:lnTo>
                    <a:pt x="236366" y="2878437"/>
                  </a:lnTo>
                  <a:lnTo>
                    <a:pt x="207802" y="2912495"/>
                  </a:lnTo>
                  <a:lnTo>
                    <a:pt x="178213" y="2947414"/>
                  </a:lnTo>
                  <a:lnTo>
                    <a:pt x="148396" y="2984142"/>
                  </a:lnTo>
                  <a:lnTo>
                    <a:pt x="119145" y="3023629"/>
                  </a:lnTo>
                  <a:lnTo>
                    <a:pt x="91256" y="3066823"/>
                  </a:lnTo>
                  <a:lnTo>
                    <a:pt x="65525" y="3114673"/>
                  </a:lnTo>
                  <a:lnTo>
                    <a:pt x="42746" y="3168128"/>
                  </a:lnTo>
                  <a:lnTo>
                    <a:pt x="23716" y="3228136"/>
                  </a:lnTo>
                  <a:lnTo>
                    <a:pt x="13038" y="3276073"/>
                  </a:lnTo>
                  <a:lnTo>
                    <a:pt x="5522" y="3324554"/>
                  </a:lnTo>
                  <a:lnTo>
                    <a:pt x="1173" y="3373405"/>
                  </a:lnTo>
                  <a:lnTo>
                    <a:pt x="0" y="3422452"/>
                  </a:lnTo>
                  <a:lnTo>
                    <a:pt x="2008" y="3471522"/>
                  </a:lnTo>
                  <a:lnTo>
                    <a:pt x="7206" y="3520439"/>
                  </a:lnTo>
                </a:path>
              </a:pathLst>
            </a:custGeom>
            <a:noFill/>
            <a:ln w="18288">
              <a:solidFill>
                <a:srgbClr val="FCD25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uk-UA"/>
            </a:p>
          </p:txBody>
        </p:sp>
        <p:pic>
          <p:nvPicPr>
            <p:cNvPr id="491" name="object 7"/>
            <p:cNvPicPr/>
            <p:nvPr/>
          </p:nvPicPr>
          <p:blipFill>
            <a:blip r:embed="rId3"/>
            <a:stretch/>
          </p:blipFill>
          <p:spPr>
            <a:xfrm>
              <a:off x="7753320" y="3037680"/>
              <a:ext cx="1388880" cy="381852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492" name="object 8"/>
            <p:cNvSpPr/>
            <p:nvPr/>
          </p:nvSpPr>
          <p:spPr>
            <a:xfrm>
              <a:off x="7945200" y="3147480"/>
              <a:ext cx="1193760" cy="3703320"/>
            </a:xfrm>
            <a:custGeom>
              <a:avLst/>
              <a:gdLst/>
              <a:ahLst/>
              <a:cxnLst/>
              <a:rect l="l" t="t" r="r" b="b"/>
              <a:pathLst>
                <a:path w="1195070" h="3700779">
                  <a:moveTo>
                    <a:pt x="1194783" y="0"/>
                  </a:moveTo>
                  <a:lnTo>
                    <a:pt x="1127002" y="19244"/>
                  </a:lnTo>
                  <a:lnTo>
                    <a:pt x="1088389" y="32484"/>
                  </a:lnTo>
                  <a:lnTo>
                    <a:pt x="1047206" y="48546"/>
                  </a:lnTo>
                  <a:lnTo>
                    <a:pt x="1003889" y="67734"/>
                  </a:lnTo>
                  <a:lnTo>
                    <a:pt x="958871" y="90356"/>
                  </a:lnTo>
                  <a:lnTo>
                    <a:pt x="912588" y="116717"/>
                  </a:lnTo>
                  <a:lnTo>
                    <a:pt x="865473" y="147124"/>
                  </a:lnTo>
                  <a:lnTo>
                    <a:pt x="817961" y="181883"/>
                  </a:lnTo>
                  <a:lnTo>
                    <a:pt x="770487" y="221301"/>
                  </a:lnTo>
                  <a:lnTo>
                    <a:pt x="723486" y="265683"/>
                  </a:lnTo>
                  <a:lnTo>
                    <a:pt x="682487" y="309366"/>
                  </a:lnTo>
                  <a:lnTo>
                    <a:pt x="644750" y="354287"/>
                  </a:lnTo>
                  <a:lnTo>
                    <a:pt x="610142" y="400228"/>
                  </a:lnTo>
                  <a:lnTo>
                    <a:pt x="578533" y="446969"/>
                  </a:lnTo>
                  <a:lnTo>
                    <a:pt x="549793" y="494293"/>
                  </a:lnTo>
                  <a:lnTo>
                    <a:pt x="523790" y="541979"/>
                  </a:lnTo>
                  <a:lnTo>
                    <a:pt x="500393" y="589809"/>
                  </a:lnTo>
                  <a:lnTo>
                    <a:pt x="479473" y="637562"/>
                  </a:lnTo>
                  <a:lnTo>
                    <a:pt x="460897" y="685022"/>
                  </a:lnTo>
                  <a:lnTo>
                    <a:pt x="444536" y="731967"/>
                  </a:lnTo>
                  <a:lnTo>
                    <a:pt x="430258" y="778179"/>
                  </a:lnTo>
                  <a:lnTo>
                    <a:pt x="417933" y="823439"/>
                  </a:lnTo>
                  <a:lnTo>
                    <a:pt x="407430" y="867528"/>
                  </a:lnTo>
                  <a:lnTo>
                    <a:pt x="398618" y="910227"/>
                  </a:lnTo>
                  <a:lnTo>
                    <a:pt x="391366" y="951316"/>
                  </a:lnTo>
                  <a:lnTo>
                    <a:pt x="385544" y="990577"/>
                  </a:lnTo>
                  <a:lnTo>
                    <a:pt x="377665" y="1062735"/>
                  </a:lnTo>
                  <a:lnTo>
                    <a:pt x="373358" y="1128231"/>
                  </a:lnTo>
                  <a:lnTo>
                    <a:pt x="371515" y="1190017"/>
                  </a:lnTo>
                  <a:lnTo>
                    <a:pt x="371919" y="1248403"/>
                  </a:lnTo>
                  <a:lnTo>
                    <a:pt x="374353" y="1303701"/>
                  </a:lnTo>
                  <a:lnTo>
                    <a:pt x="378599" y="1356221"/>
                  </a:lnTo>
                  <a:lnTo>
                    <a:pt x="384440" y="1406275"/>
                  </a:lnTo>
                  <a:lnTo>
                    <a:pt x="391659" y="1454173"/>
                  </a:lnTo>
                  <a:lnTo>
                    <a:pt x="400039" y="1500227"/>
                  </a:lnTo>
                  <a:lnTo>
                    <a:pt x="409363" y="1544746"/>
                  </a:lnTo>
                  <a:lnTo>
                    <a:pt x="419413" y="1588042"/>
                  </a:lnTo>
                  <a:lnTo>
                    <a:pt x="429973" y="1630425"/>
                  </a:lnTo>
                  <a:lnTo>
                    <a:pt x="462534" y="1755212"/>
                  </a:lnTo>
                  <a:lnTo>
                    <a:pt x="472959" y="1797055"/>
                  </a:lnTo>
                  <a:lnTo>
                    <a:pt x="482806" y="1839540"/>
                  </a:lnTo>
                  <a:lnTo>
                    <a:pt x="491860" y="1882979"/>
                  </a:lnTo>
                  <a:lnTo>
                    <a:pt x="499903" y="1927681"/>
                  </a:lnTo>
                  <a:lnTo>
                    <a:pt x="506717" y="1973958"/>
                  </a:lnTo>
                  <a:lnTo>
                    <a:pt x="512086" y="2022120"/>
                  </a:lnTo>
                  <a:lnTo>
                    <a:pt x="515792" y="2072479"/>
                  </a:lnTo>
                  <a:lnTo>
                    <a:pt x="517619" y="2125344"/>
                  </a:lnTo>
                  <a:lnTo>
                    <a:pt x="517583" y="2196497"/>
                  </a:lnTo>
                  <a:lnTo>
                    <a:pt x="515355" y="2263682"/>
                  </a:lnTo>
                  <a:lnTo>
                    <a:pt x="511058" y="2327094"/>
                  </a:lnTo>
                  <a:lnTo>
                    <a:pt x="504816" y="2386926"/>
                  </a:lnTo>
                  <a:lnTo>
                    <a:pt x="496754" y="2443372"/>
                  </a:lnTo>
                  <a:lnTo>
                    <a:pt x="486997" y="2496627"/>
                  </a:lnTo>
                  <a:lnTo>
                    <a:pt x="475669" y="2546882"/>
                  </a:lnTo>
                  <a:lnTo>
                    <a:pt x="462894" y="2594333"/>
                  </a:lnTo>
                  <a:lnTo>
                    <a:pt x="448797" y="2639172"/>
                  </a:lnTo>
                  <a:lnTo>
                    <a:pt x="433502" y="2681594"/>
                  </a:lnTo>
                  <a:lnTo>
                    <a:pt x="417134" y="2721792"/>
                  </a:lnTo>
                  <a:lnTo>
                    <a:pt x="399816" y="2759960"/>
                  </a:lnTo>
                  <a:lnTo>
                    <a:pt x="381675" y="2796291"/>
                  </a:lnTo>
                  <a:lnTo>
                    <a:pt x="362833" y="2830980"/>
                  </a:lnTo>
                  <a:lnTo>
                    <a:pt x="343415" y="2864219"/>
                  </a:lnTo>
                  <a:lnTo>
                    <a:pt x="303350" y="2927124"/>
                  </a:lnTo>
                  <a:lnTo>
                    <a:pt x="262476" y="2986557"/>
                  </a:lnTo>
                  <a:lnTo>
                    <a:pt x="238546" y="3018847"/>
                  </a:lnTo>
                  <a:lnTo>
                    <a:pt x="213090" y="3050980"/>
                  </a:lnTo>
                  <a:lnTo>
                    <a:pt x="186684" y="3083684"/>
                  </a:lnTo>
                  <a:lnTo>
                    <a:pt x="159906" y="3117685"/>
                  </a:lnTo>
                  <a:lnTo>
                    <a:pt x="133332" y="3153708"/>
                  </a:lnTo>
                  <a:lnTo>
                    <a:pt x="107540" y="3192481"/>
                  </a:lnTo>
                  <a:lnTo>
                    <a:pt x="83105" y="3234729"/>
                  </a:lnTo>
                  <a:lnTo>
                    <a:pt x="60605" y="3281179"/>
                  </a:lnTo>
                  <a:lnTo>
                    <a:pt x="40616" y="3332558"/>
                  </a:lnTo>
                  <a:lnTo>
                    <a:pt x="23716" y="3389591"/>
                  </a:lnTo>
                  <a:lnTo>
                    <a:pt x="13038" y="3439926"/>
                  </a:lnTo>
                  <a:lnTo>
                    <a:pt x="5522" y="3490832"/>
                  </a:lnTo>
                  <a:lnTo>
                    <a:pt x="1173" y="3542127"/>
                  </a:lnTo>
                  <a:lnTo>
                    <a:pt x="0" y="3593628"/>
                  </a:lnTo>
                  <a:lnTo>
                    <a:pt x="2008" y="3645152"/>
                  </a:lnTo>
                  <a:lnTo>
                    <a:pt x="7206" y="3696515"/>
                  </a:lnTo>
                  <a:lnTo>
                    <a:pt x="1194783" y="3700294"/>
                  </a:lnTo>
                  <a:lnTo>
                    <a:pt x="119478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uk-UA"/>
            </a:p>
          </p:txBody>
        </p:sp>
        <p:pic>
          <p:nvPicPr>
            <p:cNvPr id="493" name="object 9"/>
            <p:cNvPicPr/>
            <p:nvPr/>
          </p:nvPicPr>
          <p:blipFill>
            <a:blip r:embed="rId4"/>
            <a:stretch/>
          </p:blipFill>
          <p:spPr>
            <a:xfrm>
              <a:off x="7863840" y="3577320"/>
              <a:ext cx="1278720" cy="327888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494" name="object 10"/>
            <p:cNvSpPr/>
            <p:nvPr/>
          </p:nvSpPr>
          <p:spPr>
            <a:xfrm>
              <a:off x="8055000" y="3687480"/>
              <a:ext cx="1083960" cy="3169080"/>
            </a:xfrm>
            <a:custGeom>
              <a:avLst/>
              <a:gdLst/>
              <a:ahLst/>
              <a:cxnLst/>
              <a:rect l="l" t="t" r="r" b="b"/>
              <a:pathLst>
                <a:path w="1085215" h="3167379">
                  <a:moveTo>
                    <a:pt x="1084780" y="0"/>
                  </a:moveTo>
                  <a:lnTo>
                    <a:pt x="1076015" y="52158"/>
                  </a:lnTo>
                  <a:lnTo>
                    <a:pt x="1066428" y="104115"/>
                  </a:lnTo>
                  <a:lnTo>
                    <a:pt x="1056021" y="155858"/>
                  </a:lnTo>
                  <a:lnTo>
                    <a:pt x="1044798" y="207374"/>
                  </a:lnTo>
                  <a:lnTo>
                    <a:pt x="1032760" y="258650"/>
                  </a:lnTo>
                  <a:lnTo>
                    <a:pt x="1019911" y="309675"/>
                  </a:lnTo>
                  <a:lnTo>
                    <a:pt x="1006254" y="360435"/>
                  </a:lnTo>
                  <a:lnTo>
                    <a:pt x="991791" y="410919"/>
                  </a:lnTo>
                  <a:lnTo>
                    <a:pt x="976525" y="461113"/>
                  </a:lnTo>
                  <a:lnTo>
                    <a:pt x="960459" y="511006"/>
                  </a:lnTo>
                  <a:lnTo>
                    <a:pt x="943596" y="560584"/>
                  </a:lnTo>
                  <a:lnTo>
                    <a:pt x="925938" y="609836"/>
                  </a:lnTo>
                  <a:lnTo>
                    <a:pt x="907488" y="658749"/>
                  </a:lnTo>
                  <a:lnTo>
                    <a:pt x="884142" y="717409"/>
                  </a:lnTo>
                  <a:lnTo>
                    <a:pt x="860434" y="773692"/>
                  </a:lnTo>
                  <a:lnTo>
                    <a:pt x="836458" y="827667"/>
                  </a:lnTo>
                  <a:lnTo>
                    <a:pt x="812311" y="879403"/>
                  </a:lnTo>
                  <a:lnTo>
                    <a:pt x="788089" y="928967"/>
                  </a:lnTo>
                  <a:lnTo>
                    <a:pt x="763887" y="976429"/>
                  </a:lnTo>
                  <a:lnTo>
                    <a:pt x="739800" y="1021857"/>
                  </a:lnTo>
                  <a:lnTo>
                    <a:pt x="715926" y="1065320"/>
                  </a:lnTo>
                  <a:lnTo>
                    <a:pt x="692359" y="1106887"/>
                  </a:lnTo>
                  <a:lnTo>
                    <a:pt x="669196" y="1146625"/>
                  </a:lnTo>
                  <a:lnTo>
                    <a:pt x="646533" y="1184603"/>
                  </a:lnTo>
                  <a:lnTo>
                    <a:pt x="624464" y="1220891"/>
                  </a:lnTo>
                  <a:lnTo>
                    <a:pt x="582495" y="1288669"/>
                  </a:lnTo>
                  <a:lnTo>
                    <a:pt x="539014" y="1357123"/>
                  </a:lnTo>
                  <a:lnTo>
                    <a:pt x="498381" y="1418594"/>
                  </a:lnTo>
                  <a:lnTo>
                    <a:pt x="460437" y="1473747"/>
                  </a:lnTo>
                  <a:lnTo>
                    <a:pt x="425020" y="1523252"/>
                  </a:lnTo>
                  <a:lnTo>
                    <a:pt x="391971" y="1567774"/>
                  </a:lnTo>
                  <a:lnTo>
                    <a:pt x="361130" y="1607981"/>
                  </a:lnTo>
                  <a:lnTo>
                    <a:pt x="332337" y="1644541"/>
                  </a:lnTo>
                  <a:lnTo>
                    <a:pt x="256647" y="1739010"/>
                  </a:lnTo>
                  <a:lnTo>
                    <a:pt x="234446" y="1767654"/>
                  </a:lnTo>
                  <a:lnTo>
                    <a:pt x="193630" y="1824678"/>
                  </a:lnTo>
                  <a:lnTo>
                    <a:pt x="156526" y="1885799"/>
                  </a:lnTo>
                  <a:lnTo>
                    <a:pt x="121856" y="1956357"/>
                  </a:lnTo>
                  <a:lnTo>
                    <a:pt x="105033" y="1996843"/>
                  </a:lnTo>
                  <a:lnTo>
                    <a:pt x="88338" y="2041690"/>
                  </a:lnTo>
                  <a:lnTo>
                    <a:pt x="69138" y="2098135"/>
                  </a:lnTo>
                  <a:lnTo>
                    <a:pt x="47047" y="2172814"/>
                  </a:lnTo>
                  <a:lnTo>
                    <a:pt x="36066" y="2216510"/>
                  </a:lnTo>
                  <a:lnTo>
                    <a:pt x="25739" y="2264189"/>
                  </a:lnTo>
                  <a:lnTo>
                    <a:pt x="16526" y="2315658"/>
                  </a:lnTo>
                  <a:lnTo>
                    <a:pt x="8886" y="2370725"/>
                  </a:lnTo>
                  <a:lnTo>
                    <a:pt x="3279" y="2429197"/>
                  </a:lnTo>
                  <a:lnTo>
                    <a:pt x="164" y="2490883"/>
                  </a:lnTo>
                  <a:lnTo>
                    <a:pt x="0" y="2555590"/>
                  </a:lnTo>
                  <a:lnTo>
                    <a:pt x="3245" y="2623127"/>
                  </a:lnTo>
                  <a:lnTo>
                    <a:pt x="10360" y="2693301"/>
                  </a:lnTo>
                  <a:lnTo>
                    <a:pt x="17881" y="2743260"/>
                  </a:lnTo>
                  <a:lnTo>
                    <a:pt x="27250" y="2792740"/>
                  </a:lnTo>
                  <a:lnTo>
                    <a:pt x="38446" y="2841680"/>
                  </a:lnTo>
                  <a:lnTo>
                    <a:pt x="51449" y="2890017"/>
                  </a:lnTo>
                  <a:lnTo>
                    <a:pt x="66240" y="2937690"/>
                  </a:lnTo>
                  <a:lnTo>
                    <a:pt x="82799" y="2984636"/>
                  </a:lnTo>
                  <a:lnTo>
                    <a:pt x="101106" y="3030794"/>
                  </a:lnTo>
                  <a:lnTo>
                    <a:pt x="121141" y="3076102"/>
                  </a:lnTo>
                  <a:lnTo>
                    <a:pt x="142884" y="3120498"/>
                  </a:lnTo>
                  <a:lnTo>
                    <a:pt x="166316" y="3163920"/>
                  </a:lnTo>
                  <a:lnTo>
                    <a:pt x="1084780" y="3166853"/>
                  </a:lnTo>
                  <a:lnTo>
                    <a:pt x="1084780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uk-UA"/>
            </a:p>
          </p:txBody>
        </p:sp>
        <p:pic>
          <p:nvPicPr>
            <p:cNvPr id="495" name="object 11"/>
            <p:cNvPicPr/>
            <p:nvPr/>
          </p:nvPicPr>
          <p:blipFill>
            <a:blip r:embed="rId5"/>
            <a:stretch/>
          </p:blipFill>
          <p:spPr>
            <a:xfrm>
              <a:off x="7698960" y="2738520"/>
              <a:ext cx="1443240" cy="411768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496" name="object 12"/>
            <p:cNvSpPr/>
            <p:nvPr/>
          </p:nvSpPr>
          <p:spPr>
            <a:xfrm>
              <a:off x="7790400" y="2985840"/>
              <a:ext cx="1352520" cy="3871080"/>
            </a:xfrm>
            <a:custGeom>
              <a:avLst/>
              <a:gdLst/>
              <a:ahLst/>
              <a:cxnLst/>
              <a:rect l="l" t="t" r="r" b="b"/>
              <a:pathLst>
                <a:path w="1353820" h="3868420">
                  <a:moveTo>
                    <a:pt x="211545" y="3867831"/>
                  </a:moveTo>
                  <a:lnTo>
                    <a:pt x="188488" y="3825662"/>
                  </a:lnTo>
                  <a:lnTo>
                    <a:pt x="166689" y="3782753"/>
                  </a:lnTo>
                  <a:lnTo>
                    <a:pt x="146159" y="3739140"/>
                  </a:lnTo>
                  <a:lnTo>
                    <a:pt x="126911" y="3694858"/>
                  </a:lnTo>
                  <a:lnTo>
                    <a:pt x="108957" y="3649943"/>
                  </a:lnTo>
                  <a:lnTo>
                    <a:pt x="92311" y="3604430"/>
                  </a:lnTo>
                  <a:lnTo>
                    <a:pt x="76983" y="3558355"/>
                  </a:lnTo>
                  <a:lnTo>
                    <a:pt x="62988" y="3511753"/>
                  </a:lnTo>
                  <a:lnTo>
                    <a:pt x="50336" y="3464660"/>
                  </a:lnTo>
                  <a:lnTo>
                    <a:pt x="39042" y="3417111"/>
                  </a:lnTo>
                  <a:lnTo>
                    <a:pt x="29117" y="3369142"/>
                  </a:lnTo>
                  <a:lnTo>
                    <a:pt x="20574" y="3320789"/>
                  </a:lnTo>
                  <a:lnTo>
                    <a:pt x="13425" y="3272087"/>
                  </a:lnTo>
                  <a:lnTo>
                    <a:pt x="6088" y="3203869"/>
                  </a:lnTo>
                  <a:lnTo>
                    <a:pt x="1700" y="3137569"/>
                  </a:lnTo>
                  <a:lnTo>
                    <a:pt x="0" y="3073295"/>
                  </a:lnTo>
                  <a:lnTo>
                    <a:pt x="726" y="3011156"/>
                  </a:lnTo>
                  <a:lnTo>
                    <a:pt x="3619" y="2951261"/>
                  </a:lnTo>
                  <a:lnTo>
                    <a:pt x="8419" y="2893719"/>
                  </a:lnTo>
                  <a:lnTo>
                    <a:pt x="14863" y="2838639"/>
                  </a:lnTo>
                  <a:lnTo>
                    <a:pt x="22693" y="2786130"/>
                  </a:lnTo>
                  <a:lnTo>
                    <a:pt x="31647" y="2736301"/>
                  </a:lnTo>
                  <a:lnTo>
                    <a:pt x="41464" y="2689261"/>
                  </a:lnTo>
                  <a:lnTo>
                    <a:pt x="51885" y="2645118"/>
                  </a:lnTo>
                  <a:lnTo>
                    <a:pt x="62648" y="2603982"/>
                  </a:lnTo>
                  <a:lnTo>
                    <a:pt x="73494" y="2565961"/>
                  </a:lnTo>
                  <a:lnTo>
                    <a:pt x="94389" y="2499701"/>
                  </a:lnTo>
                  <a:lnTo>
                    <a:pt x="112485" y="2447209"/>
                  </a:lnTo>
                  <a:lnTo>
                    <a:pt x="129268" y="2401794"/>
                  </a:lnTo>
                  <a:lnTo>
                    <a:pt x="146126" y="2359947"/>
                  </a:lnTo>
                  <a:lnTo>
                    <a:pt x="163159" y="2321249"/>
                  </a:lnTo>
                  <a:lnTo>
                    <a:pt x="180468" y="2285281"/>
                  </a:lnTo>
                  <a:lnTo>
                    <a:pt x="216319" y="2219862"/>
                  </a:lnTo>
                  <a:lnTo>
                    <a:pt x="254485" y="2160335"/>
                  </a:lnTo>
                  <a:lnTo>
                    <a:pt x="295773" y="2103351"/>
                  </a:lnTo>
                  <a:lnTo>
                    <a:pt x="340989" y="2045556"/>
                  </a:lnTo>
                  <a:lnTo>
                    <a:pt x="365323" y="2015307"/>
                  </a:lnTo>
                  <a:lnTo>
                    <a:pt x="390942" y="1983599"/>
                  </a:lnTo>
                  <a:lnTo>
                    <a:pt x="417947" y="1950013"/>
                  </a:lnTo>
                  <a:lnTo>
                    <a:pt x="446438" y="1914129"/>
                  </a:lnTo>
                  <a:lnTo>
                    <a:pt x="476517" y="1875529"/>
                  </a:lnTo>
                  <a:lnTo>
                    <a:pt x="508284" y="1833793"/>
                  </a:lnTo>
                  <a:lnTo>
                    <a:pt x="541841" y="1788504"/>
                  </a:lnTo>
                  <a:lnTo>
                    <a:pt x="577287" y="1739240"/>
                  </a:lnTo>
                  <a:lnTo>
                    <a:pt x="614725" y="1685585"/>
                  </a:lnTo>
                  <a:lnTo>
                    <a:pt x="654254" y="1627118"/>
                  </a:lnTo>
                  <a:lnTo>
                    <a:pt x="695976" y="1563421"/>
                  </a:lnTo>
                  <a:lnTo>
                    <a:pt x="739992" y="1494074"/>
                  </a:lnTo>
                  <a:lnTo>
                    <a:pt x="760239" y="1461624"/>
                  </a:lnTo>
                  <a:lnTo>
                    <a:pt x="781106" y="1427999"/>
                  </a:lnTo>
                  <a:lnTo>
                    <a:pt x="802536" y="1393158"/>
                  </a:lnTo>
                  <a:lnTo>
                    <a:pt x="824471" y="1357060"/>
                  </a:lnTo>
                  <a:lnTo>
                    <a:pt x="846855" y="1319665"/>
                  </a:lnTo>
                  <a:lnTo>
                    <a:pt x="869630" y="1280931"/>
                  </a:lnTo>
                  <a:lnTo>
                    <a:pt x="892740" y="1240817"/>
                  </a:lnTo>
                  <a:lnTo>
                    <a:pt x="916126" y="1199282"/>
                  </a:lnTo>
                  <a:lnTo>
                    <a:pt x="939731" y="1156286"/>
                  </a:lnTo>
                  <a:lnTo>
                    <a:pt x="963499" y="1111787"/>
                  </a:lnTo>
                  <a:lnTo>
                    <a:pt x="987371" y="1065744"/>
                  </a:lnTo>
                  <a:lnTo>
                    <a:pt x="1011292" y="1018116"/>
                  </a:lnTo>
                  <a:lnTo>
                    <a:pt x="1035203" y="968862"/>
                  </a:lnTo>
                  <a:lnTo>
                    <a:pt x="1059048" y="917941"/>
                  </a:lnTo>
                  <a:lnTo>
                    <a:pt x="1082768" y="865313"/>
                  </a:lnTo>
                  <a:lnTo>
                    <a:pt x="1106308" y="810935"/>
                  </a:lnTo>
                  <a:lnTo>
                    <a:pt x="1129609" y="754767"/>
                  </a:lnTo>
                  <a:lnTo>
                    <a:pt x="1152615" y="696768"/>
                  </a:lnTo>
                  <a:lnTo>
                    <a:pt x="1170611" y="649441"/>
                  </a:lnTo>
                  <a:lnTo>
                    <a:pt x="1188023" y="601863"/>
                  </a:lnTo>
                  <a:lnTo>
                    <a:pt x="1204847" y="554039"/>
                  </a:lnTo>
                  <a:lnTo>
                    <a:pt x="1221084" y="505979"/>
                  </a:lnTo>
                  <a:lnTo>
                    <a:pt x="1236729" y="457688"/>
                  </a:lnTo>
                  <a:lnTo>
                    <a:pt x="1251781" y="409173"/>
                  </a:lnTo>
                  <a:lnTo>
                    <a:pt x="1266239" y="360442"/>
                  </a:lnTo>
                  <a:lnTo>
                    <a:pt x="1280100" y="311502"/>
                  </a:lnTo>
                  <a:lnTo>
                    <a:pt x="1293362" y="262359"/>
                  </a:lnTo>
                  <a:lnTo>
                    <a:pt x="1306023" y="213020"/>
                  </a:lnTo>
                  <a:lnTo>
                    <a:pt x="1318082" y="163493"/>
                  </a:lnTo>
                  <a:lnTo>
                    <a:pt x="1329535" y="113784"/>
                  </a:lnTo>
                  <a:lnTo>
                    <a:pt x="1340382" y="63900"/>
                  </a:lnTo>
                  <a:lnTo>
                    <a:pt x="1350619" y="13849"/>
                  </a:lnTo>
                  <a:lnTo>
                    <a:pt x="1353275" y="0"/>
                  </a:lnTo>
                </a:path>
              </a:pathLst>
            </a:custGeom>
            <a:noFill/>
            <a:ln w="18288">
              <a:solidFill>
                <a:srgbClr val="8080EF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uk-UA"/>
            </a:p>
          </p:txBody>
        </p:sp>
        <p:pic>
          <p:nvPicPr>
            <p:cNvPr id="497" name="object 13"/>
            <p:cNvPicPr/>
            <p:nvPr/>
          </p:nvPicPr>
          <p:blipFill>
            <a:blip r:embed="rId6"/>
            <a:stretch/>
          </p:blipFill>
          <p:spPr>
            <a:xfrm>
              <a:off x="1440" y="-7200"/>
              <a:ext cx="3198600" cy="183564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498" name="object 14"/>
            <p:cNvSpPr/>
            <p:nvPr/>
          </p:nvSpPr>
          <p:spPr>
            <a:xfrm>
              <a:off x="1440" y="20160"/>
              <a:ext cx="3097800" cy="1713960"/>
            </a:xfrm>
            <a:custGeom>
              <a:avLst/>
              <a:gdLst/>
              <a:ahLst/>
              <a:cxnLst/>
              <a:rect l="l" t="t" r="r" b="b"/>
              <a:pathLst>
                <a:path w="3100070" h="1713230">
                  <a:moveTo>
                    <a:pt x="0" y="1449832"/>
                  </a:moveTo>
                  <a:lnTo>
                    <a:pt x="38633" y="1483582"/>
                  </a:lnTo>
                  <a:lnTo>
                    <a:pt x="78059" y="1515131"/>
                  </a:lnTo>
                  <a:lnTo>
                    <a:pt x="118233" y="1544456"/>
                  </a:lnTo>
                  <a:lnTo>
                    <a:pt x="159110" y="1571532"/>
                  </a:lnTo>
                  <a:lnTo>
                    <a:pt x="200643" y="1596339"/>
                  </a:lnTo>
                  <a:lnTo>
                    <a:pt x="242787" y="1618851"/>
                  </a:lnTo>
                  <a:lnTo>
                    <a:pt x="285498" y="1639048"/>
                  </a:lnTo>
                  <a:lnTo>
                    <a:pt x="328728" y="1656905"/>
                  </a:lnTo>
                  <a:lnTo>
                    <a:pt x="372433" y="1672400"/>
                  </a:lnTo>
                  <a:lnTo>
                    <a:pt x="416568" y="1685510"/>
                  </a:lnTo>
                  <a:lnTo>
                    <a:pt x="461086" y="1696212"/>
                  </a:lnTo>
                  <a:lnTo>
                    <a:pt x="525008" y="1706811"/>
                  </a:lnTo>
                  <a:lnTo>
                    <a:pt x="586714" y="1712108"/>
                  </a:lnTo>
                  <a:lnTo>
                    <a:pt x="646054" y="1712681"/>
                  </a:lnTo>
                  <a:lnTo>
                    <a:pt x="702877" y="1709111"/>
                  </a:lnTo>
                  <a:lnTo>
                    <a:pt x="757032" y="1701978"/>
                  </a:lnTo>
                  <a:lnTo>
                    <a:pt x="808368" y="1691859"/>
                  </a:lnTo>
                  <a:lnTo>
                    <a:pt x="856735" y="1679336"/>
                  </a:lnTo>
                  <a:lnTo>
                    <a:pt x="901982" y="1664988"/>
                  </a:lnTo>
                  <a:lnTo>
                    <a:pt x="943957" y="1649394"/>
                  </a:lnTo>
                  <a:lnTo>
                    <a:pt x="982510" y="1633134"/>
                  </a:lnTo>
                  <a:lnTo>
                    <a:pt x="1017491" y="1616787"/>
                  </a:lnTo>
                  <a:lnTo>
                    <a:pt x="1076131" y="1586151"/>
                  </a:lnTo>
                  <a:lnTo>
                    <a:pt x="1137703" y="1550258"/>
                  </a:lnTo>
                  <a:lnTo>
                    <a:pt x="1172664" y="1527371"/>
                  </a:lnTo>
                  <a:lnTo>
                    <a:pt x="1204793" y="1504197"/>
                  </a:lnTo>
                  <a:lnTo>
                    <a:pt x="1262240" y="1456340"/>
                  </a:lnTo>
                  <a:lnTo>
                    <a:pt x="1313412" y="1405382"/>
                  </a:lnTo>
                  <a:lnTo>
                    <a:pt x="1361677" y="1350021"/>
                  </a:lnTo>
                  <a:lnTo>
                    <a:pt x="1385773" y="1320282"/>
                  </a:lnTo>
                  <a:lnTo>
                    <a:pt x="1410404" y="1288954"/>
                  </a:lnTo>
                  <a:lnTo>
                    <a:pt x="1435994" y="1255874"/>
                  </a:lnTo>
                  <a:lnTo>
                    <a:pt x="1462962" y="1220878"/>
                  </a:lnTo>
                  <a:lnTo>
                    <a:pt x="1491729" y="1183804"/>
                  </a:lnTo>
                  <a:lnTo>
                    <a:pt x="1522717" y="1144490"/>
                  </a:lnTo>
                  <a:lnTo>
                    <a:pt x="1556347" y="1102772"/>
                  </a:lnTo>
                  <a:lnTo>
                    <a:pt x="1593040" y="1058486"/>
                  </a:lnTo>
                  <a:lnTo>
                    <a:pt x="1633216" y="1011472"/>
                  </a:lnTo>
                  <a:lnTo>
                    <a:pt x="1677298" y="961565"/>
                  </a:lnTo>
                  <a:lnTo>
                    <a:pt x="1725705" y="908603"/>
                  </a:lnTo>
                  <a:lnTo>
                    <a:pt x="1778859" y="852422"/>
                  </a:lnTo>
                  <a:lnTo>
                    <a:pt x="1837182" y="792861"/>
                  </a:lnTo>
                  <a:lnTo>
                    <a:pt x="1865510" y="764484"/>
                  </a:lnTo>
                  <a:lnTo>
                    <a:pt x="1894993" y="735143"/>
                  </a:lnTo>
                  <a:lnTo>
                    <a:pt x="1925676" y="704939"/>
                  </a:lnTo>
                  <a:lnTo>
                    <a:pt x="1957605" y="673973"/>
                  </a:lnTo>
                  <a:lnTo>
                    <a:pt x="1990825" y="642346"/>
                  </a:lnTo>
                  <a:lnTo>
                    <a:pt x="2025379" y="610159"/>
                  </a:lnTo>
                  <a:lnTo>
                    <a:pt x="2061314" y="577514"/>
                  </a:lnTo>
                  <a:lnTo>
                    <a:pt x="2098674" y="544512"/>
                  </a:lnTo>
                  <a:lnTo>
                    <a:pt x="2137505" y="511254"/>
                  </a:lnTo>
                  <a:lnTo>
                    <a:pt x="2177852" y="477841"/>
                  </a:lnTo>
                  <a:lnTo>
                    <a:pt x="2219758" y="444374"/>
                  </a:lnTo>
                  <a:lnTo>
                    <a:pt x="2263270" y="410956"/>
                  </a:lnTo>
                  <a:lnTo>
                    <a:pt x="2308433" y="377686"/>
                  </a:lnTo>
                  <a:lnTo>
                    <a:pt x="2355291" y="344666"/>
                  </a:lnTo>
                  <a:lnTo>
                    <a:pt x="2403890" y="311997"/>
                  </a:lnTo>
                  <a:lnTo>
                    <a:pt x="2454275" y="279781"/>
                  </a:lnTo>
                  <a:lnTo>
                    <a:pt x="2498780" y="252695"/>
                  </a:lnTo>
                  <a:lnTo>
                    <a:pt x="2543571" y="226687"/>
                  </a:lnTo>
                  <a:lnTo>
                    <a:pt x="2588638" y="201759"/>
                  </a:lnTo>
                  <a:lnTo>
                    <a:pt x="2633972" y="177916"/>
                  </a:lnTo>
                  <a:lnTo>
                    <a:pt x="2679562" y="155162"/>
                  </a:lnTo>
                  <a:lnTo>
                    <a:pt x="2725399" y="133500"/>
                  </a:lnTo>
                  <a:lnTo>
                    <a:pt x="2771473" y="112934"/>
                  </a:lnTo>
                  <a:lnTo>
                    <a:pt x="2817774" y="93469"/>
                  </a:lnTo>
                  <a:lnTo>
                    <a:pt x="2864294" y="75108"/>
                  </a:lnTo>
                  <a:lnTo>
                    <a:pt x="2911021" y="57854"/>
                  </a:lnTo>
                  <a:lnTo>
                    <a:pt x="2957946" y="41713"/>
                  </a:lnTo>
                  <a:lnTo>
                    <a:pt x="3005061" y="26688"/>
                  </a:lnTo>
                  <a:lnTo>
                    <a:pt x="3052353" y="12782"/>
                  </a:lnTo>
                  <a:lnTo>
                    <a:pt x="3099816" y="0"/>
                  </a:lnTo>
                </a:path>
              </a:pathLst>
            </a:custGeom>
            <a:noFill/>
            <a:ln w="18288">
              <a:solidFill>
                <a:srgbClr val="F95252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uk-UA"/>
            </a:p>
          </p:txBody>
        </p:sp>
        <p:pic>
          <p:nvPicPr>
            <p:cNvPr id="499" name="object 15"/>
            <p:cNvPicPr/>
            <p:nvPr/>
          </p:nvPicPr>
          <p:blipFill>
            <a:blip r:embed="rId7"/>
            <a:stretch/>
          </p:blipFill>
          <p:spPr>
            <a:xfrm>
              <a:off x="1440" y="-7200"/>
              <a:ext cx="3515400" cy="165852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500" name="object 16"/>
            <p:cNvSpPr/>
            <p:nvPr/>
          </p:nvSpPr>
          <p:spPr>
            <a:xfrm>
              <a:off x="1440" y="-720"/>
              <a:ext cx="3335760" cy="1481760"/>
            </a:xfrm>
            <a:custGeom>
              <a:avLst/>
              <a:gdLst/>
              <a:ahLst/>
              <a:cxnLst/>
              <a:rect l="l" t="t" r="r" b="b"/>
              <a:pathLst>
                <a:path w="3337560" h="1481455">
                  <a:moveTo>
                    <a:pt x="3337540" y="0"/>
                  </a:moveTo>
                  <a:lnTo>
                    <a:pt x="0" y="0"/>
                  </a:lnTo>
                  <a:lnTo>
                    <a:pt x="3090" y="1253871"/>
                  </a:lnTo>
                  <a:lnTo>
                    <a:pt x="44650" y="1283031"/>
                  </a:lnTo>
                  <a:lnTo>
                    <a:pt x="87062" y="1310298"/>
                  </a:lnTo>
                  <a:lnTo>
                    <a:pt x="130278" y="1335650"/>
                  </a:lnTo>
                  <a:lnTo>
                    <a:pt x="174248" y="1359065"/>
                  </a:lnTo>
                  <a:lnTo>
                    <a:pt x="218924" y="1380521"/>
                  </a:lnTo>
                  <a:lnTo>
                    <a:pt x="264258" y="1399994"/>
                  </a:lnTo>
                  <a:lnTo>
                    <a:pt x="310200" y="1417463"/>
                  </a:lnTo>
                  <a:lnTo>
                    <a:pt x="356702" y="1432906"/>
                  </a:lnTo>
                  <a:lnTo>
                    <a:pt x="403714" y="1446299"/>
                  </a:lnTo>
                  <a:lnTo>
                    <a:pt x="451189" y="1457621"/>
                  </a:lnTo>
                  <a:lnTo>
                    <a:pt x="499078" y="1466850"/>
                  </a:lnTo>
                  <a:lnTo>
                    <a:pt x="567840" y="1476034"/>
                  </a:lnTo>
                  <a:lnTo>
                    <a:pt x="634218" y="1480628"/>
                  </a:lnTo>
                  <a:lnTo>
                    <a:pt x="698051" y="1481132"/>
                  </a:lnTo>
                  <a:lnTo>
                    <a:pt x="759176" y="1478049"/>
                  </a:lnTo>
                  <a:lnTo>
                    <a:pt x="817430" y="1471880"/>
                  </a:lnTo>
                  <a:lnTo>
                    <a:pt x="872652" y="1463127"/>
                  </a:lnTo>
                  <a:lnTo>
                    <a:pt x="924680" y="1452292"/>
                  </a:lnTo>
                  <a:lnTo>
                    <a:pt x="973351" y="1439877"/>
                  </a:lnTo>
                  <a:lnTo>
                    <a:pt x="1018503" y="1426383"/>
                  </a:lnTo>
                  <a:lnTo>
                    <a:pt x="1059974" y="1412312"/>
                  </a:lnTo>
                  <a:lnTo>
                    <a:pt x="1097602" y="1398166"/>
                  </a:lnTo>
                  <a:lnTo>
                    <a:pt x="1160680" y="1371656"/>
                  </a:lnTo>
                  <a:lnTo>
                    <a:pt x="1226903" y="1340616"/>
                  </a:lnTo>
                  <a:lnTo>
                    <a:pt x="1264504" y="1320828"/>
                  </a:lnTo>
                  <a:lnTo>
                    <a:pt x="1299061" y="1300791"/>
                  </a:lnTo>
                  <a:lnTo>
                    <a:pt x="1360853" y="1259410"/>
                  </a:lnTo>
                  <a:lnTo>
                    <a:pt x="1415901" y="1215345"/>
                  </a:lnTo>
                  <a:lnTo>
                    <a:pt x="1467827" y="1167472"/>
                  </a:lnTo>
                  <a:lnTo>
                    <a:pt x="1520253" y="1114663"/>
                  </a:lnTo>
                  <a:lnTo>
                    <a:pt x="1607754" y="1023732"/>
                  </a:lnTo>
                  <a:lnTo>
                    <a:pt x="1641095" y="989734"/>
                  </a:lnTo>
                  <a:lnTo>
                    <a:pt x="1677277" y="953658"/>
                  </a:lnTo>
                  <a:lnTo>
                    <a:pt x="1716754" y="915363"/>
                  </a:lnTo>
                  <a:lnTo>
                    <a:pt x="1759979" y="874708"/>
                  </a:lnTo>
                  <a:lnTo>
                    <a:pt x="1807403" y="831552"/>
                  </a:lnTo>
                  <a:lnTo>
                    <a:pt x="1859480" y="785755"/>
                  </a:lnTo>
                  <a:lnTo>
                    <a:pt x="1916662" y="737175"/>
                  </a:lnTo>
                  <a:lnTo>
                    <a:pt x="1979402" y="685673"/>
                  </a:lnTo>
                  <a:lnTo>
                    <a:pt x="2041540" y="635789"/>
                  </a:lnTo>
                  <a:lnTo>
                    <a:pt x="2074528" y="609679"/>
                  </a:lnTo>
                  <a:lnTo>
                    <a:pt x="2108861" y="582906"/>
                  </a:lnTo>
                  <a:lnTo>
                    <a:pt x="2144586" y="555558"/>
                  </a:lnTo>
                  <a:lnTo>
                    <a:pt x="2181751" y="527724"/>
                  </a:lnTo>
                  <a:lnTo>
                    <a:pt x="2220405" y="499491"/>
                  </a:lnTo>
                  <a:lnTo>
                    <a:pt x="2260596" y="470947"/>
                  </a:lnTo>
                  <a:lnTo>
                    <a:pt x="2302372" y="442180"/>
                  </a:lnTo>
                  <a:lnTo>
                    <a:pt x="2345781" y="413277"/>
                  </a:lnTo>
                  <a:lnTo>
                    <a:pt x="2390872" y="384327"/>
                  </a:lnTo>
                  <a:lnTo>
                    <a:pt x="2437692" y="355417"/>
                  </a:lnTo>
                  <a:lnTo>
                    <a:pt x="2486290" y="326635"/>
                  </a:lnTo>
                  <a:lnTo>
                    <a:pt x="2536713" y="298068"/>
                  </a:lnTo>
                  <a:lnTo>
                    <a:pt x="2589011" y="269806"/>
                  </a:lnTo>
                  <a:lnTo>
                    <a:pt x="2643231" y="241935"/>
                  </a:lnTo>
                  <a:lnTo>
                    <a:pt x="2687895" y="220062"/>
                  </a:lnTo>
                  <a:lnTo>
                    <a:pt x="2732828" y="198999"/>
                  </a:lnTo>
                  <a:lnTo>
                    <a:pt x="2778021" y="178746"/>
                  </a:lnTo>
                  <a:lnTo>
                    <a:pt x="2823466" y="159308"/>
                  </a:lnTo>
                  <a:lnTo>
                    <a:pt x="2869155" y="140687"/>
                  </a:lnTo>
                  <a:lnTo>
                    <a:pt x="2915078" y="122886"/>
                  </a:lnTo>
                  <a:lnTo>
                    <a:pt x="2961228" y="105906"/>
                  </a:lnTo>
                  <a:lnTo>
                    <a:pt x="3007595" y="89752"/>
                  </a:lnTo>
                  <a:lnTo>
                    <a:pt x="3054172" y="74426"/>
                  </a:lnTo>
                  <a:lnTo>
                    <a:pt x="3100949" y="59929"/>
                  </a:lnTo>
                  <a:lnTo>
                    <a:pt x="3147918" y="46266"/>
                  </a:lnTo>
                  <a:lnTo>
                    <a:pt x="3195070" y="33439"/>
                  </a:lnTo>
                  <a:lnTo>
                    <a:pt x="3242397" y="21450"/>
                  </a:lnTo>
                  <a:lnTo>
                    <a:pt x="3289890" y="10303"/>
                  </a:lnTo>
                  <a:lnTo>
                    <a:pt x="3337540" y="0"/>
                  </a:lnTo>
                  <a:close/>
                </a:path>
              </a:pathLst>
            </a:custGeom>
            <a:solidFill>
              <a:srgbClr val="9999CC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uk-UA"/>
            </a:p>
          </p:txBody>
        </p:sp>
        <p:pic>
          <p:nvPicPr>
            <p:cNvPr id="501" name="object 17"/>
            <p:cNvPicPr/>
            <p:nvPr/>
          </p:nvPicPr>
          <p:blipFill>
            <a:blip r:embed="rId8"/>
            <a:stretch/>
          </p:blipFill>
          <p:spPr>
            <a:xfrm>
              <a:off x="3960" y="-7200"/>
              <a:ext cx="9135000" cy="6857280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502" name="PlaceHolder 1"/>
          <p:cNvSpPr>
            <a:spLocks noGrp="1"/>
          </p:cNvSpPr>
          <p:nvPr>
            <p:ph type="title"/>
          </p:nvPr>
        </p:nvSpPr>
        <p:spPr>
          <a:xfrm>
            <a:off x="285840" y="202320"/>
            <a:ext cx="8625240" cy="1157760"/>
          </a:xfrm>
          <a:prstGeom prst="rect">
            <a:avLst/>
          </a:prstGeom>
          <a:noFill/>
          <a:ln w="0">
            <a:noFill/>
          </a:ln>
        </p:spPr>
        <p:txBody>
          <a:bodyPr lIns="0" tIns="13320" rIns="0" bIns="0" anchor="t">
            <a:noAutofit/>
          </a:bodyPr>
          <a:lstStyle/>
          <a:p>
            <a:pPr marL="12600" algn="ctr">
              <a:lnSpc>
                <a:spcPct val="100000"/>
              </a:lnSpc>
              <a:spcBef>
                <a:spcPts val="105"/>
              </a:spcBef>
            </a:pPr>
            <a: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«Освітня українcько-польська фундація «Інститут Міжнародної Академічної і Наукової Співпраці» (IIASC) за програмою «Школа лідерства. </a:t>
            </a:r>
            <a:r>
              <a:rPr lang="uk-UA" sz="1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Профорієнтація</a:t>
            </a:r>
            <a:r>
              <a:rPr lang="uk-UA" sz="18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» - Австрія</a:t>
            </a:r>
            <a:r>
              <a:rPr lang="uk-UA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uk-UA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uk-UA" sz="2000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(учителі Моравська Н.І., Мукан М.В.)</a:t>
            </a:r>
            <a:br>
              <a:rPr lang="uk-UA" sz="2000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uk-UA" sz="2000" b="0" strike="noStrike" spc="-1" dirty="0">
              <a:latin typeface="Arial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197" y="1233948"/>
            <a:ext cx="7718323" cy="5457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161875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1" name="object 2"/>
          <p:cNvGrpSpPr/>
          <p:nvPr/>
        </p:nvGrpSpPr>
        <p:grpSpPr>
          <a:xfrm>
            <a:off x="3240" y="0"/>
            <a:ext cx="9140040" cy="6857280"/>
            <a:chOff x="3240" y="0"/>
            <a:chExt cx="9140040" cy="6857280"/>
          </a:xfrm>
        </p:grpSpPr>
        <p:pic>
          <p:nvPicPr>
            <p:cNvPr id="322" name="object 3"/>
            <p:cNvPicPr/>
            <p:nvPr/>
          </p:nvPicPr>
          <p:blipFill>
            <a:blip r:embed="rId2"/>
            <a:stretch/>
          </p:blipFill>
          <p:spPr>
            <a:xfrm>
              <a:off x="3240" y="0"/>
              <a:ext cx="9140040" cy="6857280"/>
            </a:xfrm>
            <a:prstGeom prst="rect">
              <a:avLst/>
            </a:prstGeom>
            <a:ln w="0">
              <a:noFill/>
            </a:ln>
          </p:spPr>
        </p:pic>
      </p:grpSp>
      <p:pic>
        <p:nvPicPr>
          <p:cNvPr id="324" name="object 31"/>
          <p:cNvPicPr/>
          <p:nvPr/>
        </p:nvPicPr>
        <p:blipFill>
          <a:blip r:embed="rId3"/>
          <a:stretch/>
        </p:blipFill>
        <p:spPr>
          <a:xfrm>
            <a:off x="1246582" y="425513"/>
            <a:ext cx="5959975" cy="4678343"/>
          </a:xfrm>
          <a:prstGeom prst="rect">
            <a:avLst/>
          </a:prstGeom>
          <a:ln w="0">
            <a:noFill/>
          </a:ln>
          <a:effectLst>
            <a:softEdge rad="112680"/>
          </a:effectLst>
        </p:spPr>
      </p:pic>
      <p:sp>
        <p:nvSpPr>
          <p:cNvPr id="325" name="object 32"/>
          <p:cNvSpPr/>
          <p:nvPr/>
        </p:nvSpPr>
        <p:spPr>
          <a:xfrm>
            <a:off x="506994" y="5213053"/>
            <a:ext cx="7152238" cy="93750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0" tIns="14040" rIns="0" bIns="0" anchor="t">
            <a:spAutoFit/>
          </a:bodyPr>
          <a:lstStyle/>
          <a:p>
            <a:pPr marL="12600">
              <a:lnSpc>
                <a:spcPct val="100000"/>
              </a:lnSpc>
              <a:spcBef>
                <a:spcPts val="111"/>
              </a:spcBef>
            </a:pPr>
            <a:r>
              <a:rPr lang="uk-UA" sz="6000" b="1" i="1" spc="-1" dirty="0">
                <a:solidFill>
                  <a:srgbClr val="EA7500"/>
                </a:solidFill>
                <a:latin typeface="Verdana"/>
              </a:rPr>
              <a:t>Дякую за увагу!</a:t>
            </a:r>
            <a:endParaRPr lang="uk-UA" sz="6000" b="0" strike="noStrike" spc="-1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72984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8" name="object 4"/>
          <p:cNvGrpSpPr/>
          <p:nvPr/>
        </p:nvGrpSpPr>
        <p:grpSpPr>
          <a:xfrm>
            <a:off x="2520" y="-76026"/>
            <a:ext cx="9141480" cy="6864120"/>
            <a:chOff x="1440" y="-7200"/>
            <a:chExt cx="9141480" cy="6864120"/>
          </a:xfrm>
        </p:grpSpPr>
        <p:pic>
          <p:nvPicPr>
            <p:cNvPr id="489" name="object 5"/>
            <p:cNvPicPr/>
            <p:nvPr/>
          </p:nvPicPr>
          <p:blipFill>
            <a:blip r:embed="rId2"/>
            <a:stretch/>
          </p:blipFill>
          <p:spPr>
            <a:xfrm>
              <a:off x="7625880" y="3217320"/>
              <a:ext cx="1367280" cy="363888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490" name="object 6"/>
            <p:cNvSpPr/>
            <p:nvPr/>
          </p:nvSpPr>
          <p:spPr>
            <a:xfrm>
              <a:off x="7714440" y="3330720"/>
              <a:ext cx="1196640" cy="3522600"/>
            </a:xfrm>
            <a:custGeom>
              <a:avLst/>
              <a:gdLst/>
              <a:ahLst/>
              <a:cxnLst/>
              <a:rect l="l" t="t" r="r" b="b"/>
              <a:pathLst>
                <a:path w="1198245" h="3520440">
                  <a:moveTo>
                    <a:pt x="1197831" y="0"/>
                  </a:moveTo>
                  <a:lnTo>
                    <a:pt x="1129889" y="18297"/>
                  </a:lnTo>
                  <a:lnTo>
                    <a:pt x="1091180" y="30901"/>
                  </a:lnTo>
                  <a:lnTo>
                    <a:pt x="1049895" y="46196"/>
                  </a:lnTo>
                  <a:lnTo>
                    <a:pt x="1006469" y="64472"/>
                  </a:lnTo>
                  <a:lnTo>
                    <a:pt x="961339" y="86019"/>
                  </a:lnTo>
                  <a:lnTo>
                    <a:pt x="914940" y="111128"/>
                  </a:lnTo>
                  <a:lnTo>
                    <a:pt x="867710" y="140088"/>
                  </a:lnTo>
                  <a:lnTo>
                    <a:pt x="820084" y="173191"/>
                  </a:lnTo>
                  <a:lnTo>
                    <a:pt x="772499" y="210726"/>
                  </a:lnTo>
                  <a:lnTo>
                    <a:pt x="725391" y="252984"/>
                  </a:lnTo>
                  <a:lnTo>
                    <a:pt x="681975" y="297086"/>
                  </a:lnTo>
                  <a:lnTo>
                    <a:pt x="642215" y="342493"/>
                  </a:lnTo>
                  <a:lnTo>
                    <a:pt x="605954" y="388959"/>
                  </a:lnTo>
                  <a:lnTo>
                    <a:pt x="573036" y="436236"/>
                  </a:lnTo>
                  <a:lnTo>
                    <a:pt x="543307" y="484076"/>
                  </a:lnTo>
                  <a:lnTo>
                    <a:pt x="516611" y="532232"/>
                  </a:lnTo>
                  <a:lnTo>
                    <a:pt x="492792" y="580457"/>
                  </a:lnTo>
                  <a:lnTo>
                    <a:pt x="471696" y="628504"/>
                  </a:lnTo>
                  <a:lnTo>
                    <a:pt x="453166" y="676124"/>
                  </a:lnTo>
                  <a:lnTo>
                    <a:pt x="437047" y="723071"/>
                  </a:lnTo>
                  <a:lnTo>
                    <a:pt x="423185" y="769097"/>
                  </a:lnTo>
                  <a:lnTo>
                    <a:pt x="411423" y="813955"/>
                  </a:lnTo>
                  <a:lnTo>
                    <a:pt x="401606" y="857397"/>
                  </a:lnTo>
                  <a:lnTo>
                    <a:pt x="393578" y="899176"/>
                  </a:lnTo>
                  <a:lnTo>
                    <a:pt x="387185" y="939045"/>
                  </a:lnTo>
                  <a:lnTo>
                    <a:pt x="378681" y="1012063"/>
                  </a:lnTo>
                  <a:lnTo>
                    <a:pt x="374217" y="1077327"/>
                  </a:lnTo>
                  <a:lnTo>
                    <a:pt x="372453" y="1138729"/>
                  </a:lnTo>
                  <a:lnTo>
                    <a:pt x="373138" y="1196607"/>
                  </a:lnTo>
                  <a:lnTo>
                    <a:pt x="376021" y="1251303"/>
                  </a:lnTo>
                  <a:lnTo>
                    <a:pt x="380853" y="1303156"/>
                  </a:lnTo>
                  <a:lnTo>
                    <a:pt x="387382" y="1352508"/>
                  </a:lnTo>
                  <a:lnTo>
                    <a:pt x="395360" y="1399699"/>
                  </a:lnTo>
                  <a:lnTo>
                    <a:pt x="404535" y="1445070"/>
                  </a:lnTo>
                  <a:lnTo>
                    <a:pt x="414657" y="1488960"/>
                  </a:lnTo>
                  <a:lnTo>
                    <a:pt x="425476" y="1531711"/>
                  </a:lnTo>
                  <a:lnTo>
                    <a:pt x="436741" y="1573662"/>
                  </a:lnTo>
                  <a:lnTo>
                    <a:pt x="448203" y="1615155"/>
                  </a:lnTo>
                  <a:lnTo>
                    <a:pt x="459610" y="1656529"/>
                  </a:lnTo>
                  <a:lnTo>
                    <a:pt x="470713" y="1698126"/>
                  </a:lnTo>
                  <a:lnTo>
                    <a:pt x="481262" y="1740285"/>
                  </a:lnTo>
                  <a:lnTo>
                    <a:pt x="491005" y="1783348"/>
                  </a:lnTo>
                  <a:lnTo>
                    <a:pt x="499694" y="1827654"/>
                  </a:lnTo>
                  <a:lnTo>
                    <a:pt x="507076" y="1873545"/>
                  </a:lnTo>
                  <a:lnTo>
                    <a:pt x="512903" y="1921360"/>
                  </a:lnTo>
                  <a:lnTo>
                    <a:pt x="516924" y="1971440"/>
                  </a:lnTo>
                  <a:lnTo>
                    <a:pt x="518889" y="2024126"/>
                  </a:lnTo>
                  <a:lnTo>
                    <a:pt x="518803" y="2095536"/>
                  </a:lnTo>
                  <a:lnTo>
                    <a:pt x="516272" y="2162749"/>
                  </a:lnTo>
                  <a:lnTo>
                    <a:pt x="511443" y="2225982"/>
                  </a:lnTo>
                  <a:lnTo>
                    <a:pt x="504462" y="2285450"/>
                  </a:lnTo>
                  <a:lnTo>
                    <a:pt x="495478" y="2341372"/>
                  </a:lnTo>
                  <a:lnTo>
                    <a:pt x="484636" y="2393965"/>
                  </a:lnTo>
                  <a:lnTo>
                    <a:pt x="472084" y="2443444"/>
                  </a:lnTo>
                  <a:lnTo>
                    <a:pt x="457968" y="2490027"/>
                  </a:lnTo>
                  <a:lnTo>
                    <a:pt x="442435" y="2533930"/>
                  </a:lnTo>
                  <a:lnTo>
                    <a:pt x="425632" y="2575372"/>
                  </a:lnTo>
                  <a:lnTo>
                    <a:pt x="407705" y="2614568"/>
                  </a:lnTo>
                  <a:lnTo>
                    <a:pt x="388803" y="2651736"/>
                  </a:lnTo>
                  <a:lnTo>
                    <a:pt x="369071" y="2687092"/>
                  </a:lnTo>
                  <a:lnTo>
                    <a:pt x="348657" y="2720854"/>
                  </a:lnTo>
                  <a:lnTo>
                    <a:pt x="327707" y="2753237"/>
                  </a:lnTo>
                  <a:lnTo>
                    <a:pt x="284787" y="2814739"/>
                  </a:lnTo>
                  <a:lnTo>
                    <a:pt x="236366" y="2878437"/>
                  </a:lnTo>
                  <a:lnTo>
                    <a:pt x="207802" y="2912495"/>
                  </a:lnTo>
                  <a:lnTo>
                    <a:pt x="178213" y="2947414"/>
                  </a:lnTo>
                  <a:lnTo>
                    <a:pt x="148396" y="2984142"/>
                  </a:lnTo>
                  <a:lnTo>
                    <a:pt x="119145" y="3023629"/>
                  </a:lnTo>
                  <a:lnTo>
                    <a:pt x="91256" y="3066823"/>
                  </a:lnTo>
                  <a:lnTo>
                    <a:pt x="65525" y="3114673"/>
                  </a:lnTo>
                  <a:lnTo>
                    <a:pt x="42746" y="3168128"/>
                  </a:lnTo>
                  <a:lnTo>
                    <a:pt x="23716" y="3228136"/>
                  </a:lnTo>
                  <a:lnTo>
                    <a:pt x="13038" y="3276073"/>
                  </a:lnTo>
                  <a:lnTo>
                    <a:pt x="5522" y="3324554"/>
                  </a:lnTo>
                  <a:lnTo>
                    <a:pt x="1173" y="3373405"/>
                  </a:lnTo>
                  <a:lnTo>
                    <a:pt x="0" y="3422452"/>
                  </a:lnTo>
                  <a:lnTo>
                    <a:pt x="2008" y="3471522"/>
                  </a:lnTo>
                  <a:lnTo>
                    <a:pt x="7206" y="3520439"/>
                  </a:lnTo>
                </a:path>
              </a:pathLst>
            </a:custGeom>
            <a:noFill/>
            <a:ln w="18288">
              <a:solidFill>
                <a:srgbClr val="FCD25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uk-UA"/>
            </a:p>
          </p:txBody>
        </p:sp>
        <p:pic>
          <p:nvPicPr>
            <p:cNvPr id="491" name="object 7"/>
            <p:cNvPicPr/>
            <p:nvPr/>
          </p:nvPicPr>
          <p:blipFill>
            <a:blip r:embed="rId3"/>
            <a:stretch/>
          </p:blipFill>
          <p:spPr>
            <a:xfrm>
              <a:off x="7753320" y="3037680"/>
              <a:ext cx="1388880" cy="381852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492" name="object 8"/>
            <p:cNvSpPr/>
            <p:nvPr/>
          </p:nvSpPr>
          <p:spPr>
            <a:xfrm>
              <a:off x="7945200" y="3147480"/>
              <a:ext cx="1193760" cy="3703320"/>
            </a:xfrm>
            <a:custGeom>
              <a:avLst/>
              <a:gdLst/>
              <a:ahLst/>
              <a:cxnLst/>
              <a:rect l="l" t="t" r="r" b="b"/>
              <a:pathLst>
                <a:path w="1195070" h="3700779">
                  <a:moveTo>
                    <a:pt x="1194783" y="0"/>
                  </a:moveTo>
                  <a:lnTo>
                    <a:pt x="1127002" y="19244"/>
                  </a:lnTo>
                  <a:lnTo>
                    <a:pt x="1088389" y="32484"/>
                  </a:lnTo>
                  <a:lnTo>
                    <a:pt x="1047206" y="48546"/>
                  </a:lnTo>
                  <a:lnTo>
                    <a:pt x="1003889" y="67734"/>
                  </a:lnTo>
                  <a:lnTo>
                    <a:pt x="958871" y="90356"/>
                  </a:lnTo>
                  <a:lnTo>
                    <a:pt x="912588" y="116717"/>
                  </a:lnTo>
                  <a:lnTo>
                    <a:pt x="865473" y="147124"/>
                  </a:lnTo>
                  <a:lnTo>
                    <a:pt x="817961" y="181883"/>
                  </a:lnTo>
                  <a:lnTo>
                    <a:pt x="770487" y="221301"/>
                  </a:lnTo>
                  <a:lnTo>
                    <a:pt x="723486" y="265683"/>
                  </a:lnTo>
                  <a:lnTo>
                    <a:pt x="682487" y="309366"/>
                  </a:lnTo>
                  <a:lnTo>
                    <a:pt x="644750" y="354287"/>
                  </a:lnTo>
                  <a:lnTo>
                    <a:pt x="610142" y="400228"/>
                  </a:lnTo>
                  <a:lnTo>
                    <a:pt x="578533" y="446969"/>
                  </a:lnTo>
                  <a:lnTo>
                    <a:pt x="549793" y="494293"/>
                  </a:lnTo>
                  <a:lnTo>
                    <a:pt x="523790" y="541979"/>
                  </a:lnTo>
                  <a:lnTo>
                    <a:pt x="500393" y="589809"/>
                  </a:lnTo>
                  <a:lnTo>
                    <a:pt x="479473" y="637562"/>
                  </a:lnTo>
                  <a:lnTo>
                    <a:pt x="460897" y="685022"/>
                  </a:lnTo>
                  <a:lnTo>
                    <a:pt x="444536" y="731967"/>
                  </a:lnTo>
                  <a:lnTo>
                    <a:pt x="430258" y="778179"/>
                  </a:lnTo>
                  <a:lnTo>
                    <a:pt x="417933" y="823439"/>
                  </a:lnTo>
                  <a:lnTo>
                    <a:pt x="407430" y="867528"/>
                  </a:lnTo>
                  <a:lnTo>
                    <a:pt x="398618" y="910227"/>
                  </a:lnTo>
                  <a:lnTo>
                    <a:pt x="391366" y="951316"/>
                  </a:lnTo>
                  <a:lnTo>
                    <a:pt x="385544" y="990577"/>
                  </a:lnTo>
                  <a:lnTo>
                    <a:pt x="377665" y="1062735"/>
                  </a:lnTo>
                  <a:lnTo>
                    <a:pt x="373358" y="1128231"/>
                  </a:lnTo>
                  <a:lnTo>
                    <a:pt x="371515" y="1190017"/>
                  </a:lnTo>
                  <a:lnTo>
                    <a:pt x="371919" y="1248403"/>
                  </a:lnTo>
                  <a:lnTo>
                    <a:pt x="374353" y="1303701"/>
                  </a:lnTo>
                  <a:lnTo>
                    <a:pt x="378599" y="1356221"/>
                  </a:lnTo>
                  <a:lnTo>
                    <a:pt x="384440" y="1406275"/>
                  </a:lnTo>
                  <a:lnTo>
                    <a:pt x="391659" y="1454173"/>
                  </a:lnTo>
                  <a:lnTo>
                    <a:pt x="400039" y="1500227"/>
                  </a:lnTo>
                  <a:lnTo>
                    <a:pt x="409363" y="1544746"/>
                  </a:lnTo>
                  <a:lnTo>
                    <a:pt x="419413" y="1588042"/>
                  </a:lnTo>
                  <a:lnTo>
                    <a:pt x="429973" y="1630425"/>
                  </a:lnTo>
                  <a:lnTo>
                    <a:pt x="462534" y="1755212"/>
                  </a:lnTo>
                  <a:lnTo>
                    <a:pt x="472959" y="1797055"/>
                  </a:lnTo>
                  <a:lnTo>
                    <a:pt x="482806" y="1839540"/>
                  </a:lnTo>
                  <a:lnTo>
                    <a:pt x="491860" y="1882979"/>
                  </a:lnTo>
                  <a:lnTo>
                    <a:pt x="499903" y="1927681"/>
                  </a:lnTo>
                  <a:lnTo>
                    <a:pt x="506717" y="1973958"/>
                  </a:lnTo>
                  <a:lnTo>
                    <a:pt x="512086" y="2022120"/>
                  </a:lnTo>
                  <a:lnTo>
                    <a:pt x="515792" y="2072479"/>
                  </a:lnTo>
                  <a:lnTo>
                    <a:pt x="517619" y="2125344"/>
                  </a:lnTo>
                  <a:lnTo>
                    <a:pt x="517583" y="2196497"/>
                  </a:lnTo>
                  <a:lnTo>
                    <a:pt x="515355" y="2263682"/>
                  </a:lnTo>
                  <a:lnTo>
                    <a:pt x="511058" y="2327094"/>
                  </a:lnTo>
                  <a:lnTo>
                    <a:pt x="504816" y="2386926"/>
                  </a:lnTo>
                  <a:lnTo>
                    <a:pt x="496754" y="2443372"/>
                  </a:lnTo>
                  <a:lnTo>
                    <a:pt x="486997" y="2496627"/>
                  </a:lnTo>
                  <a:lnTo>
                    <a:pt x="475669" y="2546882"/>
                  </a:lnTo>
                  <a:lnTo>
                    <a:pt x="462894" y="2594333"/>
                  </a:lnTo>
                  <a:lnTo>
                    <a:pt x="448797" y="2639172"/>
                  </a:lnTo>
                  <a:lnTo>
                    <a:pt x="433502" y="2681594"/>
                  </a:lnTo>
                  <a:lnTo>
                    <a:pt x="417134" y="2721792"/>
                  </a:lnTo>
                  <a:lnTo>
                    <a:pt x="399816" y="2759960"/>
                  </a:lnTo>
                  <a:lnTo>
                    <a:pt x="381675" y="2796291"/>
                  </a:lnTo>
                  <a:lnTo>
                    <a:pt x="362833" y="2830980"/>
                  </a:lnTo>
                  <a:lnTo>
                    <a:pt x="343415" y="2864219"/>
                  </a:lnTo>
                  <a:lnTo>
                    <a:pt x="303350" y="2927124"/>
                  </a:lnTo>
                  <a:lnTo>
                    <a:pt x="262476" y="2986557"/>
                  </a:lnTo>
                  <a:lnTo>
                    <a:pt x="238546" y="3018847"/>
                  </a:lnTo>
                  <a:lnTo>
                    <a:pt x="213090" y="3050980"/>
                  </a:lnTo>
                  <a:lnTo>
                    <a:pt x="186684" y="3083684"/>
                  </a:lnTo>
                  <a:lnTo>
                    <a:pt x="159906" y="3117685"/>
                  </a:lnTo>
                  <a:lnTo>
                    <a:pt x="133332" y="3153708"/>
                  </a:lnTo>
                  <a:lnTo>
                    <a:pt x="107540" y="3192481"/>
                  </a:lnTo>
                  <a:lnTo>
                    <a:pt x="83105" y="3234729"/>
                  </a:lnTo>
                  <a:lnTo>
                    <a:pt x="60605" y="3281179"/>
                  </a:lnTo>
                  <a:lnTo>
                    <a:pt x="40616" y="3332558"/>
                  </a:lnTo>
                  <a:lnTo>
                    <a:pt x="23716" y="3389591"/>
                  </a:lnTo>
                  <a:lnTo>
                    <a:pt x="13038" y="3439926"/>
                  </a:lnTo>
                  <a:lnTo>
                    <a:pt x="5522" y="3490832"/>
                  </a:lnTo>
                  <a:lnTo>
                    <a:pt x="1173" y="3542127"/>
                  </a:lnTo>
                  <a:lnTo>
                    <a:pt x="0" y="3593628"/>
                  </a:lnTo>
                  <a:lnTo>
                    <a:pt x="2008" y="3645152"/>
                  </a:lnTo>
                  <a:lnTo>
                    <a:pt x="7206" y="3696515"/>
                  </a:lnTo>
                  <a:lnTo>
                    <a:pt x="1194783" y="3700294"/>
                  </a:lnTo>
                  <a:lnTo>
                    <a:pt x="119478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uk-UA"/>
            </a:p>
          </p:txBody>
        </p:sp>
        <p:pic>
          <p:nvPicPr>
            <p:cNvPr id="493" name="object 9"/>
            <p:cNvPicPr/>
            <p:nvPr/>
          </p:nvPicPr>
          <p:blipFill>
            <a:blip r:embed="rId4"/>
            <a:stretch/>
          </p:blipFill>
          <p:spPr>
            <a:xfrm>
              <a:off x="7863840" y="3577320"/>
              <a:ext cx="1278720" cy="327888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494" name="object 10"/>
            <p:cNvSpPr/>
            <p:nvPr/>
          </p:nvSpPr>
          <p:spPr>
            <a:xfrm>
              <a:off x="8055000" y="3687480"/>
              <a:ext cx="1083960" cy="3169080"/>
            </a:xfrm>
            <a:custGeom>
              <a:avLst/>
              <a:gdLst/>
              <a:ahLst/>
              <a:cxnLst/>
              <a:rect l="l" t="t" r="r" b="b"/>
              <a:pathLst>
                <a:path w="1085215" h="3167379">
                  <a:moveTo>
                    <a:pt x="1084780" y="0"/>
                  </a:moveTo>
                  <a:lnTo>
                    <a:pt x="1076015" y="52158"/>
                  </a:lnTo>
                  <a:lnTo>
                    <a:pt x="1066428" y="104115"/>
                  </a:lnTo>
                  <a:lnTo>
                    <a:pt x="1056021" y="155858"/>
                  </a:lnTo>
                  <a:lnTo>
                    <a:pt x="1044798" y="207374"/>
                  </a:lnTo>
                  <a:lnTo>
                    <a:pt x="1032760" y="258650"/>
                  </a:lnTo>
                  <a:lnTo>
                    <a:pt x="1019911" y="309675"/>
                  </a:lnTo>
                  <a:lnTo>
                    <a:pt x="1006254" y="360435"/>
                  </a:lnTo>
                  <a:lnTo>
                    <a:pt x="991791" y="410919"/>
                  </a:lnTo>
                  <a:lnTo>
                    <a:pt x="976525" y="461113"/>
                  </a:lnTo>
                  <a:lnTo>
                    <a:pt x="960459" y="511006"/>
                  </a:lnTo>
                  <a:lnTo>
                    <a:pt x="943596" y="560584"/>
                  </a:lnTo>
                  <a:lnTo>
                    <a:pt x="925938" y="609836"/>
                  </a:lnTo>
                  <a:lnTo>
                    <a:pt x="907488" y="658749"/>
                  </a:lnTo>
                  <a:lnTo>
                    <a:pt x="884142" y="717409"/>
                  </a:lnTo>
                  <a:lnTo>
                    <a:pt x="860434" y="773692"/>
                  </a:lnTo>
                  <a:lnTo>
                    <a:pt x="836458" y="827667"/>
                  </a:lnTo>
                  <a:lnTo>
                    <a:pt x="812311" y="879403"/>
                  </a:lnTo>
                  <a:lnTo>
                    <a:pt x="788089" y="928967"/>
                  </a:lnTo>
                  <a:lnTo>
                    <a:pt x="763887" y="976429"/>
                  </a:lnTo>
                  <a:lnTo>
                    <a:pt x="739800" y="1021857"/>
                  </a:lnTo>
                  <a:lnTo>
                    <a:pt x="715926" y="1065320"/>
                  </a:lnTo>
                  <a:lnTo>
                    <a:pt x="692359" y="1106887"/>
                  </a:lnTo>
                  <a:lnTo>
                    <a:pt x="669196" y="1146625"/>
                  </a:lnTo>
                  <a:lnTo>
                    <a:pt x="646533" y="1184603"/>
                  </a:lnTo>
                  <a:lnTo>
                    <a:pt x="624464" y="1220891"/>
                  </a:lnTo>
                  <a:lnTo>
                    <a:pt x="582495" y="1288669"/>
                  </a:lnTo>
                  <a:lnTo>
                    <a:pt x="539014" y="1357123"/>
                  </a:lnTo>
                  <a:lnTo>
                    <a:pt x="498381" y="1418594"/>
                  </a:lnTo>
                  <a:lnTo>
                    <a:pt x="460437" y="1473747"/>
                  </a:lnTo>
                  <a:lnTo>
                    <a:pt x="425020" y="1523252"/>
                  </a:lnTo>
                  <a:lnTo>
                    <a:pt x="391971" y="1567774"/>
                  </a:lnTo>
                  <a:lnTo>
                    <a:pt x="361130" y="1607981"/>
                  </a:lnTo>
                  <a:lnTo>
                    <a:pt x="332337" y="1644541"/>
                  </a:lnTo>
                  <a:lnTo>
                    <a:pt x="256647" y="1739010"/>
                  </a:lnTo>
                  <a:lnTo>
                    <a:pt x="234446" y="1767654"/>
                  </a:lnTo>
                  <a:lnTo>
                    <a:pt x="193630" y="1824678"/>
                  </a:lnTo>
                  <a:lnTo>
                    <a:pt x="156526" y="1885799"/>
                  </a:lnTo>
                  <a:lnTo>
                    <a:pt x="121856" y="1956357"/>
                  </a:lnTo>
                  <a:lnTo>
                    <a:pt x="105033" y="1996843"/>
                  </a:lnTo>
                  <a:lnTo>
                    <a:pt x="88338" y="2041690"/>
                  </a:lnTo>
                  <a:lnTo>
                    <a:pt x="69138" y="2098135"/>
                  </a:lnTo>
                  <a:lnTo>
                    <a:pt x="47047" y="2172814"/>
                  </a:lnTo>
                  <a:lnTo>
                    <a:pt x="36066" y="2216510"/>
                  </a:lnTo>
                  <a:lnTo>
                    <a:pt x="25739" y="2264189"/>
                  </a:lnTo>
                  <a:lnTo>
                    <a:pt x="16526" y="2315658"/>
                  </a:lnTo>
                  <a:lnTo>
                    <a:pt x="8886" y="2370725"/>
                  </a:lnTo>
                  <a:lnTo>
                    <a:pt x="3279" y="2429197"/>
                  </a:lnTo>
                  <a:lnTo>
                    <a:pt x="164" y="2490883"/>
                  </a:lnTo>
                  <a:lnTo>
                    <a:pt x="0" y="2555590"/>
                  </a:lnTo>
                  <a:lnTo>
                    <a:pt x="3245" y="2623127"/>
                  </a:lnTo>
                  <a:lnTo>
                    <a:pt x="10360" y="2693301"/>
                  </a:lnTo>
                  <a:lnTo>
                    <a:pt x="17881" y="2743260"/>
                  </a:lnTo>
                  <a:lnTo>
                    <a:pt x="27250" y="2792740"/>
                  </a:lnTo>
                  <a:lnTo>
                    <a:pt x="38446" y="2841680"/>
                  </a:lnTo>
                  <a:lnTo>
                    <a:pt x="51449" y="2890017"/>
                  </a:lnTo>
                  <a:lnTo>
                    <a:pt x="66240" y="2937690"/>
                  </a:lnTo>
                  <a:lnTo>
                    <a:pt x="82799" y="2984636"/>
                  </a:lnTo>
                  <a:lnTo>
                    <a:pt x="101106" y="3030794"/>
                  </a:lnTo>
                  <a:lnTo>
                    <a:pt x="121141" y="3076102"/>
                  </a:lnTo>
                  <a:lnTo>
                    <a:pt x="142884" y="3120498"/>
                  </a:lnTo>
                  <a:lnTo>
                    <a:pt x="166316" y="3163920"/>
                  </a:lnTo>
                  <a:lnTo>
                    <a:pt x="1084780" y="3166853"/>
                  </a:lnTo>
                  <a:lnTo>
                    <a:pt x="1084780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uk-UA"/>
            </a:p>
          </p:txBody>
        </p:sp>
        <p:pic>
          <p:nvPicPr>
            <p:cNvPr id="495" name="object 11"/>
            <p:cNvPicPr/>
            <p:nvPr/>
          </p:nvPicPr>
          <p:blipFill>
            <a:blip r:embed="rId5"/>
            <a:stretch/>
          </p:blipFill>
          <p:spPr>
            <a:xfrm>
              <a:off x="7698960" y="2738520"/>
              <a:ext cx="1443240" cy="411768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496" name="object 12"/>
            <p:cNvSpPr/>
            <p:nvPr/>
          </p:nvSpPr>
          <p:spPr>
            <a:xfrm>
              <a:off x="7790400" y="2985840"/>
              <a:ext cx="1352520" cy="3871080"/>
            </a:xfrm>
            <a:custGeom>
              <a:avLst/>
              <a:gdLst/>
              <a:ahLst/>
              <a:cxnLst/>
              <a:rect l="l" t="t" r="r" b="b"/>
              <a:pathLst>
                <a:path w="1353820" h="3868420">
                  <a:moveTo>
                    <a:pt x="211545" y="3867831"/>
                  </a:moveTo>
                  <a:lnTo>
                    <a:pt x="188488" y="3825662"/>
                  </a:lnTo>
                  <a:lnTo>
                    <a:pt x="166689" y="3782753"/>
                  </a:lnTo>
                  <a:lnTo>
                    <a:pt x="146159" y="3739140"/>
                  </a:lnTo>
                  <a:lnTo>
                    <a:pt x="126911" y="3694858"/>
                  </a:lnTo>
                  <a:lnTo>
                    <a:pt x="108957" y="3649943"/>
                  </a:lnTo>
                  <a:lnTo>
                    <a:pt x="92311" y="3604430"/>
                  </a:lnTo>
                  <a:lnTo>
                    <a:pt x="76983" y="3558355"/>
                  </a:lnTo>
                  <a:lnTo>
                    <a:pt x="62988" y="3511753"/>
                  </a:lnTo>
                  <a:lnTo>
                    <a:pt x="50336" y="3464660"/>
                  </a:lnTo>
                  <a:lnTo>
                    <a:pt x="39042" y="3417111"/>
                  </a:lnTo>
                  <a:lnTo>
                    <a:pt x="29117" y="3369142"/>
                  </a:lnTo>
                  <a:lnTo>
                    <a:pt x="20574" y="3320789"/>
                  </a:lnTo>
                  <a:lnTo>
                    <a:pt x="13425" y="3272087"/>
                  </a:lnTo>
                  <a:lnTo>
                    <a:pt x="6088" y="3203869"/>
                  </a:lnTo>
                  <a:lnTo>
                    <a:pt x="1700" y="3137569"/>
                  </a:lnTo>
                  <a:lnTo>
                    <a:pt x="0" y="3073295"/>
                  </a:lnTo>
                  <a:lnTo>
                    <a:pt x="726" y="3011156"/>
                  </a:lnTo>
                  <a:lnTo>
                    <a:pt x="3619" y="2951261"/>
                  </a:lnTo>
                  <a:lnTo>
                    <a:pt x="8419" y="2893719"/>
                  </a:lnTo>
                  <a:lnTo>
                    <a:pt x="14863" y="2838639"/>
                  </a:lnTo>
                  <a:lnTo>
                    <a:pt x="22693" y="2786130"/>
                  </a:lnTo>
                  <a:lnTo>
                    <a:pt x="31647" y="2736301"/>
                  </a:lnTo>
                  <a:lnTo>
                    <a:pt x="41464" y="2689261"/>
                  </a:lnTo>
                  <a:lnTo>
                    <a:pt x="51885" y="2645118"/>
                  </a:lnTo>
                  <a:lnTo>
                    <a:pt x="62648" y="2603982"/>
                  </a:lnTo>
                  <a:lnTo>
                    <a:pt x="73494" y="2565961"/>
                  </a:lnTo>
                  <a:lnTo>
                    <a:pt x="94389" y="2499701"/>
                  </a:lnTo>
                  <a:lnTo>
                    <a:pt x="112485" y="2447209"/>
                  </a:lnTo>
                  <a:lnTo>
                    <a:pt x="129268" y="2401794"/>
                  </a:lnTo>
                  <a:lnTo>
                    <a:pt x="146126" y="2359947"/>
                  </a:lnTo>
                  <a:lnTo>
                    <a:pt x="163159" y="2321249"/>
                  </a:lnTo>
                  <a:lnTo>
                    <a:pt x="180468" y="2285281"/>
                  </a:lnTo>
                  <a:lnTo>
                    <a:pt x="216319" y="2219862"/>
                  </a:lnTo>
                  <a:lnTo>
                    <a:pt x="254485" y="2160335"/>
                  </a:lnTo>
                  <a:lnTo>
                    <a:pt x="295773" y="2103351"/>
                  </a:lnTo>
                  <a:lnTo>
                    <a:pt x="340989" y="2045556"/>
                  </a:lnTo>
                  <a:lnTo>
                    <a:pt x="365323" y="2015307"/>
                  </a:lnTo>
                  <a:lnTo>
                    <a:pt x="390942" y="1983599"/>
                  </a:lnTo>
                  <a:lnTo>
                    <a:pt x="417947" y="1950013"/>
                  </a:lnTo>
                  <a:lnTo>
                    <a:pt x="446438" y="1914129"/>
                  </a:lnTo>
                  <a:lnTo>
                    <a:pt x="476517" y="1875529"/>
                  </a:lnTo>
                  <a:lnTo>
                    <a:pt x="508284" y="1833793"/>
                  </a:lnTo>
                  <a:lnTo>
                    <a:pt x="541841" y="1788504"/>
                  </a:lnTo>
                  <a:lnTo>
                    <a:pt x="577287" y="1739240"/>
                  </a:lnTo>
                  <a:lnTo>
                    <a:pt x="614725" y="1685585"/>
                  </a:lnTo>
                  <a:lnTo>
                    <a:pt x="654254" y="1627118"/>
                  </a:lnTo>
                  <a:lnTo>
                    <a:pt x="695976" y="1563421"/>
                  </a:lnTo>
                  <a:lnTo>
                    <a:pt x="739992" y="1494074"/>
                  </a:lnTo>
                  <a:lnTo>
                    <a:pt x="760239" y="1461624"/>
                  </a:lnTo>
                  <a:lnTo>
                    <a:pt x="781106" y="1427999"/>
                  </a:lnTo>
                  <a:lnTo>
                    <a:pt x="802536" y="1393158"/>
                  </a:lnTo>
                  <a:lnTo>
                    <a:pt x="824471" y="1357060"/>
                  </a:lnTo>
                  <a:lnTo>
                    <a:pt x="846855" y="1319665"/>
                  </a:lnTo>
                  <a:lnTo>
                    <a:pt x="869630" y="1280931"/>
                  </a:lnTo>
                  <a:lnTo>
                    <a:pt x="892740" y="1240817"/>
                  </a:lnTo>
                  <a:lnTo>
                    <a:pt x="916126" y="1199282"/>
                  </a:lnTo>
                  <a:lnTo>
                    <a:pt x="939731" y="1156286"/>
                  </a:lnTo>
                  <a:lnTo>
                    <a:pt x="963499" y="1111787"/>
                  </a:lnTo>
                  <a:lnTo>
                    <a:pt x="987371" y="1065744"/>
                  </a:lnTo>
                  <a:lnTo>
                    <a:pt x="1011292" y="1018116"/>
                  </a:lnTo>
                  <a:lnTo>
                    <a:pt x="1035203" y="968862"/>
                  </a:lnTo>
                  <a:lnTo>
                    <a:pt x="1059048" y="917941"/>
                  </a:lnTo>
                  <a:lnTo>
                    <a:pt x="1082768" y="865313"/>
                  </a:lnTo>
                  <a:lnTo>
                    <a:pt x="1106308" y="810935"/>
                  </a:lnTo>
                  <a:lnTo>
                    <a:pt x="1129609" y="754767"/>
                  </a:lnTo>
                  <a:lnTo>
                    <a:pt x="1152615" y="696768"/>
                  </a:lnTo>
                  <a:lnTo>
                    <a:pt x="1170611" y="649441"/>
                  </a:lnTo>
                  <a:lnTo>
                    <a:pt x="1188023" y="601863"/>
                  </a:lnTo>
                  <a:lnTo>
                    <a:pt x="1204847" y="554039"/>
                  </a:lnTo>
                  <a:lnTo>
                    <a:pt x="1221084" y="505979"/>
                  </a:lnTo>
                  <a:lnTo>
                    <a:pt x="1236729" y="457688"/>
                  </a:lnTo>
                  <a:lnTo>
                    <a:pt x="1251781" y="409173"/>
                  </a:lnTo>
                  <a:lnTo>
                    <a:pt x="1266239" y="360442"/>
                  </a:lnTo>
                  <a:lnTo>
                    <a:pt x="1280100" y="311502"/>
                  </a:lnTo>
                  <a:lnTo>
                    <a:pt x="1293362" y="262359"/>
                  </a:lnTo>
                  <a:lnTo>
                    <a:pt x="1306023" y="213020"/>
                  </a:lnTo>
                  <a:lnTo>
                    <a:pt x="1318082" y="163493"/>
                  </a:lnTo>
                  <a:lnTo>
                    <a:pt x="1329535" y="113784"/>
                  </a:lnTo>
                  <a:lnTo>
                    <a:pt x="1340382" y="63900"/>
                  </a:lnTo>
                  <a:lnTo>
                    <a:pt x="1350619" y="13849"/>
                  </a:lnTo>
                  <a:lnTo>
                    <a:pt x="1353275" y="0"/>
                  </a:lnTo>
                </a:path>
              </a:pathLst>
            </a:custGeom>
            <a:noFill/>
            <a:ln w="18288">
              <a:solidFill>
                <a:srgbClr val="8080EF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uk-UA"/>
            </a:p>
          </p:txBody>
        </p:sp>
        <p:pic>
          <p:nvPicPr>
            <p:cNvPr id="497" name="object 13"/>
            <p:cNvPicPr/>
            <p:nvPr/>
          </p:nvPicPr>
          <p:blipFill>
            <a:blip r:embed="rId6"/>
            <a:stretch/>
          </p:blipFill>
          <p:spPr>
            <a:xfrm>
              <a:off x="1440" y="-7200"/>
              <a:ext cx="3198600" cy="183564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498" name="object 14"/>
            <p:cNvSpPr/>
            <p:nvPr/>
          </p:nvSpPr>
          <p:spPr>
            <a:xfrm>
              <a:off x="1440" y="20160"/>
              <a:ext cx="3097800" cy="1713960"/>
            </a:xfrm>
            <a:custGeom>
              <a:avLst/>
              <a:gdLst/>
              <a:ahLst/>
              <a:cxnLst/>
              <a:rect l="l" t="t" r="r" b="b"/>
              <a:pathLst>
                <a:path w="3100070" h="1713230">
                  <a:moveTo>
                    <a:pt x="0" y="1449832"/>
                  </a:moveTo>
                  <a:lnTo>
                    <a:pt x="38633" y="1483582"/>
                  </a:lnTo>
                  <a:lnTo>
                    <a:pt x="78059" y="1515131"/>
                  </a:lnTo>
                  <a:lnTo>
                    <a:pt x="118233" y="1544456"/>
                  </a:lnTo>
                  <a:lnTo>
                    <a:pt x="159110" y="1571532"/>
                  </a:lnTo>
                  <a:lnTo>
                    <a:pt x="200643" y="1596339"/>
                  </a:lnTo>
                  <a:lnTo>
                    <a:pt x="242787" y="1618851"/>
                  </a:lnTo>
                  <a:lnTo>
                    <a:pt x="285498" y="1639048"/>
                  </a:lnTo>
                  <a:lnTo>
                    <a:pt x="328728" y="1656905"/>
                  </a:lnTo>
                  <a:lnTo>
                    <a:pt x="372433" y="1672400"/>
                  </a:lnTo>
                  <a:lnTo>
                    <a:pt x="416568" y="1685510"/>
                  </a:lnTo>
                  <a:lnTo>
                    <a:pt x="461086" y="1696212"/>
                  </a:lnTo>
                  <a:lnTo>
                    <a:pt x="525008" y="1706811"/>
                  </a:lnTo>
                  <a:lnTo>
                    <a:pt x="586714" y="1712108"/>
                  </a:lnTo>
                  <a:lnTo>
                    <a:pt x="646054" y="1712681"/>
                  </a:lnTo>
                  <a:lnTo>
                    <a:pt x="702877" y="1709111"/>
                  </a:lnTo>
                  <a:lnTo>
                    <a:pt x="757032" y="1701978"/>
                  </a:lnTo>
                  <a:lnTo>
                    <a:pt x="808368" y="1691859"/>
                  </a:lnTo>
                  <a:lnTo>
                    <a:pt x="856735" y="1679336"/>
                  </a:lnTo>
                  <a:lnTo>
                    <a:pt x="901982" y="1664988"/>
                  </a:lnTo>
                  <a:lnTo>
                    <a:pt x="943957" y="1649394"/>
                  </a:lnTo>
                  <a:lnTo>
                    <a:pt x="982510" y="1633134"/>
                  </a:lnTo>
                  <a:lnTo>
                    <a:pt x="1017491" y="1616787"/>
                  </a:lnTo>
                  <a:lnTo>
                    <a:pt x="1076131" y="1586151"/>
                  </a:lnTo>
                  <a:lnTo>
                    <a:pt x="1137703" y="1550258"/>
                  </a:lnTo>
                  <a:lnTo>
                    <a:pt x="1172664" y="1527371"/>
                  </a:lnTo>
                  <a:lnTo>
                    <a:pt x="1204793" y="1504197"/>
                  </a:lnTo>
                  <a:lnTo>
                    <a:pt x="1262240" y="1456340"/>
                  </a:lnTo>
                  <a:lnTo>
                    <a:pt x="1313412" y="1405382"/>
                  </a:lnTo>
                  <a:lnTo>
                    <a:pt x="1361677" y="1350021"/>
                  </a:lnTo>
                  <a:lnTo>
                    <a:pt x="1385773" y="1320282"/>
                  </a:lnTo>
                  <a:lnTo>
                    <a:pt x="1410404" y="1288954"/>
                  </a:lnTo>
                  <a:lnTo>
                    <a:pt x="1435994" y="1255874"/>
                  </a:lnTo>
                  <a:lnTo>
                    <a:pt x="1462962" y="1220878"/>
                  </a:lnTo>
                  <a:lnTo>
                    <a:pt x="1491729" y="1183804"/>
                  </a:lnTo>
                  <a:lnTo>
                    <a:pt x="1522717" y="1144490"/>
                  </a:lnTo>
                  <a:lnTo>
                    <a:pt x="1556347" y="1102772"/>
                  </a:lnTo>
                  <a:lnTo>
                    <a:pt x="1593040" y="1058486"/>
                  </a:lnTo>
                  <a:lnTo>
                    <a:pt x="1633216" y="1011472"/>
                  </a:lnTo>
                  <a:lnTo>
                    <a:pt x="1677298" y="961565"/>
                  </a:lnTo>
                  <a:lnTo>
                    <a:pt x="1725705" y="908603"/>
                  </a:lnTo>
                  <a:lnTo>
                    <a:pt x="1778859" y="852422"/>
                  </a:lnTo>
                  <a:lnTo>
                    <a:pt x="1837182" y="792861"/>
                  </a:lnTo>
                  <a:lnTo>
                    <a:pt x="1865510" y="764484"/>
                  </a:lnTo>
                  <a:lnTo>
                    <a:pt x="1894993" y="735143"/>
                  </a:lnTo>
                  <a:lnTo>
                    <a:pt x="1925676" y="704939"/>
                  </a:lnTo>
                  <a:lnTo>
                    <a:pt x="1957605" y="673973"/>
                  </a:lnTo>
                  <a:lnTo>
                    <a:pt x="1990825" y="642346"/>
                  </a:lnTo>
                  <a:lnTo>
                    <a:pt x="2025379" y="610159"/>
                  </a:lnTo>
                  <a:lnTo>
                    <a:pt x="2061314" y="577514"/>
                  </a:lnTo>
                  <a:lnTo>
                    <a:pt x="2098674" y="544512"/>
                  </a:lnTo>
                  <a:lnTo>
                    <a:pt x="2137505" y="511254"/>
                  </a:lnTo>
                  <a:lnTo>
                    <a:pt x="2177852" y="477841"/>
                  </a:lnTo>
                  <a:lnTo>
                    <a:pt x="2219758" y="444374"/>
                  </a:lnTo>
                  <a:lnTo>
                    <a:pt x="2263270" y="410956"/>
                  </a:lnTo>
                  <a:lnTo>
                    <a:pt x="2308433" y="377686"/>
                  </a:lnTo>
                  <a:lnTo>
                    <a:pt x="2355291" y="344666"/>
                  </a:lnTo>
                  <a:lnTo>
                    <a:pt x="2403890" y="311997"/>
                  </a:lnTo>
                  <a:lnTo>
                    <a:pt x="2454275" y="279781"/>
                  </a:lnTo>
                  <a:lnTo>
                    <a:pt x="2498780" y="252695"/>
                  </a:lnTo>
                  <a:lnTo>
                    <a:pt x="2543571" y="226687"/>
                  </a:lnTo>
                  <a:lnTo>
                    <a:pt x="2588638" y="201759"/>
                  </a:lnTo>
                  <a:lnTo>
                    <a:pt x="2633972" y="177916"/>
                  </a:lnTo>
                  <a:lnTo>
                    <a:pt x="2679562" y="155162"/>
                  </a:lnTo>
                  <a:lnTo>
                    <a:pt x="2725399" y="133500"/>
                  </a:lnTo>
                  <a:lnTo>
                    <a:pt x="2771473" y="112934"/>
                  </a:lnTo>
                  <a:lnTo>
                    <a:pt x="2817774" y="93469"/>
                  </a:lnTo>
                  <a:lnTo>
                    <a:pt x="2864294" y="75108"/>
                  </a:lnTo>
                  <a:lnTo>
                    <a:pt x="2911021" y="57854"/>
                  </a:lnTo>
                  <a:lnTo>
                    <a:pt x="2957946" y="41713"/>
                  </a:lnTo>
                  <a:lnTo>
                    <a:pt x="3005061" y="26688"/>
                  </a:lnTo>
                  <a:lnTo>
                    <a:pt x="3052353" y="12782"/>
                  </a:lnTo>
                  <a:lnTo>
                    <a:pt x="3099816" y="0"/>
                  </a:lnTo>
                </a:path>
              </a:pathLst>
            </a:custGeom>
            <a:noFill/>
            <a:ln w="18288">
              <a:solidFill>
                <a:srgbClr val="F95252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uk-UA"/>
            </a:p>
          </p:txBody>
        </p:sp>
        <p:pic>
          <p:nvPicPr>
            <p:cNvPr id="499" name="object 15"/>
            <p:cNvPicPr/>
            <p:nvPr/>
          </p:nvPicPr>
          <p:blipFill>
            <a:blip r:embed="rId7"/>
            <a:stretch/>
          </p:blipFill>
          <p:spPr>
            <a:xfrm>
              <a:off x="1440" y="-7200"/>
              <a:ext cx="3515400" cy="165852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500" name="object 16"/>
            <p:cNvSpPr/>
            <p:nvPr/>
          </p:nvSpPr>
          <p:spPr>
            <a:xfrm>
              <a:off x="1440" y="-720"/>
              <a:ext cx="3335760" cy="1481760"/>
            </a:xfrm>
            <a:custGeom>
              <a:avLst/>
              <a:gdLst/>
              <a:ahLst/>
              <a:cxnLst/>
              <a:rect l="l" t="t" r="r" b="b"/>
              <a:pathLst>
                <a:path w="3337560" h="1481455">
                  <a:moveTo>
                    <a:pt x="3337540" y="0"/>
                  </a:moveTo>
                  <a:lnTo>
                    <a:pt x="0" y="0"/>
                  </a:lnTo>
                  <a:lnTo>
                    <a:pt x="3090" y="1253871"/>
                  </a:lnTo>
                  <a:lnTo>
                    <a:pt x="44650" y="1283031"/>
                  </a:lnTo>
                  <a:lnTo>
                    <a:pt x="87062" y="1310298"/>
                  </a:lnTo>
                  <a:lnTo>
                    <a:pt x="130278" y="1335650"/>
                  </a:lnTo>
                  <a:lnTo>
                    <a:pt x="174248" y="1359065"/>
                  </a:lnTo>
                  <a:lnTo>
                    <a:pt x="218924" y="1380521"/>
                  </a:lnTo>
                  <a:lnTo>
                    <a:pt x="264258" y="1399994"/>
                  </a:lnTo>
                  <a:lnTo>
                    <a:pt x="310200" y="1417463"/>
                  </a:lnTo>
                  <a:lnTo>
                    <a:pt x="356702" y="1432906"/>
                  </a:lnTo>
                  <a:lnTo>
                    <a:pt x="403714" y="1446299"/>
                  </a:lnTo>
                  <a:lnTo>
                    <a:pt x="451189" y="1457621"/>
                  </a:lnTo>
                  <a:lnTo>
                    <a:pt x="499078" y="1466850"/>
                  </a:lnTo>
                  <a:lnTo>
                    <a:pt x="567840" y="1476034"/>
                  </a:lnTo>
                  <a:lnTo>
                    <a:pt x="634218" y="1480628"/>
                  </a:lnTo>
                  <a:lnTo>
                    <a:pt x="698051" y="1481132"/>
                  </a:lnTo>
                  <a:lnTo>
                    <a:pt x="759176" y="1478049"/>
                  </a:lnTo>
                  <a:lnTo>
                    <a:pt x="817430" y="1471880"/>
                  </a:lnTo>
                  <a:lnTo>
                    <a:pt x="872652" y="1463127"/>
                  </a:lnTo>
                  <a:lnTo>
                    <a:pt x="924680" y="1452292"/>
                  </a:lnTo>
                  <a:lnTo>
                    <a:pt x="973351" y="1439877"/>
                  </a:lnTo>
                  <a:lnTo>
                    <a:pt x="1018503" y="1426383"/>
                  </a:lnTo>
                  <a:lnTo>
                    <a:pt x="1059974" y="1412312"/>
                  </a:lnTo>
                  <a:lnTo>
                    <a:pt x="1097602" y="1398166"/>
                  </a:lnTo>
                  <a:lnTo>
                    <a:pt x="1160680" y="1371656"/>
                  </a:lnTo>
                  <a:lnTo>
                    <a:pt x="1226903" y="1340616"/>
                  </a:lnTo>
                  <a:lnTo>
                    <a:pt x="1264504" y="1320828"/>
                  </a:lnTo>
                  <a:lnTo>
                    <a:pt x="1299061" y="1300791"/>
                  </a:lnTo>
                  <a:lnTo>
                    <a:pt x="1360853" y="1259410"/>
                  </a:lnTo>
                  <a:lnTo>
                    <a:pt x="1415901" y="1215345"/>
                  </a:lnTo>
                  <a:lnTo>
                    <a:pt x="1467827" y="1167472"/>
                  </a:lnTo>
                  <a:lnTo>
                    <a:pt x="1520253" y="1114663"/>
                  </a:lnTo>
                  <a:lnTo>
                    <a:pt x="1607754" y="1023732"/>
                  </a:lnTo>
                  <a:lnTo>
                    <a:pt x="1641095" y="989734"/>
                  </a:lnTo>
                  <a:lnTo>
                    <a:pt x="1677277" y="953658"/>
                  </a:lnTo>
                  <a:lnTo>
                    <a:pt x="1716754" y="915363"/>
                  </a:lnTo>
                  <a:lnTo>
                    <a:pt x="1759979" y="874708"/>
                  </a:lnTo>
                  <a:lnTo>
                    <a:pt x="1807403" y="831552"/>
                  </a:lnTo>
                  <a:lnTo>
                    <a:pt x="1859480" y="785755"/>
                  </a:lnTo>
                  <a:lnTo>
                    <a:pt x="1916662" y="737175"/>
                  </a:lnTo>
                  <a:lnTo>
                    <a:pt x="1979402" y="685673"/>
                  </a:lnTo>
                  <a:lnTo>
                    <a:pt x="2041540" y="635789"/>
                  </a:lnTo>
                  <a:lnTo>
                    <a:pt x="2074528" y="609679"/>
                  </a:lnTo>
                  <a:lnTo>
                    <a:pt x="2108861" y="582906"/>
                  </a:lnTo>
                  <a:lnTo>
                    <a:pt x="2144586" y="555558"/>
                  </a:lnTo>
                  <a:lnTo>
                    <a:pt x="2181751" y="527724"/>
                  </a:lnTo>
                  <a:lnTo>
                    <a:pt x="2220405" y="499491"/>
                  </a:lnTo>
                  <a:lnTo>
                    <a:pt x="2260596" y="470947"/>
                  </a:lnTo>
                  <a:lnTo>
                    <a:pt x="2302372" y="442180"/>
                  </a:lnTo>
                  <a:lnTo>
                    <a:pt x="2345781" y="413277"/>
                  </a:lnTo>
                  <a:lnTo>
                    <a:pt x="2390872" y="384327"/>
                  </a:lnTo>
                  <a:lnTo>
                    <a:pt x="2437692" y="355417"/>
                  </a:lnTo>
                  <a:lnTo>
                    <a:pt x="2486290" y="326635"/>
                  </a:lnTo>
                  <a:lnTo>
                    <a:pt x="2536713" y="298068"/>
                  </a:lnTo>
                  <a:lnTo>
                    <a:pt x="2589011" y="269806"/>
                  </a:lnTo>
                  <a:lnTo>
                    <a:pt x="2643231" y="241935"/>
                  </a:lnTo>
                  <a:lnTo>
                    <a:pt x="2687895" y="220062"/>
                  </a:lnTo>
                  <a:lnTo>
                    <a:pt x="2732828" y="198999"/>
                  </a:lnTo>
                  <a:lnTo>
                    <a:pt x="2778021" y="178746"/>
                  </a:lnTo>
                  <a:lnTo>
                    <a:pt x="2823466" y="159308"/>
                  </a:lnTo>
                  <a:lnTo>
                    <a:pt x="2869155" y="140687"/>
                  </a:lnTo>
                  <a:lnTo>
                    <a:pt x="2915078" y="122886"/>
                  </a:lnTo>
                  <a:lnTo>
                    <a:pt x="2961228" y="105906"/>
                  </a:lnTo>
                  <a:lnTo>
                    <a:pt x="3007595" y="89752"/>
                  </a:lnTo>
                  <a:lnTo>
                    <a:pt x="3054172" y="74426"/>
                  </a:lnTo>
                  <a:lnTo>
                    <a:pt x="3100949" y="59929"/>
                  </a:lnTo>
                  <a:lnTo>
                    <a:pt x="3147918" y="46266"/>
                  </a:lnTo>
                  <a:lnTo>
                    <a:pt x="3195070" y="33439"/>
                  </a:lnTo>
                  <a:lnTo>
                    <a:pt x="3242397" y="21450"/>
                  </a:lnTo>
                  <a:lnTo>
                    <a:pt x="3289890" y="10303"/>
                  </a:lnTo>
                  <a:lnTo>
                    <a:pt x="3337540" y="0"/>
                  </a:lnTo>
                  <a:close/>
                </a:path>
              </a:pathLst>
            </a:custGeom>
            <a:solidFill>
              <a:srgbClr val="9999CC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uk-UA"/>
            </a:p>
          </p:txBody>
        </p:sp>
        <p:pic>
          <p:nvPicPr>
            <p:cNvPr id="501" name="object 17"/>
            <p:cNvPicPr/>
            <p:nvPr/>
          </p:nvPicPr>
          <p:blipFill>
            <a:blip r:embed="rId8"/>
            <a:stretch/>
          </p:blipFill>
          <p:spPr>
            <a:xfrm>
              <a:off x="3960" y="-7200"/>
              <a:ext cx="9135000" cy="6857280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502" name="PlaceHolder 1"/>
          <p:cNvSpPr>
            <a:spLocks noGrp="1"/>
          </p:cNvSpPr>
          <p:nvPr>
            <p:ph type="title" idx="4294967295"/>
          </p:nvPr>
        </p:nvSpPr>
        <p:spPr>
          <a:xfrm>
            <a:off x="285840" y="202320"/>
            <a:ext cx="8625240" cy="1157760"/>
          </a:xfrm>
          <a:prstGeom prst="rect">
            <a:avLst/>
          </a:prstGeom>
          <a:noFill/>
          <a:ln w="0">
            <a:noFill/>
          </a:ln>
        </p:spPr>
        <p:txBody>
          <a:bodyPr lIns="0" tIns="13320" rIns="0" bIns="0" anchor="t">
            <a:noAutofit/>
          </a:bodyPr>
          <a:lstStyle/>
          <a:p>
            <a:pPr marL="12600" algn="ctr">
              <a:lnSpc>
                <a:spcPct val="100000"/>
              </a:lnSpc>
              <a:spcBef>
                <a:spcPts val="105"/>
              </a:spcBef>
            </a:pPr>
            <a: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«Освітня українcько-польська фундація «Інститут Міжнародної Академічної і Наукової Співпраці» (IIASC) за програмою «Школа лідерства. Інтенсив англійської» </a:t>
            </a:r>
            <a:r>
              <a:rPr lang="uk-UA" sz="18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Італія, Іспанія, Франція</a:t>
            </a:r>
            <a:r>
              <a:rPr lang="uk-UA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uk-UA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uk-UA" sz="2000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(учителі Моравська Н.І., Мукан М.В.)</a:t>
            </a:r>
            <a:br>
              <a:rPr lang="uk-UA" sz="2000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uk-UA" sz="2000" b="0" strike="noStrike" spc="-1" dirty="0">
              <a:latin typeface="Arial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784" y="1414223"/>
            <a:ext cx="7487216" cy="5293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2405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8" name="object 4"/>
          <p:cNvGrpSpPr/>
          <p:nvPr/>
        </p:nvGrpSpPr>
        <p:grpSpPr>
          <a:xfrm>
            <a:off x="1440" y="-7200"/>
            <a:ext cx="9141480" cy="6864120"/>
            <a:chOff x="1440" y="-7200"/>
            <a:chExt cx="9141480" cy="6864120"/>
          </a:xfrm>
        </p:grpSpPr>
        <p:pic>
          <p:nvPicPr>
            <p:cNvPr id="489" name="object 5"/>
            <p:cNvPicPr/>
            <p:nvPr/>
          </p:nvPicPr>
          <p:blipFill>
            <a:blip r:embed="rId2"/>
            <a:stretch/>
          </p:blipFill>
          <p:spPr>
            <a:xfrm>
              <a:off x="7625880" y="3217320"/>
              <a:ext cx="1367280" cy="363888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490" name="object 6"/>
            <p:cNvSpPr/>
            <p:nvPr/>
          </p:nvSpPr>
          <p:spPr>
            <a:xfrm>
              <a:off x="7714440" y="3330720"/>
              <a:ext cx="1196640" cy="3522600"/>
            </a:xfrm>
            <a:custGeom>
              <a:avLst/>
              <a:gdLst/>
              <a:ahLst/>
              <a:cxnLst/>
              <a:rect l="l" t="t" r="r" b="b"/>
              <a:pathLst>
                <a:path w="1198245" h="3520440">
                  <a:moveTo>
                    <a:pt x="1197831" y="0"/>
                  </a:moveTo>
                  <a:lnTo>
                    <a:pt x="1129889" y="18297"/>
                  </a:lnTo>
                  <a:lnTo>
                    <a:pt x="1091180" y="30901"/>
                  </a:lnTo>
                  <a:lnTo>
                    <a:pt x="1049895" y="46196"/>
                  </a:lnTo>
                  <a:lnTo>
                    <a:pt x="1006469" y="64472"/>
                  </a:lnTo>
                  <a:lnTo>
                    <a:pt x="961339" y="86019"/>
                  </a:lnTo>
                  <a:lnTo>
                    <a:pt x="914940" y="111128"/>
                  </a:lnTo>
                  <a:lnTo>
                    <a:pt x="867710" y="140088"/>
                  </a:lnTo>
                  <a:lnTo>
                    <a:pt x="820084" y="173191"/>
                  </a:lnTo>
                  <a:lnTo>
                    <a:pt x="772499" y="210726"/>
                  </a:lnTo>
                  <a:lnTo>
                    <a:pt x="725391" y="252984"/>
                  </a:lnTo>
                  <a:lnTo>
                    <a:pt x="681975" y="297086"/>
                  </a:lnTo>
                  <a:lnTo>
                    <a:pt x="642215" y="342493"/>
                  </a:lnTo>
                  <a:lnTo>
                    <a:pt x="605954" y="388959"/>
                  </a:lnTo>
                  <a:lnTo>
                    <a:pt x="573036" y="436236"/>
                  </a:lnTo>
                  <a:lnTo>
                    <a:pt x="543307" y="484076"/>
                  </a:lnTo>
                  <a:lnTo>
                    <a:pt x="516611" y="532232"/>
                  </a:lnTo>
                  <a:lnTo>
                    <a:pt x="492792" y="580457"/>
                  </a:lnTo>
                  <a:lnTo>
                    <a:pt x="471696" y="628504"/>
                  </a:lnTo>
                  <a:lnTo>
                    <a:pt x="453166" y="676124"/>
                  </a:lnTo>
                  <a:lnTo>
                    <a:pt x="437047" y="723071"/>
                  </a:lnTo>
                  <a:lnTo>
                    <a:pt x="423185" y="769097"/>
                  </a:lnTo>
                  <a:lnTo>
                    <a:pt x="411423" y="813955"/>
                  </a:lnTo>
                  <a:lnTo>
                    <a:pt x="401606" y="857397"/>
                  </a:lnTo>
                  <a:lnTo>
                    <a:pt x="393578" y="899176"/>
                  </a:lnTo>
                  <a:lnTo>
                    <a:pt x="387185" y="939045"/>
                  </a:lnTo>
                  <a:lnTo>
                    <a:pt x="378681" y="1012063"/>
                  </a:lnTo>
                  <a:lnTo>
                    <a:pt x="374217" y="1077327"/>
                  </a:lnTo>
                  <a:lnTo>
                    <a:pt x="372453" y="1138729"/>
                  </a:lnTo>
                  <a:lnTo>
                    <a:pt x="373138" y="1196607"/>
                  </a:lnTo>
                  <a:lnTo>
                    <a:pt x="376021" y="1251303"/>
                  </a:lnTo>
                  <a:lnTo>
                    <a:pt x="380853" y="1303156"/>
                  </a:lnTo>
                  <a:lnTo>
                    <a:pt x="387382" y="1352508"/>
                  </a:lnTo>
                  <a:lnTo>
                    <a:pt x="395360" y="1399699"/>
                  </a:lnTo>
                  <a:lnTo>
                    <a:pt x="404535" y="1445070"/>
                  </a:lnTo>
                  <a:lnTo>
                    <a:pt x="414657" y="1488960"/>
                  </a:lnTo>
                  <a:lnTo>
                    <a:pt x="425476" y="1531711"/>
                  </a:lnTo>
                  <a:lnTo>
                    <a:pt x="436741" y="1573662"/>
                  </a:lnTo>
                  <a:lnTo>
                    <a:pt x="448203" y="1615155"/>
                  </a:lnTo>
                  <a:lnTo>
                    <a:pt x="459610" y="1656529"/>
                  </a:lnTo>
                  <a:lnTo>
                    <a:pt x="470713" y="1698126"/>
                  </a:lnTo>
                  <a:lnTo>
                    <a:pt x="481262" y="1740285"/>
                  </a:lnTo>
                  <a:lnTo>
                    <a:pt x="491005" y="1783348"/>
                  </a:lnTo>
                  <a:lnTo>
                    <a:pt x="499694" y="1827654"/>
                  </a:lnTo>
                  <a:lnTo>
                    <a:pt x="507076" y="1873545"/>
                  </a:lnTo>
                  <a:lnTo>
                    <a:pt x="512903" y="1921360"/>
                  </a:lnTo>
                  <a:lnTo>
                    <a:pt x="516924" y="1971440"/>
                  </a:lnTo>
                  <a:lnTo>
                    <a:pt x="518889" y="2024126"/>
                  </a:lnTo>
                  <a:lnTo>
                    <a:pt x="518803" y="2095536"/>
                  </a:lnTo>
                  <a:lnTo>
                    <a:pt x="516272" y="2162749"/>
                  </a:lnTo>
                  <a:lnTo>
                    <a:pt x="511443" y="2225982"/>
                  </a:lnTo>
                  <a:lnTo>
                    <a:pt x="504462" y="2285450"/>
                  </a:lnTo>
                  <a:lnTo>
                    <a:pt x="495478" y="2341372"/>
                  </a:lnTo>
                  <a:lnTo>
                    <a:pt x="484636" y="2393965"/>
                  </a:lnTo>
                  <a:lnTo>
                    <a:pt x="472084" y="2443444"/>
                  </a:lnTo>
                  <a:lnTo>
                    <a:pt x="457968" y="2490027"/>
                  </a:lnTo>
                  <a:lnTo>
                    <a:pt x="442435" y="2533930"/>
                  </a:lnTo>
                  <a:lnTo>
                    <a:pt x="425632" y="2575372"/>
                  </a:lnTo>
                  <a:lnTo>
                    <a:pt x="407705" y="2614568"/>
                  </a:lnTo>
                  <a:lnTo>
                    <a:pt x="388803" y="2651736"/>
                  </a:lnTo>
                  <a:lnTo>
                    <a:pt x="369071" y="2687092"/>
                  </a:lnTo>
                  <a:lnTo>
                    <a:pt x="348657" y="2720854"/>
                  </a:lnTo>
                  <a:lnTo>
                    <a:pt x="327707" y="2753237"/>
                  </a:lnTo>
                  <a:lnTo>
                    <a:pt x="284787" y="2814739"/>
                  </a:lnTo>
                  <a:lnTo>
                    <a:pt x="236366" y="2878437"/>
                  </a:lnTo>
                  <a:lnTo>
                    <a:pt x="207802" y="2912495"/>
                  </a:lnTo>
                  <a:lnTo>
                    <a:pt x="178213" y="2947414"/>
                  </a:lnTo>
                  <a:lnTo>
                    <a:pt x="148396" y="2984142"/>
                  </a:lnTo>
                  <a:lnTo>
                    <a:pt x="119145" y="3023629"/>
                  </a:lnTo>
                  <a:lnTo>
                    <a:pt x="91256" y="3066823"/>
                  </a:lnTo>
                  <a:lnTo>
                    <a:pt x="65525" y="3114673"/>
                  </a:lnTo>
                  <a:lnTo>
                    <a:pt x="42746" y="3168128"/>
                  </a:lnTo>
                  <a:lnTo>
                    <a:pt x="23716" y="3228136"/>
                  </a:lnTo>
                  <a:lnTo>
                    <a:pt x="13038" y="3276073"/>
                  </a:lnTo>
                  <a:lnTo>
                    <a:pt x="5522" y="3324554"/>
                  </a:lnTo>
                  <a:lnTo>
                    <a:pt x="1173" y="3373405"/>
                  </a:lnTo>
                  <a:lnTo>
                    <a:pt x="0" y="3422452"/>
                  </a:lnTo>
                  <a:lnTo>
                    <a:pt x="2008" y="3471522"/>
                  </a:lnTo>
                  <a:lnTo>
                    <a:pt x="7206" y="3520439"/>
                  </a:lnTo>
                </a:path>
              </a:pathLst>
            </a:custGeom>
            <a:noFill/>
            <a:ln w="18288">
              <a:solidFill>
                <a:srgbClr val="FCD25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uk-UA"/>
            </a:p>
          </p:txBody>
        </p:sp>
        <p:pic>
          <p:nvPicPr>
            <p:cNvPr id="491" name="object 7"/>
            <p:cNvPicPr/>
            <p:nvPr/>
          </p:nvPicPr>
          <p:blipFill>
            <a:blip r:embed="rId3"/>
            <a:stretch/>
          </p:blipFill>
          <p:spPr>
            <a:xfrm>
              <a:off x="7753320" y="3037680"/>
              <a:ext cx="1388880" cy="381852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492" name="object 8"/>
            <p:cNvSpPr/>
            <p:nvPr/>
          </p:nvSpPr>
          <p:spPr>
            <a:xfrm>
              <a:off x="7945200" y="3147480"/>
              <a:ext cx="1193760" cy="3703320"/>
            </a:xfrm>
            <a:custGeom>
              <a:avLst/>
              <a:gdLst/>
              <a:ahLst/>
              <a:cxnLst/>
              <a:rect l="l" t="t" r="r" b="b"/>
              <a:pathLst>
                <a:path w="1195070" h="3700779">
                  <a:moveTo>
                    <a:pt x="1194783" y="0"/>
                  </a:moveTo>
                  <a:lnTo>
                    <a:pt x="1127002" y="19244"/>
                  </a:lnTo>
                  <a:lnTo>
                    <a:pt x="1088389" y="32484"/>
                  </a:lnTo>
                  <a:lnTo>
                    <a:pt x="1047206" y="48546"/>
                  </a:lnTo>
                  <a:lnTo>
                    <a:pt x="1003889" y="67734"/>
                  </a:lnTo>
                  <a:lnTo>
                    <a:pt x="958871" y="90356"/>
                  </a:lnTo>
                  <a:lnTo>
                    <a:pt x="912588" y="116717"/>
                  </a:lnTo>
                  <a:lnTo>
                    <a:pt x="865473" y="147124"/>
                  </a:lnTo>
                  <a:lnTo>
                    <a:pt x="817961" y="181883"/>
                  </a:lnTo>
                  <a:lnTo>
                    <a:pt x="770487" y="221301"/>
                  </a:lnTo>
                  <a:lnTo>
                    <a:pt x="723486" y="265683"/>
                  </a:lnTo>
                  <a:lnTo>
                    <a:pt x="682487" y="309366"/>
                  </a:lnTo>
                  <a:lnTo>
                    <a:pt x="644750" y="354287"/>
                  </a:lnTo>
                  <a:lnTo>
                    <a:pt x="610142" y="400228"/>
                  </a:lnTo>
                  <a:lnTo>
                    <a:pt x="578533" y="446969"/>
                  </a:lnTo>
                  <a:lnTo>
                    <a:pt x="549793" y="494293"/>
                  </a:lnTo>
                  <a:lnTo>
                    <a:pt x="523790" y="541979"/>
                  </a:lnTo>
                  <a:lnTo>
                    <a:pt x="500393" y="589809"/>
                  </a:lnTo>
                  <a:lnTo>
                    <a:pt x="479473" y="637562"/>
                  </a:lnTo>
                  <a:lnTo>
                    <a:pt x="460897" y="685022"/>
                  </a:lnTo>
                  <a:lnTo>
                    <a:pt x="444536" y="731967"/>
                  </a:lnTo>
                  <a:lnTo>
                    <a:pt x="430258" y="778179"/>
                  </a:lnTo>
                  <a:lnTo>
                    <a:pt x="417933" y="823439"/>
                  </a:lnTo>
                  <a:lnTo>
                    <a:pt x="407430" y="867528"/>
                  </a:lnTo>
                  <a:lnTo>
                    <a:pt x="398618" y="910227"/>
                  </a:lnTo>
                  <a:lnTo>
                    <a:pt x="391366" y="951316"/>
                  </a:lnTo>
                  <a:lnTo>
                    <a:pt x="385544" y="990577"/>
                  </a:lnTo>
                  <a:lnTo>
                    <a:pt x="377665" y="1062735"/>
                  </a:lnTo>
                  <a:lnTo>
                    <a:pt x="373358" y="1128231"/>
                  </a:lnTo>
                  <a:lnTo>
                    <a:pt x="371515" y="1190017"/>
                  </a:lnTo>
                  <a:lnTo>
                    <a:pt x="371919" y="1248403"/>
                  </a:lnTo>
                  <a:lnTo>
                    <a:pt x="374353" y="1303701"/>
                  </a:lnTo>
                  <a:lnTo>
                    <a:pt x="378599" y="1356221"/>
                  </a:lnTo>
                  <a:lnTo>
                    <a:pt x="384440" y="1406275"/>
                  </a:lnTo>
                  <a:lnTo>
                    <a:pt x="391659" y="1454173"/>
                  </a:lnTo>
                  <a:lnTo>
                    <a:pt x="400039" y="1500227"/>
                  </a:lnTo>
                  <a:lnTo>
                    <a:pt x="409363" y="1544746"/>
                  </a:lnTo>
                  <a:lnTo>
                    <a:pt x="419413" y="1588042"/>
                  </a:lnTo>
                  <a:lnTo>
                    <a:pt x="429973" y="1630425"/>
                  </a:lnTo>
                  <a:lnTo>
                    <a:pt x="462534" y="1755212"/>
                  </a:lnTo>
                  <a:lnTo>
                    <a:pt x="472959" y="1797055"/>
                  </a:lnTo>
                  <a:lnTo>
                    <a:pt x="482806" y="1839540"/>
                  </a:lnTo>
                  <a:lnTo>
                    <a:pt x="491860" y="1882979"/>
                  </a:lnTo>
                  <a:lnTo>
                    <a:pt x="499903" y="1927681"/>
                  </a:lnTo>
                  <a:lnTo>
                    <a:pt x="506717" y="1973958"/>
                  </a:lnTo>
                  <a:lnTo>
                    <a:pt x="512086" y="2022120"/>
                  </a:lnTo>
                  <a:lnTo>
                    <a:pt x="515792" y="2072479"/>
                  </a:lnTo>
                  <a:lnTo>
                    <a:pt x="517619" y="2125344"/>
                  </a:lnTo>
                  <a:lnTo>
                    <a:pt x="517583" y="2196497"/>
                  </a:lnTo>
                  <a:lnTo>
                    <a:pt x="515355" y="2263682"/>
                  </a:lnTo>
                  <a:lnTo>
                    <a:pt x="511058" y="2327094"/>
                  </a:lnTo>
                  <a:lnTo>
                    <a:pt x="504816" y="2386926"/>
                  </a:lnTo>
                  <a:lnTo>
                    <a:pt x="496754" y="2443372"/>
                  </a:lnTo>
                  <a:lnTo>
                    <a:pt x="486997" y="2496627"/>
                  </a:lnTo>
                  <a:lnTo>
                    <a:pt x="475669" y="2546882"/>
                  </a:lnTo>
                  <a:lnTo>
                    <a:pt x="462894" y="2594333"/>
                  </a:lnTo>
                  <a:lnTo>
                    <a:pt x="448797" y="2639172"/>
                  </a:lnTo>
                  <a:lnTo>
                    <a:pt x="433502" y="2681594"/>
                  </a:lnTo>
                  <a:lnTo>
                    <a:pt x="417134" y="2721792"/>
                  </a:lnTo>
                  <a:lnTo>
                    <a:pt x="399816" y="2759960"/>
                  </a:lnTo>
                  <a:lnTo>
                    <a:pt x="381675" y="2796291"/>
                  </a:lnTo>
                  <a:lnTo>
                    <a:pt x="362833" y="2830980"/>
                  </a:lnTo>
                  <a:lnTo>
                    <a:pt x="343415" y="2864219"/>
                  </a:lnTo>
                  <a:lnTo>
                    <a:pt x="303350" y="2927124"/>
                  </a:lnTo>
                  <a:lnTo>
                    <a:pt x="262476" y="2986557"/>
                  </a:lnTo>
                  <a:lnTo>
                    <a:pt x="238546" y="3018847"/>
                  </a:lnTo>
                  <a:lnTo>
                    <a:pt x="213090" y="3050980"/>
                  </a:lnTo>
                  <a:lnTo>
                    <a:pt x="186684" y="3083684"/>
                  </a:lnTo>
                  <a:lnTo>
                    <a:pt x="159906" y="3117685"/>
                  </a:lnTo>
                  <a:lnTo>
                    <a:pt x="133332" y="3153708"/>
                  </a:lnTo>
                  <a:lnTo>
                    <a:pt x="107540" y="3192481"/>
                  </a:lnTo>
                  <a:lnTo>
                    <a:pt x="83105" y="3234729"/>
                  </a:lnTo>
                  <a:lnTo>
                    <a:pt x="60605" y="3281179"/>
                  </a:lnTo>
                  <a:lnTo>
                    <a:pt x="40616" y="3332558"/>
                  </a:lnTo>
                  <a:lnTo>
                    <a:pt x="23716" y="3389591"/>
                  </a:lnTo>
                  <a:lnTo>
                    <a:pt x="13038" y="3439926"/>
                  </a:lnTo>
                  <a:lnTo>
                    <a:pt x="5522" y="3490832"/>
                  </a:lnTo>
                  <a:lnTo>
                    <a:pt x="1173" y="3542127"/>
                  </a:lnTo>
                  <a:lnTo>
                    <a:pt x="0" y="3593628"/>
                  </a:lnTo>
                  <a:lnTo>
                    <a:pt x="2008" y="3645152"/>
                  </a:lnTo>
                  <a:lnTo>
                    <a:pt x="7206" y="3696515"/>
                  </a:lnTo>
                  <a:lnTo>
                    <a:pt x="1194783" y="3700294"/>
                  </a:lnTo>
                  <a:lnTo>
                    <a:pt x="119478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uk-UA"/>
            </a:p>
          </p:txBody>
        </p:sp>
        <p:pic>
          <p:nvPicPr>
            <p:cNvPr id="493" name="object 9"/>
            <p:cNvPicPr/>
            <p:nvPr/>
          </p:nvPicPr>
          <p:blipFill>
            <a:blip r:embed="rId4"/>
            <a:stretch/>
          </p:blipFill>
          <p:spPr>
            <a:xfrm>
              <a:off x="7863840" y="3577320"/>
              <a:ext cx="1278720" cy="327888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494" name="object 10"/>
            <p:cNvSpPr/>
            <p:nvPr/>
          </p:nvSpPr>
          <p:spPr>
            <a:xfrm>
              <a:off x="8055000" y="3687480"/>
              <a:ext cx="1083960" cy="3169080"/>
            </a:xfrm>
            <a:custGeom>
              <a:avLst/>
              <a:gdLst/>
              <a:ahLst/>
              <a:cxnLst/>
              <a:rect l="l" t="t" r="r" b="b"/>
              <a:pathLst>
                <a:path w="1085215" h="3167379">
                  <a:moveTo>
                    <a:pt x="1084780" y="0"/>
                  </a:moveTo>
                  <a:lnTo>
                    <a:pt x="1076015" y="52158"/>
                  </a:lnTo>
                  <a:lnTo>
                    <a:pt x="1066428" y="104115"/>
                  </a:lnTo>
                  <a:lnTo>
                    <a:pt x="1056021" y="155858"/>
                  </a:lnTo>
                  <a:lnTo>
                    <a:pt x="1044798" y="207374"/>
                  </a:lnTo>
                  <a:lnTo>
                    <a:pt x="1032760" y="258650"/>
                  </a:lnTo>
                  <a:lnTo>
                    <a:pt x="1019911" y="309675"/>
                  </a:lnTo>
                  <a:lnTo>
                    <a:pt x="1006254" y="360435"/>
                  </a:lnTo>
                  <a:lnTo>
                    <a:pt x="991791" y="410919"/>
                  </a:lnTo>
                  <a:lnTo>
                    <a:pt x="976525" y="461113"/>
                  </a:lnTo>
                  <a:lnTo>
                    <a:pt x="960459" y="511006"/>
                  </a:lnTo>
                  <a:lnTo>
                    <a:pt x="943596" y="560584"/>
                  </a:lnTo>
                  <a:lnTo>
                    <a:pt x="925938" y="609836"/>
                  </a:lnTo>
                  <a:lnTo>
                    <a:pt x="907488" y="658749"/>
                  </a:lnTo>
                  <a:lnTo>
                    <a:pt x="884142" y="717409"/>
                  </a:lnTo>
                  <a:lnTo>
                    <a:pt x="860434" y="773692"/>
                  </a:lnTo>
                  <a:lnTo>
                    <a:pt x="836458" y="827667"/>
                  </a:lnTo>
                  <a:lnTo>
                    <a:pt x="812311" y="879403"/>
                  </a:lnTo>
                  <a:lnTo>
                    <a:pt x="788089" y="928967"/>
                  </a:lnTo>
                  <a:lnTo>
                    <a:pt x="763887" y="976429"/>
                  </a:lnTo>
                  <a:lnTo>
                    <a:pt x="739800" y="1021857"/>
                  </a:lnTo>
                  <a:lnTo>
                    <a:pt x="715926" y="1065320"/>
                  </a:lnTo>
                  <a:lnTo>
                    <a:pt x="692359" y="1106887"/>
                  </a:lnTo>
                  <a:lnTo>
                    <a:pt x="669196" y="1146625"/>
                  </a:lnTo>
                  <a:lnTo>
                    <a:pt x="646533" y="1184603"/>
                  </a:lnTo>
                  <a:lnTo>
                    <a:pt x="624464" y="1220891"/>
                  </a:lnTo>
                  <a:lnTo>
                    <a:pt x="582495" y="1288669"/>
                  </a:lnTo>
                  <a:lnTo>
                    <a:pt x="539014" y="1357123"/>
                  </a:lnTo>
                  <a:lnTo>
                    <a:pt x="498381" y="1418594"/>
                  </a:lnTo>
                  <a:lnTo>
                    <a:pt x="460437" y="1473747"/>
                  </a:lnTo>
                  <a:lnTo>
                    <a:pt x="425020" y="1523252"/>
                  </a:lnTo>
                  <a:lnTo>
                    <a:pt x="391971" y="1567774"/>
                  </a:lnTo>
                  <a:lnTo>
                    <a:pt x="361130" y="1607981"/>
                  </a:lnTo>
                  <a:lnTo>
                    <a:pt x="332337" y="1644541"/>
                  </a:lnTo>
                  <a:lnTo>
                    <a:pt x="256647" y="1739010"/>
                  </a:lnTo>
                  <a:lnTo>
                    <a:pt x="234446" y="1767654"/>
                  </a:lnTo>
                  <a:lnTo>
                    <a:pt x="193630" y="1824678"/>
                  </a:lnTo>
                  <a:lnTo>
                    <a:pt x="156526" y="1885799"/>
                  </a:lnTo>
                  <a:lnTo>
                    <a:pt x="121856" y="1956357"/>
                  </a:lnTo>
                  <a:lnTo>
                    <a:pt x="105033" y="1996843"/>
                  </a:lnTo>
                  <a:lnTo>
                    <a:pt x="88338" y="2041690"/>
                  </a:lnTo>
                  <a:lnTo>
                    <a:pt x="69138" y="2098135"/>
                  </a:lnTo>
                  <a:lnTo>
                    <a:pt x="47047" y="2172814"/>
                  </a:lnTo>
                  <a:lnTo>
                    <a:pt x="36066" y="2216510"/>
                  </a:lnTo>
                  <a:lnTo>
                    <a:pt x="25739" y="2264189"/>
                  </a:lnTo>
                  <a:lnTo>
                    <a:pt x="16526" y="2315658"/>
                  </a:lnTo>
                  <a:lnTo>
                    <a:pt x="8886" y="2370725"/>
                  </a:lnTo>
                  <a:lnTo>
                    <a:pt x="3279" y="2429197"/>
                  </a:lnTo>
                  <a:lnTo>
                    <a:pt x="164" y="2490883"/>
                  </a:lnTo>
                  <a:lnTo>
                    <a:pt x="0" y="2555590"/>
                  </a:lnTo>
                  <a:lnTo>
                    <a:pt x="3245" y="2623127"/>
                  </a:lnTo>
                  <a:lnTo>
                    <a:pt x="10360" y="2693301"/>
                  </a:lnTo>
                  <a:lnTo>
                    <a:pt x="17881" y="2743260"/>
                  </a:lnTo>
                  <a:lnTo>
                    <a:pt x="27250" y="2792740"/>
                  </a:lnTo>
                  <a:lnTo>
                    <a:pt x="38446" y="2841680"/>
                  </a:lnTo>
                  <a:lnTo>
                    <a:pt x="51449" y="2890017"/>
                  </a:lnTo>
                  <a:lnTo>
                    <a:pt x="66240" y="2937690"/>
                  </a:lnTo>
                  <a:lnTo>
                    <a:pt x="82799" y="2984636"/>
                  </a:lnTo>
                  <a:lnTo>
                    <a:pt x="101106" y="3030794"/>
                  </a:lnTo>
                  <a:lnTo>
                    <a:pt x="121141" y="3076102"/>
                  </a:lnTo>
                  <a:lnTo>
                    <a:pt x="142884" y="3120498"/>
                  </a:lnTo>
                  <a:lnTo>
                    <a:pt x="166316" y="3163920"/>
                  </a:lnTo>
                  <a:lnTo>
                    <a:pt x="1084780" y="3166853"/>
                  </a:lnTo>
                  <a:lnTo>
                    <a:pt x="1084780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uk-UA"/>
            </a:p>
          </p:txBody>
        </p:sp>
        <p:pic>
          <p:nvPicPr>
            <p:cNvPr id="495" name="object 11"/>
            <p:cNvPicPr/>
            <p:nvPr/>
          </p:nvPicPr>
          <p:blipFill>
            <a:blip r:embed="rId5"/>
            <a:stretch/>
          </p:blipFill>
          <p:spPr>
            <a:xfrm>
              <a:off x="7698960" y="2738520"/>
              <a:ext cx="1443240" cy="411768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496" name="object 12"/>
            <p:cNvSpPr/>
            <p:nvPr/>
          </p:nvSpPr>
          <p:spPr>
            <a:xfrm>
              <a:off x="7790400" y="2985840"/>
              <a:ext cx="1352520" cy="3871080"/>
            </a:xfrm>
            <a:custGeom>
              <a:avLst/>
              <a:gdLst/>
              <a:ahLst/>
              <a:cxnLst/>
              <a:rect l="l" t="t" r="r" b="b"/>
              <a:pathLst>
                <a:path w="1353820" h="3868420">
                  <a:moveTo>
                    <a:pt x="211545" y="3867831"/>
                  </a:moveTo>
                  <a:lnTo>
                    <a:pt x="188488" y="3825662"/>
                  </a:lnTo>
                  <a:lnTo>
                    <a:pt x="166689" y="3782753"/>
                  </a:lnTo>
                  <a:lnTo>
                    <a:pt x="146159" y="3739140"/>
                  </a:lnTo>
                  <a:lnTo>
                    <a:pt x="126911" y="3694858"/>
                  </a:lnTo>
                  <a:lnTo>
                    <a:pt x="108957" y="3649943"/>
                  </a:lnTo>
                  <a:lnTo>
                    <a:pt x="92311" y="3604430"/>
                  </a:lnTo>
                  <a:lnTo>
                    <a:pt x="76983" y="3558355"/>
                  </a:lnTo>
                  <a:lnTo>
                    <a:pt x="62988" y="3511753"/>
                  </a:lnTo>
                  <a:lnTo>
                    <a:pt x="50336" y="3464660"/>
                  </a:lnTo>
                  <a:lnTo>
                    <a:pt x="39042" y="3417111"/>
                  </a:lnTo>
                  <a:lnTo>
                    <a:pt x="29117" y="3369142"/>
                  </a:lnTo>
                  <a:lnTo>
                    <a:pt x="20574" y="3320789"/>
                  </a:lnTo>
                  <a:lnTo>
                    <a:pt x="13425" y="3272087"/>
                  </a:lnTo>
                  <a:lnTo>
                    <a:pt x="6088" y="3203869"/>
                  </a:lnTo>
                  <a:lnTo>
                    <a:pt x="1700" y="3137569"/>
                  </a:lnTo>
                  <a:lnTo>
                    <a:pt x="0" y="3073295"/>
                  </a:lnTo>
                  <a:lnTo>
                    <a:pt x="726" y="3011156"/>
                  </a:lnTo>
                  <a:lnTo>
                    <a:pt x="3619" y="2951261"/>
                  </a:lnTo>
                  <a:lnTo>
                    <a:pt x="8419" y="2893719"/>
                  </a:lnTo>
                  <a:lnTo>
                    <a:pt x="14863" y="2838639"/>
                  </a:lnTo>
                  <a:lnTo>
                    <a:pt x="22693" y="2786130"/>
                  </a:lnTo>
                  <a:lnTo>
                    <a:pt x="31647" y="2736301"/>
                  </a:lnTo>
                  <a:lnTo>
                    <a:pt x="41464" y="2689261"/>
                  </a:lnTo>
                  <a:lnTo>
                    <a:pt x="51885" y="2645118"/>
                  </a:lnTo>
                  <a:lnTo>
                    <a:pt x="62648" y="2603982"/>
                  </a:lnTo>
                  <a:lnTo>
                    <a:pt x="73494" y="2565961"/>
                  </a:lnTo>
                  <a:lnTo>
                    <a:pt x="94389" y="2499701"/>
                  </a:lnTo>
                  <a:lnTo>
                    <a:pt x="112485" y="2447209"/>
                  </a:lnTo>
                  <a:lnTo>
                    <a:pt x="129268" y="2401794"/>
                  </a:lnTo>
                  <a:lnTo>
                    <a:pt x="146126" y="2359947"/>
                  </a:lnTo>
                  <a:lnTo>
                    <a:pt x="163159" y="2321249"/>
                  </a:lnTo>
                  <a:lnTo>
                    <a:pt x="180468" y="2285281"/>
                  </a:lnTo>
                  <a:lnTo>
                    <a:pt x="216319" y="2219862"/>
                  </a:lnTo>
                  <a:lnTo>
                    <a:pt x="254485" y="2160335"/>
                  </a:lnTo>
                  <a:lnTo>
                    <a:pt x="295773" y="2103351"/>
                  </a:lnTo>
                  <a:lnTo>
                    <a:pt x="340989" y="2045556"/>
                  </a:lnTo>
                  <a:lnTo>
                    <a:pt x="365323" y="2015307"/>
                  </a:lnTo>
                  <a:lnTo>
                    <a:pt x="390942" y="1983599"/>
                  </a:lnTo>
                  <a:lnTo>
                    <a:pt x="417947" y="1950013"/>
                  </a:lnTo>
                  <a:lnTo>
                    <a:pt x="446438" y="1914129"/>
                  </a:lnTo>
                  <a:lnTo>
                    <a:pt x="476517" y="1875529"/>
                  </a:lnTo>
                  <a:lnTo>
                    <a:pt x="508284" y="1833793"/>
                  </a:lnTo>
                  <a:lnTo>
                    <a:pt x="541841" y="1788504"/>
                  </a:lnTo>
                  <a:lnTo>
                    <a:pt x="577287" y="1739240"/>
                  </a:lnTo>
                  <a:lnTo>
                    <a:pt x="614725" y="1685585"/>
                  </a:lnTo>
                  <a:lnTo>
                    <a:pt x="654254" y="1627118"/>
                  </a:lnTo>
                  <a:lnTo>
                    <a:pt x="695976" y="1563421"/>
                  </a:lnTo>
                  <a:lnTo>
                    <a:pt x="739992" y="1494074"/>
                  </a:lnTo>
                  <a:lnTo>
                    <a:pt x="760239" y="1461624"/>
                  </a:lnTo>
                  <a:lnTo>
                    <a:pt x="781106" y="1427999"/>
                  </a:lnTo>
                  <a:lnTo>
                    <a:pt x="802536" y="1393158"/>
                  </a:lnTo>
                  <a:lnTo>
                    <a:pt x="824471" y="1357060"/>
                  </a:lnTo>
                  <a:lnTo>
                    <a:pt x="846855" y="1319665"/>
                  </a:lnTo>
                  <a:lnTo>
                    <a:pt x="869630" y="1280931"/>
                  </a:lnTo>
                  <a:lnTo>
                    <a:pt x="892740" y="1240817"/>
                  </a:lnTo>
                  <a:lnTo>
                    <a:pt x="916126" y="1199282"/>
                  </a:lnTo>
                  <a:lnTo>
                    <a:pt x="939731" y="1156286"/>
                  </a:lnTo>
                  <a:lnTo>
                    <a:pt x="963499" y="1111787"/>
                  </a:lnTo>
                  <a:lnTo>
                    <a:pt x="987371" y="1065744"/>
                  </a:lnTo>
                  <a:lnTo>
                    <a:pt x="1011292" y="1018116"/>
                  </a:lnTo>
                  <a:lnTo>
                    <a:pt x="1035203" y="968862"/>
                  </a:lnTo>
                  <a:lnTo>
                    <a:pt x="1059048" y="917941"/>
                  </a:lnTo>
                  <a:lnTo>
                    <a:pt x="1082768" y="865313"/>
                  </a:lnTo>
                  <a:lnTo>
                    <a:pt x="1106308" y="810935"/>
                  </a:lnTo>
                  <a:lnTo>
                    <a:pt x="1129609" y="754767"/>
                  </a:lnTo>
                  <a:lnTo>
                    <a:pt x="1152615" y="696768"/>
                  </a:lnTo>
                  <a:lnTo>
                    <a:pt x="1170611" y="649441"/>
                  </a:lnTo>
                  <a:lnTo>
                    <a:pt x="1188023" y="601863"/>
                  </a:lnTo>
                  <a:lnTo>
                    <a:pt x="1204847" y="554039"/>
                  </a:lnTo>
                  <a:lnTo>
                    <a:pt x="1221084" y="505979"/>
                  </a:lnTo>
                  <a:lnTo>
                    <a:pt x="1236729" y="457688"/>
                  </a:lnTo>
                  <a:lnTo>
                    <a:pt x="1251781" y="409173"/>
                  </a:lnTo>
                  <a:lnTo>
                    <a:pt x="1266239" y="360442"/>
                  </a:lnTo>
                  <a:lnTo>
                    <a:pt x="1280100" y="311502"/>
                  </a:lnTo>
                  <a:lnTo>
                    <a:pt x="1293362" y="262359"/>
                  </a:lnTo>
                  <a:lnTo>
                    <a:pt x="1306023" y="213020"/>
                  </a:lnTo>
                  <a:lnTo>
                    <a:pt x="1318082" y="163493"/>
                  </a:lnTo>
                  <a:lnTo>
                    <a:pt x="1329535" y="113784"/>
                  </a:lnTo>
                  <a:lnTo>
                    <a:pt x="1340382" y="63900"/>
                  </a:lnTo>
                  <a:lnTo>
                    <a:pt x="1350619" y="13849"/>
                  </a:lnTo>
                  <a:lnTo>
                    <a:pt x="1353275" y="0"/>
                  </a:lnTo>
                </a:path>
              </a:pathLst>
            </a:custGeom>
            <a:noFill/>
            <a:ln w="18288">
              <a:solidFill>
                <a:srgbClr val="8080EF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uk-UA"/>
            </a:p>
          </p:txBody>
        </p:sp>
        <p:pic>
          <p:nvPicPr>
            <p:cNvPr id="497" name="object 13"/>
            <p:cNvPicPr/>
            <p:nvPr/>
          </p:nvPicPr>
          <p:blipFill>
            <a:blip r:embed="rId6"/>
            <a:stretch/>
          </p:blipFill>
          <p:spPr>
            <a:xfrm>
              <a:off x="1440" y="-7200"/>
              <a:ext cx="3198600" cy="183564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498" name="object 14"/>
            <p:cNvSpPr/>
            <p:nvPr/>
          </p:nvSpPr>
          <p:spPr>
            <a:xfrm>
              <a:off x="1440" y="20160"/>
              <a:ext cx="3097800" cy="1713960"/>
            </a:xfrm>
            <a:custGeom>
              <a:avLst/>
              <a:gdLst/>
              <a:ahLst/>
              <a:cxnLst/>
              <a:rect l="l" t="t" r="r" b="b"/>
              <a:pathLst>
                <a:path w="3100070" h="1713230">
                  <a:moveTo>
                    <a:pt x="0" y="1449832"/>
                  </a:moveTo>
                  <a:lnTo>
                    <a:pt x="38633" y="1483582"/>
                  </a:lnTo>
                  <a:lnTo>
                    <a:pt x="78059" y="1515131"/>
                  </a:lnTo>
                  <a:lnTo>
                    <a:pt x="118233" y="1544456"/>
                  </a:lnTo>
                  <a:lnTo>
                    <a:pt x="159110" y="1571532"/>
                  </a:lnTo>
                  <a:lnTo>
                    <a:pt x="200643" y="1596339"/>
                  </a:lnTo>
                  <a:lnTo>
                    <a:pt x="242787" y="1618851"/>
                  </a:lnTo>
                  <a:lnTo>
                    <a:pt x="285498" y="1639048"/>
                  </a:lnTo>
                  <a:lnTo>
                    <a:pt x="328728" y="1656905"/>
                  </a:lnTo>
                  <a:lnTo>
                    <a:pt x="372433" y="1672400"/>
                  </a:lnTo>
                  <a:lnTo>
                    <a:pt x="416568" y="1685510"/>
                  </a:lnTo>
                  <a:lnTo>
                    <a:pt x="461086" y="1696212"/>
                  </a:lnTo>
                  <a:lnTo>
                    <a:pt x="525008" y="1706811"/>
                  </a:lnTo>
                  <a:lnTo>
                    <a:pt x="586714" y="1712108"/>
                  </a:lnTo>
                  <a:lnTo>
                    <a:pt x="646054" y="1712681"/>
                  </a:lnTo>
                  <a:lnTo>
                    <a:pt x="702877" y="1709111"/>
                  </a:lnTo>
                  <a:lnTo>
                    <a:pt x="757032" y="1701978"/>
                  </a:lnTo>
                  <a:lnTo>
                    <a:pt x="808368" y="1691859"/>
                  </a:lnTo>
                  <a:lnTo>
                    <a:pt x="856735" y="1679336"/>
                  </a:lnTo>
                  <a:lnTo>
                    <a:pt x="901982" y="1664988"/>
                  </a:lnTo>
                  <a:lnTo>
                    <a:pt x="943957" y="1649394"/>
                  </a:lnTo>
                  <a:lnTo>
                    <a:pt x="982510" y="1633134"/>
                  </a:lnTo>
                  <a:lnTo>
                    <a:pt x="1017491" y="1616787"/>
                  </a:lnTo>
                  <a:lnTo>
                    <a:pt x="1076131" y="1586151"/>
                  </a:lnTo>
                  <a:lnTo>
                    <a:pt x="1137703" y="1550258"/>
                  </a:lnTo>
                  <a:lnTo>
                    <a:pt x="1172664" y="1527371"/>
                  </a:lnTo>
                  <a:lnTo>
                    <a:pt x="1204793" y="1504197"/>
                  </a:lnTo>
                  <a:lnTo>
                    <a:pt x="1262240" y="1456340"/>
                  </a:lnTo>
                  <a:lnTo>
                    <a:pt x="1313412" y="1405382"/>
                  </a:lnTo>
                  <a:lnTo>
                    <a:pt x="1361677" y="1350021"/>
                  </a:lnTo>
                  <a:lnTo>
                    <a:pt x="1385773" y="1320282"/>
                  </a:lnTo>
                  <a:lnTo>
                    <a:pt x="1410404" y="1288954"/>
                  </a:lnTo>
                  <a:lnTo>
                    <a:pt x="1435994" y="1255874"/>
                  </a:lnTo>
                  <a:lnTo>
                    <a:pt x="1462962" y="1220878"/>
                  </a:lnTo>
                  <a:lnTo>
                    <a:pt x="1491729" y="1183804"/>
                  </a:lnTo>
                  <a:lnTo>
                    <a:pt x="1522717" y="1144490"/>
                  </a:lnTo>
                  <a:lnTo>
                    <a:pt x="1556347" y="1102772"/>
                  </a:lnTo>
                  <a:lnTo>
                    <a:pt x="1593040" y="1058486"/>
                  </a:lnTo>
                  <a:lnTo>
                    <a:pt x="1633216" y="1011472"/>
                  </a:lnTo>
                  <a:lnTo>
                    <a:pt x="1677298" y="961565"/>
                  </a:lnTo>
                  <a:lnTo>
                    <a:pt x="1725705" y="908603"/>
                  </a:lnTo>
                  <a:lnTo>
                    <a:pt x="1778859" y="852422"/>
                  </a:lnTo>
                  <a:lnTo>
                    <a:pt x="1837182" y="792861"/>
                  </a:lnTo>
                  <a:lnTo>
                    <a:pt x="1865510" y="764484"/>
                  </a:lnTo>
                  <a:lnTo>
                    <a:pt x="1894993" y="735143"/>
                  </a:lnTo>
                  <a:lnTo>
                    <a:pt x="1925676" y="704939"/>
                  </a:lnTo>
                  <a:lnTo>
                    <a:pt x="1957605" y="673973"/>
                  </a:lnTo>
                  <a:lnTo>
                    <a:pt x="1990825" y="642346"/>
                  </a:lnTo>
                  <a:lnTo>
                    <a:pt x="2025379" y="610159"/>
                  </a:lnTo>
                  <a:lnTo>
                    <a:pt x="2061314" y="577514"/>
                  </a:lnTo>
                  <a:lnTo>
                    <a:pt x="2098674" y="544512"/>
                  </a:lnTo>
                  <a:lnTo>
                    <a:pt x="2137505" y="511254"/>
                  </a:lnTo>
                  <a:lnTo>
                    <a:pt x="2177852" y="477841"/>
                  </a:lnTo>
                  <a:lnTo>
                    <a:pt x="2219758" y="444374"/>
                  </a:lnTo>
                  <a:lnTo>
                    <a:pt x="2263270" y="410956"/>
                  </a:lnTo>
                  <a:lnTo>
                    <a:pt x="2308433" y="377686"/>
                  </a:lnTo>
                  <a:lnTo>
                    <a:pt x="2355291" y="344666"/>
                  </a:lnTo>
                  <a:lnTo>
                    <a:pt x="2403890" y="311997"/>
                  </a:lnTo>
                  <a:lnTo>
                    <a:pt x="2454275" y="279781"/>
                  </a:lnTo>
                  <a:lnTo>
                    <a:pt x="2498780" y="252695"/>
                  </a:lnTo>
                  <a:lnTo>
                    <a:pt x="2543571" y="226687"/>
                  </a:lnTo>
                  <a:lnTo>
                    <a:pt x="2588638" y="201759"/>
                  </a:lnTo>
                  <a:lnTo>
                    <a:pt x="2633972" y="177916"/>
                  </a:lnTo>
                  <a:lnTo>
                    <a:pt x="2679562" y="155162"/>
                  </a:lnTo>
                  <a:lnTo>
                    <a:pt x="2725399" y="133500"/>
                  </a:lnTo>
                  <a:lnTo>
                    <a:pt x="2771473" y="112934"/>
                  </a:lnTo>
                  <a:lnTo>
                    <a:pt x="2817774" y="93469"/>
                  </a:lnTo>
                  <a:lnTo>
                    <a:pt x="2864294" y="75108"/>
                  </a:lnTo>
                  <a:lnTo>
                    <a:pt x="2911021" y="57854"/>
                  </a:lnTo>
                  <a:lnTo>
                    <a:pt x="2957946" y="41713"/>
                  </a:lnTo>
                  <a:lnTo>
                    <a:pt x="3005061" y="26688"/>
                  </a:lnTo>
                  <a:lnTo>
                    <a:pt x="3052353" y="12782"/>
                  </a:lnTo>
                  <a:lnTo>
                    <a:pt x="3099816" y="0"/>
                  </a:lnTo>
                </a:path>
              </a:pathLst>
            </a:custGeom>
            <a:noFill/>
            <a:ln w="18288">
              <a:solidFill>
                <a:srgbClr val="F95252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uk-UA"/>
            </a:p>
          </p:txBody>
        </p:sp>
        <p:pic>
          <p:nvPicPr>
            <p:cNvPr id="499" name="object 15"/>
            <p:cNvPicPr/>
            <p:nvPr/>
          </p:nvPicPr>
          <p:blipFill>
            <a:blip r:embed="rId7"/>
            <a:stretch/>
          </p:blipFill>
          <p:spPr>
            <a:xfrm>
              <a:off x="1440" y="-7200"/>
              <a:ext cx="3515400" cy="165852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500" name="object 16"/>
            <p:cNvSpPr/>
            <p:nvPr/>
          </p:nvSpPr>
          <p:spPr>
            <a:xfrm>
              <a:off x="1440" y="-720"/>
              <a:ext cx="3335760" cy="1481760"/>
            </a:xfrm>
            <a:custGeom>
              <a:avLst/>
              <a:gdLst/>
              <a:ahLst/>
              <a:cxnLst/>
              <a:rect l="l" t="t" r="r" b="b"/>
              <a:pathLst>
                <a:path w="3337560" h="1481455">
                  <a:moveTo>
                    <a:pt x="3337540" y="0"/>
                  </a:moveTo>
                  <a:lnTo>
                    <a:pt x="0" y="0"/>
                  </a:lnTo>
                  <a:lnTo>
                    <a:pt x="3090" y="1253871"/>
                  </a:lnTo>
                  <a:lnTo>
                    <a:pt x="44650" y="1283031"/>
                  </a:lnTo>
                  <a:lnTo>
                    <a:pt x="87062" y="1310298"/>
                  </a:lnTo>
                  <a:lnTo>
                    <a:pt x="130278" y="1335650"/>
                  </a:lnTo>
                  <a:lnTo>
                    <a:pt x="174248" y="1359065"/>
                  </a:lnTo>
                  <a:lnTo>
                    <a:pt x="218924" y="1380521"/>
                  </a:lnTo>
                  <a:lnTo>
                    <a:pt x="264258" y="1399994"/>
                  </a:lnTo>
                  <a:lnTo>
                    <a:pt x="310200" y="1417463"/>
                  </a:lnTo>
                  <a:lnTo>
                    <a:pt x="356702" y="1432906"/>
                  </a:lnTo>
                  <a:lnTo>
                    <a:pt x="403714" y="1446299"/>
                  </a:lnTo>
                  <a:lnTo>
                    <a:pt x="451189" y="1457621"/>
                  </a:lnTo>
                  <a:lnTo>
                    <a:pt x="499078" y="1466850"/>
                  </a:lnTo>
                  <a:lnTo>
                    <a:pt x="567840" y="1476034"/>
                  </a:lnTo>
                  <a:lnTo>
                    <a:pt x="634218" y="1480628"/>
                  </a:lnTo>
                  <a:lnTo>
                    <a:pt x="698051" y="1481132"/>
                  </a:lnTo>
                  <a:lnTo>
                    <a:pt x="759176" y="1478049"/>
                  </a:lnTo>
                  <a:lnTo>
                    <a:pt x="817430" y="1471880"/>
                  </a:lnTo>
                  <a:lnTo>
                    <a:pt x="872652" y="1463127"/>
                  </a:lnTo>
                  <a:lnTo>
                    <a:pt x="924680" y="1452292"/>
                  </a:lnTo>
                  <a:lnTo>
                    <a:pt x="973351" y="1439877"/>
                  </a:lnTo>
                  <a:lnTo>
                    <a:pt x="1018503" y="1426383"/>
                  </a:lnTo>
                  <a:lnTo>
                    <a:pt x="1059974" y="1412312"/>
                  </a:lnTo>
                  <a:lnTo>
                    <a:pt x="1097602" y="1398166"/>
                  </a:lnTo>
                  <a:lnTo>
                    <a:pt x="1160680" y="1371656"/>
                  </a:lnTo>
                  <a:lnTo>
                    <a:pt x="1226903" y="1340616"/>
                  </a:lnTo>
                  <a:lnTo>
                    <a:pt x="1264504" y="1320828"/>
                  </a:lnTo>
                  <a:lnTo>
                    <a:pt x="1299061" y="1300791"/>
                  </a:lnTo>
                  <a:lnTo>
                    <a:pt x="1360853" y="1259410"/>
                  </a:lnTo>
                  <a:lnTo>
                    <a:pt x="1415901" y="1215345"/>
                  </a:lnTo>
                  <a:lnTo>
                    <a:pt x="1467827" y="1167472"/>
                  </a:lnTo>
                  <a:lnTo>
                    <a:pt x="1520253" y="1114663"/>
                  </a:lnTo>
                  <a:lnTo>
                    <a:pt x="1607754" y="1023732"/>
                  </a:lnTo>
                  <a:lnTo>
                    <a:pt x="1641095" y="989734"/>
                  </a:lnTo>
                  <a:lnTo>
                    <a:pt x="1677277" y="953658"/>
                  </a:lnTo>
                  <a:lnTo>
                    <a:pt x="1716754" y="915363"/>
                  </a:lnTo>
                  <a:lnTo>
                    <a:pt x="1759979" y="874708"/>
                  </a:lnTo>
                  <a:lnTo>
                    <a:pt x="1807403" y="831552"/>
                  </a:lnTo>
                  <a:lnTo>
                    <a:pt x="1859480" y="785755"/>
                  </a:lnTo>
                  <a:lnTo>
                    <a:pt x="1916662" y="737175"/>
                  </a:lnTo>
                  <a:lnTo>
                    <a:pt x="1979402" y="685673"/>
                  </a:lnTo>
                  <a:lnTo>
                    <a:pt x="2041540" y="635789"/>
                  </a:lnTo>
                  <a:lnTo>
                    <a:pt x="2074528" y="609679"/>
                  </a:lnTo>
                  <a:lnTo>
                    <a:pt x="2108861" y="582906"/>
                  </a:lnTo>
                  <a:lnTo>
                    <a:pt x="2144586" y="555558"/>
                  </a:lnTo>
                  <a:lnTo>
                    <a:pt x="2181751" y="527724"/>
                  </a:lnTo>
                  <a:lnTo>
                    <a:pt x="2220405" y="499491"/>
                  </a:lnTo>
                  <a:lnTo>
                    <a:pt x="2260596" y="470947"/>
                  </a:lnTo>
                  <a:lnTo>
                    <a:pt x="2302372" y="442180"/>
                  </a:lnTo>
                  <a:lnTo>
                    <a:pt x="2345781" y="413277"/>
                  </a:lnTo>
                  <a:lnTo>
                    <a:pt x="2390872" y="384327"/>
                  </a:lnTo>
                  <a:lnTo>
                    <a:pt x="2437692" y="355417"/>
                  </a:lnTo>
                  <a:lnTo>
                    <a:pt x="2486290" y="326635"/>
                  </a:lnTo>
                  <a:lnTo>
                    <a:pt x="2536713" y="298068"/>
                  </a:lnTo>
                  <a:lnTo>
                    <a:pt x="2589011" y="269806"/>
                  </a:lnTo>
                  <a:lnTo>
                    <a:pt x="2643231" y="241935"/>
                  </a:lnTo>
                  <a:lnTo>
                    <a:pt x="2687895" y="220062"/>
                  </a:lnTo>
                  <a:lnTo>
                    <a:pt x="2732828" y="198999"/>
                  </a:lnTo>
                  <a:lnTo>
                    <a:pt x="2778021" y="178746"/>
                  </a:lnTo>
                  <a:lnTo>
                    <a:pt x="2823466" y="159308"/>
                  </a:lnTo>
                  <a:lnTo>
                    <a:pt x="2869155" y="140687"/>
                  </a:lnTo>
                  <a:lnTo>
                    <a:pt x="2915078" y="122886"/>
                  </a:lnTo>
                  <a:lnTo>
                    <a:pt x="2961228" y="105906"/>
                  </a:lnTo>
                  <a:lnTo>
                    <a:pt x="3007595" y="89752"/>
                  </a:lnTo>
                  <a:lnTo>
                    <a:pt x="3054172" y="74426"/>
                  </a:lnTo>
                  <a:lnTo>
                    <a:pt x="3100949" y="59929"/>
                  </a:lnTo>
                  <a:lnTo>
                    <a:pt x="3147918" y="46266"/>
                  </a:lnTo>
                  <a:lnTo>
                    <a:pt x="3195070" y="33439"/>
                  </a:lnTo>
                  <a:lnTo>
                    <a:pt x="3242397" y="21450"/>
                  </a:lnTo>
                  <a:lnTo>
                    <a:pt x="3289890" y="10303"/>
                  </a:lnTo>
                  <a:lnTo>
                    <a:pt x="3337540" y="0"/>
                  </a:lnTo>
                  <a:close/>
                </a:path>
              </a:pathLst>
            </a:custGeom>
            <a:solidFill>
              <a:srgbClr val="9999CC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uk-UA"/>
            </a:p>
          </p:txBody>
        </p:sp>
        <p:pic>
          <p:nvPicPr>
            <p:cNvPr id="501" name="object 17"/>
            <p:cNvPicPr/>
            <p:nvPr/>
          </p:nvPicPr>
          <p:blipFill>
            <a:blip r:embed="rId8"/>
            <a:stretch/>
          </p:blipFill>
          <p:spPr>
            <a:xfrm>
              <a:off x="3960" y="-7200"/>
              <a:ext cx="9135000" cy="6857280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502" name="PlaceHolder 1"/>
          <p:cNvSpPr>
            <a:spLocks noGrp="1"/>
          </p:cNvSpPr>
          <p:nvPr>
            <p:ph type="title"/>
          </p:nvPr>
        </p:nvSpPr>
        <p:spPr>
          <a:xfrm>
            <a:off x="285840" y="202320"/>
            <a:ext cx="8625240" cy="1157760"/>
          </a:xfrm>
          <a:prstGeom prst="rect">
            <a:avLst/>
          </a:prstGeom>
          <a:noFill/>
          <a:ln w="0">
            <a:noFill/>
          </a:ln>
        </p:spPr>
        <p:txBody>
          <a:bodyPr lIns="0" tIns="13320" rIns="0" bIns="0" anchor="t">
            <a:noAutofit/>
          </a:bodyPr>
          <a:lstStyle/>
          <a:p>
            <a:pPr marL="12600" algn="ctr">
              <a:lnSpc>
                <a:spcPct val="100000"/>
              </a:lnSpc>
              <a:spcBef>
                <a:spcPts val="105"/>
              </a:spcBef>
            </a:pPr>
            <a: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OCTOSCIENCE. Lviv municipal open STEAM laboratory що підтримується Фондом місцевого співробітництва Посольства Фінляндії в Україні Suomen suurlähetystö </a:t>
            </a:r>
            <a:b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Kiova - Embassy of Finland in Kyiv та реалізовується Lviv Open Lab, </a:t>
            </a:r>
            <a:b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що входить до Мережі молодіжних просторів ТВОРИ </a:t>
            </a:r>
            <a:b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uk-UA" sz="1800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(учителі Єдинак І.Я., Чучвера І.В.)</a:t>
            </a:r>
            <a:br>
              <a:rPr lang="uk-UA" sz="1800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uk-UA" sz="1800" b="0" strike="noStrike" spc="-1" dirty="0">
              <a:latin typeface="Arial"/>
            </a:endParaRPr>
          </a:p>
        </p:txBody>
      </p:sp>
      <p:pic>
        <p:nvPicPr>
          <p:cNvPr id="3" name="Рисунок 2" descr="Зображення, що містить одежа, особа, жінка, Обличчя людини&#10;&#10;Автоматично згенерований опис">
            <a:extLst>
              <a:ext uri="{FF2B5EF4-FFF2-40B4-BE49-F238E27FC236}">
                <a16:creationId xmlns="" xmlns:a16="http://schemas.microsoft.com/office/drawing/2014/main" id="{775FA685-7F7C-4403-F152-C929B420017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560" y="1648556"/>
            <a:ext cx="6948840" cy="4913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24824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8" name="object 4"/>
          <p:cNvGrpSpPr/>
          <p:nvPr/>
        </p:nvGrpSpPr>
        <p:grpSpPr>
          <a:xfrm>
            <a:off x="-9375" y="361"/>
            <a:ext cx="9153375" cy="6857640"/>
            <a:chOff x="-223920" y="-85365"/>
            <a:chExt cx="9366840" cy="6942285"/>
          </a:xfrm>
        </p:grpSpPr>
        <p:pic>
          <p:nvPicPr>
            <p:cNvPr id="489" name="object 5"/>
            <p:cNvPicPr/>
            <p:nvPr/>
          </p:nvPicPr>
          <p:blipFill>
            <a:blip r:embed="rId2"/>
            <a:stretch/>
          </p:blipFill>
          <p:spPr>
            <a:xfrm>
              <a:off x="7625880" y="3217320"/>
              <a:ext cx="1367280" cy="363888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490" name="object 6"/>
            <p:cNvSpPr/>
            <p:nvPr/>
          </p:nvSpPr>
          <p:spPr>
            <a:xfrm>
              <a:off x="7714440" y="3330720"/>
              <a:ext cx="1196640" cy="3522600"/>
            </a:xfrm>
            <a:custGeom>
              <a:avLst/>
              <a:gdLst/>
              <a:ahLst/>
              <a:cxnLst/>
              <a:rect l="l" t="t" r="r" b="b"/>
              <a:pathLst>
                <a:path w="1198245" h="3520440">
                  <a:moveTo>
                    <a:pt x="1197831" y="0"/>
                  </a:moveTo>
                  <a:lnTo>
                    <a:pt x="1129889" y="18297"/>
                  </a:lnTo>
                  <a:lnTo>
                    <a:pt x="1091180" y="30901"/>
                  </a:lnTo>
                  <a:lnTo>
                    <a:pt x="1049895" y="46196"/>
                  </a:lnTo>
                  <a:lnTo>
                    <a:pt x="1006469" y="64472"/>
                  </a:lnTo>
                  <a:lnTo>
                    <a:pt x="961339" y="86019"/>
                  </a:lnTo>
                  <a:lnTo>
                    <a:pt x="914940" y="111128"/>
                  </a:lnTo>
                  <a:lnTo>
                    <a:pt x="867710" y="140088"/>
                  </a:lnTo>
                  <a:lnTo>
                    <a:pt x="820084" y="173191"/>
                  </a:lnTo>
                  <a:lnTo>
                    <a:pt x="772499" y="210726"/>
                  </a:lnTo>
                  <a:lnTo>
                    <a:pt x="725391" y="252984"/>
                  </a:lnTo>
                  <a:lnTo>
                    <a:pt x="681975" y="297086"/>
                  </a:lnTo>
                  <a:lnTo>
                    <a:pt x="642215" y="342493"/>
                  </a:lnTo>
                  <a:lnTo>
                    <a:pt x="605954" y="388959"/>
                  </a:lnTo>
                  <a:lnTo>
                    <a:pt x="573036" y="436236"/>
                  </a:lnTo>
                  <a:lnTo>
                    <a:pt x="543307" y="484076"/>
                  </a:lnTo>
                  <a:lnTo>
                    <a:pt x="516611" y="532232"/>
                  </a:lnTo>
                  <a:lnTo>
                    <a:pt x="492792" y="580457"/>
                  </a:lnTo>
                  <a:lnTo>
                    <a:pt x="471696" y="628504"/>
                  </a:lnTo>
                  <a:lnTo>
                    <a:pt x="453166" y="676124"/>
                  </a:lnTo>
                  <a:lnTo>
                    <a:pt x="437047" y="723071"/>
                  </a:lnTo>
                  <a:lnTo>
                    <a:pt x="423185" y="769097"/>
                  </a:lnTo>
                  <a:lnTo>
                    <a:pt x="411423" y="813955"/>
                  </a:lnTo>
                  <a:lnTo>
                    <a:pt x="401606" y="857397"/>
                  </a:lnTo>
                  <a:lnTo>
                    <a:pt x="393578" y="899176"/>
                  </a:lnTo>
                  <a:lnTo>
                    <a:pt x="387185" y="939045"/>
                  </a:lnTo>
                  <a:lnTo>
                    <a:pt x="378681" y="1012063"/>
                  </a:lnTo>
                  <a:lnTo>
                    <a:pt x="374217" y="1077327"/>
                  </a:lnTo>
                  <a:lnTo>
                    <a:pt x="372453" y="1138729"/>
                  </a:lnTo>
                  <a:lnTo>
                    <a:pt x="373138" y="1196607"/>
                  </a:lnTo>
                  <a:lnTo>
                    <a:pt x="376021" y="1251303"/>
                  </a:lnTo>
                  <a:lnTo>
                    <a:pt x="380853" y="1303156"/>
                  </a:lnTo>
                  <a:lnTo>
                    <a:pt x="387382" y="1352508"/>
                  </a:lnTo>
                  <a:lnTo>
                    <a:pt x="395360" y="1399699"/>
                  </a:lnTo>
                  <a:lnTo>
                    <a:pt x="404535" y="1445070"/>
                  </a:lnTo>
                  <a:lnTo>
                    <a:pt x="414657" y="1488960"/>
                  </a:lnTo>
                  <a:lnTo>
                    <a:pt x="425476" y="1531711"/>
                  </a:lnTo>
                  <a:lnTo>
                    <a:pt x="436741" y="1573662"/>
                  </a:lnTo>
                  <a:lnTo>
                    <a:pt x="448203" y="1615155"/>
                  </a:lnTo>
                  <a:lnTo>
                    <a:pt x="459610" y="1656529"/>
                  </a:lnTo>
                  <a:lnTo>
                    <a:pt x="470713" y="1698126"/>
                  </a:lnTo>
                  <a:lnTo>
                    <a:pt x="481262" y="1740285"/>
                  </a:lnTo>
                  <a:lnTo>
                    <a:pt x="491005" y="1783348"/>
                  </a:lnTo>
                  <a:lnTo>
                    <a:pt x="499694" y="1827654"/>
                  </a:lnTo>
                  <a:lnTo>
                    <a:pt x="507076" y="1873545"/>
                  </a:lnTo>
                  <a:lnTo>
                    <a:pt x="512903" y="1921360"/>
                  </a:lnTo>
                  <a:lnTo>
                    <a:pt x="516924" y="1971440"/>
                  </a:lnTo>
                  <a:lnTo>
                    <a:pt x="518889" y="2024126"/>
                  </a:lnTo>
                  <a:lnTo>
                    <a:pt x="518803" y="2095536"/>
                  </a:lnTo>
                  <a:lnTo>
                    <a:pt x="516272" y="2162749"/>
                  </a:lnTo>
                  <a:lnTo>
                    <a:pt x="511443" y="2225982"/>
                  </a:lnTo>
                  <a:lnTo>
                    <a:pt x="504462" y="2285450"/>
                  </a:lnTo>
                  <a:lnTo>
                    <a:pt x="495478" y="2341372"/>
                  </a:lnTo>
                  <a:lnTo>
                    <a:pt x="484636" y="2393965"/>
                  </a:lnTo>
                  <a:lnTo>
                    <a:pt x="472084" y="2443444"/>
                  </a:lnTo>
                  <a:lnTo>
                    <a:pt x="457968" y="2490027"/>
                  </a:lnTo>
                  <a:lnTo>
                    <a:pt x="442435" y="2533930"/>
                  </a:lnTo>
                  <a:lnTo>
                    <a:pt x="425632" y="2575372"/>
                  </a:lnTo>
                  <a:lnTo>
                    <a:pt x="407705" y="2614568"/>
                  </a:lnTo>
                  <a:lnTo>
                    <a:pt x="388803" y="2651736"/>
                  </a:lnTo>
                  <a:lnTo>
                    <a:pt x="369071" y="2687092"/>
                  </a:lnTo>
                  <a:lnTo>
                    <a:pt x="348657" y="2720854"/>
                  </a:lnTo>
                  <a:lnTo>
                    <a:pt x="327707" y="2753237"/>
                  </a:lnTo>
                  <a:lnTo>
                    <a:pt x="284787" y="2814739"/>
                  </a:lnTo>
                  <a:lnTo>
                    <a:pt x="236366" y="2878437"/>
                  </a:lnTo>
                  <a:lnTo>
                    <a:pt x="207802" y="2912495"/>
                  </a:lnTo>
                  <a:lnTo>
                    <a:pt x="178213" y="2947414"/>
                  </a:lnTo>
                  <a:lnTo>
                    <a:pt x="148396" y="2984142"/>
                  </a:lnTo>
                  <a:lnTo>
                    <a:pt x="119145" y="3023629"/>
                  </a:lnTo>
                  <a:lnTo>
                    <a:pt x="91256" y="3066823"/>
                  </a:lnTo>
                  <a:lnTo>
                    <a:pt x="65525" y="3114673"/>
                  </a:lnTo>
                  <a:lnTo>
                    <a:pt x="42746" y="3168128"/>
                  </a:lnTo>
                  <a:lnTo>
                    <a:pt x="23716" y="3228136"/>
                  </a:lnTo>
                  <a:lnTo>
                    <a:pt x="13038" y="3276073"/>
                  </a:lnTo>
                  <a:lnTo>
                    <a:pt x="5522" y="3324554"/>
                  </a:lnTo>
                  <a:lnTo>
                    <a:pt x="1173" y="3373405"/>
                  </a:lnTo>
                  <a:lnTo>
                    <a:pt x="0" y="3422452"/>
                  </a:lnTo>
                  <a:lnTo>
                    <a:pt x="2008" y="3471522"/>
                  </a:lnTo>
                  <a:lnTo>
                    <a:pt x="7206" y="3520439"/>
                  </a:lnTo>
                </a:path>
              </a:pathLst>
            </a:custGeom>
            <a:noFill/>
            <a:ln w="18288">
              <a:solidFill>
                <a:srgbClr val="FCD25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uk-UA"/>
            </a:p>
          </p:txBody>
        </p:sp>
        <p:pic>
          <p:nvPicPr>
            <p:cNvPr id="491" name="object 7"/>
            <p:cNvPicPr/>
            <p:nvPr/>
          </p:nvPicPr>
          <p:blipFill>
            <a:blip r:embed="rId3"/>
            <a:stretch/>
          </p:blipFill>
          <p:spPr>
            <a:xfrm>
              <a:off x="7753320" y="3037680"/>
              <a:ext cx="1388880" cy="381852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492" name="object 8"/>
            <p:cNvSpPr/>
            <p:nvPr/>
          </p:nvSpPr>
          <p:spPr>
            <a:xfrm>
              <a:off x="7945200" y="3147480"/>
              <a:ext cx="1193760" cy="3703320"/>
            </a:xfrm>
            <a:custGeom>
              <a:avLst/>
              <a:gdLst/>
              <a:ahLst/>
              <a:cxnLst/>
              <a:rect l="l" t="t" r="r" b="b"/>
              <a:pathLst>
                <a:path w="1195070" h="3700779">
                  <a:moveTo>
                    <a:pt x="1194783" y="0"/>
                  </a:moveTo>
                  <a:lnTo>
                    <a:pt x="1127002" y="19244"/>
                  </a:lnTo>
                  <a:lnTo>
                    <a:pt x="1088389" y="32484"/>
                  </a:lnTo>
                  <a:lnTo>
                    <a:pt x="1047206" y="48546"/>
                  </a:lnTo>
                  <a:lnTo>
                    <a:pt x="1003889" y="67734"/>
                  </a:lnTo>
                  <a:lnTo>
                    <a:pt x="958871" y="90356"/>
                  </a:lnTo>
                  <a:lnTo>
                    <a:pt x="912588" y="116717"/>
                  </a:lnTo>
                  <a:lnTo>
                    <a:pt x="865473" y="147124"/>
                  </a:lnTo>
                  <a:lnTo>
                    <a:pt x="817961" y="181883"/>
                  </a:lnTo>
                  <a:lnTo>
                    <a:pt x="770487" y="221301"/>
                  </a:lnTo>
                  <a:lnTo>
                    <a:pt x="723486" y="265683"/>
                  </a:lnTo>
                  <a:lnTo>
                    <a:pt x="682487" y="309366"/>
                  </a:lnTo>
                  <a:lnTo>
                    <a:pt x="644750" y="354287"/>
                  </a:lnTo>
                  <a:lnTo>
                    <a:pt x="610142" y="400228"/>
                  </a:lnTo>
                  <a:lnTo>
                    <a:pt x="578533" y="446969"/>
                  </a:lnTo>
                  <a:lnTo>
                    <a:pt x="549793" y="494293"/>
                  </a:lnTo>
                  <a:lnTo>
                    <a:pt x="523790" y="541979"/>
                  </a:lnTo>
                  <a:lnTo>
                    <a:pt x="500393" y="589809"/>
                  </a:lnTo>
                  <a:lnTo>
                    <a:pt x="479473" y="637562"/>
                  </a:lnTo>
                  <a:lnTo>
                    <a:pt x="460897" y="685022"/>
                  </a:lnTo>
                  <a:lnTo>
                    <a:pt x="444536" y="731967"/>
                  </a:lnTo>
                  <a:lnTo>
                    <a:pt x="430258" y="778179"/>
                  </a:lnTo>
                  <a:lnTo>
                    <a:pt x="417933" y="823439"/>
                  </a:lnTo>
                  <a:lnTo>
                    <a:pt x="407430" y="867528"/>
                  </a:lnTo>
                  <a:lnTo>
                    <a:pt x="398618" y="910227"/>
                  </a:lnTo>
                  <a:lnTo>
                    <a:pt x="391366" y="951316"/>
                  </a:lnTo>
                  <a:lnTo>
                    <a:pt x="385544" y="990577"/>
                  </a:lnTo>
                  <a:lnTo>
                    <a:pt x="377665" y="1062735"/>
                  </a:lnTo>
                  <a:lnTo>
                    <a:pt x="373358" y="1128231"/>
                  </a:lnTo>
                  <a:lnTo>
                    <a:pt x="371515" y="1190017"/>
                  </a:lnTo>
                  <a:lnTo>
                    <a:pt x="371919" y="1248403"/>
                  </a:lnTo>
                  <a:lnTo>
                    <a:pt x="374353" y="1303701"/>
                  </a:lnTo>
                  <a:lnTo>
                    <a:pt x="378599" y="1356221"/>
                  </a:lnTo>
                  <a:lnTo>
                    <a:pt x="384440" y="1406275"/>
                  </a:lnTo>
                  <a:lnTo>
                    <a:pt x="391659" y="1454173"/>
                  </a:lnTo>
                  <a:lnTo>
                    <a:pt x="400039" y="1500227"/>
                  </a:lnTo>
                  <a:lnTo>
                    <a:pt x="409363" y="1544746"/>
                  </a:lnTo>
                  <a:lnTo>
                    <a:pt x="419413" y="1588042"/>
                  </a:lnTo>
                  <a:lnTo>
                    <a:pt x="429973" y="1630425"/>
                  </a:lnTo>
                  <a:lnTo>
                    <a:pt x="462534" y="1755212"/>
                  </a:lnTo>
                  <a:lnTo>
                    <a:pt x="472959" y="1797055"/>
                  </a:lnTo>
                  <a:lnTo>
                    <a:pt x="482806" y="1839540"/>
                  </a:lnTo>
                  <a:lnTo>
                    <a:pt x="491860" y="1882979"/>
                  </a:lnTo>
                  <a:lnTo>
                    <a:pt x="499903" y="1927681"/>
                  </a:lnTo>
                  <a:lnTo>
                    <a:pt x="506717" y="1973958"/>
                  </a:lnTo>
                  <a:lnTo>
                    <a:pt x="512086" y="2022120"/>
                  </a:lnTo>
                  <a:lnTo>
                    <a:pt x="515792" y="2072479"/>
                  </a:lnTo>
                  <a:lnTo>
                    <a:pt x="517619" y="2125344"/>
                  </a:lnTo>
                  <a:lnTo>
                    <a:pt x="517583" y="2196497"/>
                  </a:lnTo>
                  <a:lnTo>
                    <a:pt x="515355" y="2263682"/>
                  </a:lnTo>
                  <a:lnTo>
                    <a:pt x="511058" y="2327094"/>
                  </a:lnTo>
                  <a:lnTo>
                    <a:pt x="504816" y="2386926"/>
                  </a:lnTo>
                  <a:lnTo>
                    <a:pt x="496754" y="2443372"/>
                  </a:lnTo>
                  <a:lnTo>
                    <a:pt x="486997" y="2496627"/>
                  </a:lnTo>
                  <a:lnTo>
                    <a:pt x="475669" y="2546882"/>
                  </a:lnTo>
                  <a:lnTo>
                    <a:pt x="462894" y="2594333"/>
                  </a:lnTo>
                  <a:lnTo>
                    <a:pt x="448797" y="2639172"/>
                  </a:lnTo>
                  <a:lnTo>
                    <a:pt x="433502" y="2681594"/>
                  </a:lnTo>
                  <a:lnTo>
                    <a:pt x="417134" y="2721792"/>
                  </a:lnTo>
                  <a:lnTo>
                    <a:pt x="399816" y="2759960"/>
                  </a:lnTo>
                  <a:lnTo>
                    <a:pt x="381675" y="2796291"/>
                  </a:lnTo>
                  <a:lnTo>
                    <a:pt x="362833" y="2830980"/>
                  </a:lnTo>
                  <a:lnTo>
                    <a:pt x="343415" y="2864219"/>
                  </a:lnTo>
                  <a:lnTo>
                    <a:pt x="303350" y="2927124"/>
                  </a:lnTo>
                  <a:lnTo>
                    <a:pt x="262476" y="2986557"/>
                  </a:lnTo>
                  <a:lnTo>
                    <a:pt x="238546" y="3018847"/>
                  </a:lnTo>
                  <a:lnTo>
                    <a:pt x="213090" y="3050980"/>
                  </a:lnTo>
                  <a:lnTo>
                    <a:pt x="186684" y="3083684"/>
                  </a:lnTo>
                  <a:lnTo>
                    <a:pt x="159906" y="3117685"/>
                  </a:lnTo>
                  <a:lnTo>
                    <a:pt x="133332" y="3153708"/>
                  </a:lnTo>
                  <a:lnTo>
                    <a:pt x="107540" y="3192481"/>
                  </a:lnTo>
                  <a:lnTo>
                    <a:pt x="83105" y="3234729"/>
                  </a:lnTo>
                  <a:lnTo>
                    <a:pt x="60605" y="3281179"/>
                  </a:lnTo>
                  <a:lnTo>
                    <a:pt x="40616" y="3332558"/>
                  </a:lnTo>
                  <a:lnTo>
                    <a:pt x="23716" y="3389591"/>
                  </a:lnTo>
                  <a:lnTo>
                    <a:pt x="13038" y="3439926"/>
                  </a:lnTo>
                  <a:lnTo>
                    <a:pt x="5522" y="3490832"/>
                  </a:lnTo>
                  <a:lnTo>
                    <a:pt x="1173" y="3542127"/>
                  </a:lnTo>
                  <a:lnTo>
                    <a:pt x="0" y="3593628"/>
                  </a:lnTo>
                  <a:lnTo>
                    <a:pt x="2008" y="3645152"/>
                  </a:lnTo>
                  <a:lnTo>
                    <a:pt x="7206" y="3696515"/>
                  </a:lnTo>
                  <a:lnTo>
                    <a:pt x="1194783" y="3700294"/>
                  </a:lnTo>
                  <a:lnTo>
                    <a:pt x="119478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uk-UA"/>
            </a:p>
          </p:txBody>
        </p:sp>
        <p:pic>
          <p:nvPicPr>
            <p:cNvPr id="493" name="object 9"/>
            <p:cNvPicPr/>
            <p:nvPr/>
          </p:nvPicPr>
          <p:blipFill>
            <a:blip r:embed="rId4"/>
            <a:stretch/>
          </p:blipFill>
          <p:spPr>
            <a:xfrm>
              <a:off x="7863840" y="3577320"/>
              <a:ext cx="1278720" cy="327888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494" name="object 10"/>
            <p:cNvSpPr/>
            <p:nvPr/>
          </p:nvSpPr>
          <p:spPr>
            <a:xfrm>
              <a:off x="8055000" y="3687480"/>
              <a:ext cx="1083960" cy="3169080"/>
            </a:xfrm>
            <a:custGeom>
              <a:avLst/>
              <a:gdLst/>
              <a:ahLst/>
              <a:cxnLst/>
              <a:rect l="l" t="t" r="r" b="b"/>
              <a:pathLst>
                <a:path w="1085215" h="3167379">
                  <a:moveTo>
                    <a:pt x="1084780" y="0"/>
                  </a:moveTo>
                  <a:lnTo>
                    <a:pt x="1076015" y="52158"/>
                  </a:lnTo>
                  <a:lnTo>
                    <a:pt x="1066428" y="104115"/>
                  </a:lnTo>
                  <a:lnTo>
                    <a:pt x="1056021" y="155858"/>
                  </a:lnTo>
                  <a:lnTo>
                    <a:pt x="1044798" y="207374"/>
                  </a:lnTo>
                  <a:lnTo>
                    <a:pt x="1032760" y="258650"/>
                  </a:lnTo>
                  <a:lnTo>
                    <a:pt x="1019911" y="309675"/>
                  </a:lnTo>
                  <a:lnTo>
                    <a:pt x="1006254" y="360435"/>
                  </a:lnTo>
                  <a:lnTo>
                    <a:pt x="991791" y="410919"/>
                  </a:lnTo>
                  <a:lnTo>
                    <a:pt x="976525" y="461113"/>
                  </a:lnTo>
                  <a:lnTo>
                    <a:pt x="960459" y="511006"/>
                  </a:lnTo>
                  <a:lnTo>
                    <a:pt x="943596" y="560584"/>
                  </a:lnTo>
                  <a:lnTo>
                    <a:pt x="925938" y="609836"/>
                  </a:lnTo>
                  <a:lnTo>
                    <a:pt x="907488" y="658749"/>
                  </a:lnTo>
                  <a:lnTo>
                    <a:pt x="884142" y="717409"/>
                  </a:lnTo>
                  <a:lnTo>
                    <a:pt x="860434" y="773692"/>
                  </a:lnTo>
                  <a:lnTo>
                    <a:pt x="836458" y="827667"/>
                  </a:lnTo>
                  <a:lnTo>
                    <a:pt x="812311" y="879403"/>
                  </a:lnTo>
                  <a:lnTo>
                    <a:pt x="788089" y="928967"/>
                  </a:lnTo>
                  <a:lnTo>
                    <a:pt x="763887" y="976429"/>
                  </a:lnTo>
                  <a:lnTo>
                    <a:pt x="739800" y="1021857"/>
                  </a:lnTo>
                  <a:lnTo>
                    <a:pt x="715926" y="1065320"/>
                  </a:lnTo>
                  <a:lnTo>
                    <a:pt x="692359" y="1106887"/>
                  </a:lnTo>
                  <a:lnTo>
                    <a:pt x="669196" y="1146625"/>
                  </a:lnTo>
                  <a:lnTo>
                    <a:pt x="646533" y="1184603"/>
                  </a:lnTo>
                  <a:lnTo>
                    <a:pt x="624464" y="1220891"/>
                  </a:lnTo>
                  <a:lnTo>
                    <a:pt x="582495" y="1288669"/>
                  </a:lnTo>
                  <a:lnTo>
                    <a:pt x="539014" y="1357123"/>
                  </a:lnTo>
                  <a:lnTo>
                    <a:pt x="498381" y="1418594"/>
                  </a:lnTo>
                  <a:lnTo>
                    <a:pt x="460437" y="1473747"/>
                  </a:lnTo>
                  <a:lnTo>
                    <a:pt x="425020" y="1523252"/>
                  </a:lnTo>
                  <a:lnTo>
                    <a:pt x="391971" y="1567774"/>
                  </a:lnTo>
                  <a:lnTo>
                    <a:pt x="361130" y="1607981"/>
                  </a:lnTo>
                  <a:lnTo>
                    <a:pt x="332337" y="1644541"/>
                  </a:lnTo>
                  <a:lnTo>
                    <a:pt x="256647" y="1739010"/>
                  </a:lnTo>
                  <a:lnTo>
                    <a:pt x="234446" y="1767654"/>
                  </a:lnTo>
                  <a:lnTo>
                    <a:pt x="193630" y="1824678"/>
                  </a:lnTo>
                  <a:lnTo>
                    <a:pt x="156526" y="1885799"/>
                  </a:lnTo>
                  <a:lnTo>
                    <a:pt x="121856" y="1956357"/>
                  </a:lnTo>
                  <a:lnTo>
                    <a:pt x="105033" y="1996843"/>
                  </a:lnTo>
                  <a:lnTo>
                    <a:pt x="88338" y="2041690"/>
                  </a:lnTo>
                  <a:lnTo>
                    <a:pt x="69138" y="2098135"/>
                  </a:lnTo>
                  <a:lnTo>
                    <a:pt x="47047" y="2172814"/>
                  </a:lnTo>
                  <a:lnTo>
                    <a:pt x="36066" y="2216510"/>
                  </a:lnTo>
                  <a:lnTo>
                    <a:pt x="25739" y="2264189"/>
                  </a:lnTo>
                  <a:lnTo>
                    <a:pt x="16526" y="2315658"/>
                  </a:lnTo>
                  <a:lnTo>
                    <a:pt x="8886" y="2370725"/>
                  </a:lnTo>
                  <a:lnTo>
                    <a:pt x="3279" y="2429197"/>
                  </a:lnTo>
                  <a:lnTo>
                    <a:pt x="164" y="2490883"/>
                  </a:lnTo>
                  <a:lnTo>
                    <a:pt x="0" y="2555590"/>
                  </a:lnTo>
                  <a:lnTo>
                    <a:pt x="3245" y="2623127"/>
                  </a:lnTo>
                  <a:lnTo>
                    <a:pt x="10360" y="2693301"/>
                  </a:lnTo>
                  <a:lnTo>
                    <a:pt x="17881" y="2743260"/>
                  </a:lnTo>
                  <a:lnTo>
                    <a:pt x="27250" y="2792740"/>
                  </a:lnTo>
                  <a:lnTo>
                    <a:pt x="38446" y="2841680"/>
                  </a:lnTo>
                  <a:lnTo>
                    <a:pt x="51449" y="2890017"/>
                  </a:lnTo>
                  <a:lnTo>
                    <a:pt x="66240" y="2937690"/>
                  </a:lnTo>
                  <a:lnTo>
                    <a:pt x="82799" y="2984636"/>
                  </a:lnTo>
                  <a:lnTo>
                    <a:pt x="101106" y="3030794"/>
                  </a:lnTo>
                  <a:lnTo>
                    <a:pt x="121141" y="3076102"/>
                  </a:lnTo>
                  <a:lnTo>
                    <a:pt x="142884" y="3120498"/>
                  </a:lnTo>
                  <a:lnTo>
                    <a:pt x="166316" y="3163920"/>
                  </a:lnTo>
                  <a:lnTo>
                    <a:pt x="1084780" y="3166853"/>
                  </a:lnTo>
                  <a:lnTo>
                    <a:pt x="1084780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uk-UA"/>
            </a:p>
          </p:txBody>
        </p:sp>
        <p:pic>
          <p:nvPicPr>
            <p:cNvPr id="495" name="object 11"/>
            <p:cNvPicPr/>
            <p:nvPr/>
          </p:nvPicPr>
          <p:blipFill>
            <a:blip r:embed="rId5"/>
            <a:stretch/>
          </p:blipFill>
          <p:spPr>
            <a:xfrm>
              <a:off x="7698960" y="2738520"/>
              <a:ext cx="1443240" cy="411768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496" name="object 12"/>
            <p:cNvSpPr/>
            <p:nvPr/>
          </p:nvSpPr>
          <p:spPr>
            <a:xfrm>
              <a:off x="7790400" y="2985840"/>
              <a:ext cx="1352520" cy="3871080"/>
            </a:xfrm>
            <a:custGeom>
              <a:avLst/>
              <a:gdLst/>
              <a:ahLst/>
              <a:cxnLst/>
              <a:rect l="l" t="t" r="r" b="b"/>
              <a:pathLst>
                <a:path w="1353820" h="3868420">
                  <a:moveTo>
                    <a:pt x="211545" y="3867831"/>
                  </a:moveTo>
                  <a:lnTo>
                    <a:pt x="188488" y="3825662"/>
                  </a:lnTo>
                  <a:lnTo>
                    <a:pt x="166689" y="3782753"/>
                  </a:lnTo>
                  <a:lnTo>
                    <a:pt x="146159" y="3739140"/>
                  </a:lnTo>
                  <a:lnTo>
                    <a:pt x="126911" y="3694858"/>
                  </a:lnTo>
                  <a:lnTo>
                    <a:pt x="108957" y="3649943"/>
                  </a:lnTo>
                  <a:lnTo>
                    <a:pt x="92311" y="3604430"/>
                  </a:lnTo>
                  <a:lnTo>
                    <a:pt x="76983" y="3558355"/>
                  </a:lnTo>
                  <a:lnTo>
                    <a:pt x="62988" y="3511753"/>
                  </a:lnTo>
                  <a:lnTo>
                    <a:pt x="50336" y="3464660"/>
                  </a:lnTo>
                  <a:lnTo>
                    <a:pt x="39042" y="3417111"/>
                  </a:lnTo>
                  <a:lnTo>
                    <a:pt x="29117" y="3369142"/>
                  </a:lnTo>
                  <a:lnTo>
                    <a:pt x="20574" y="3320789"/>
                  </a:lnTo>
                  <a:lnTo>
                    <a:pt x="13425" y="3272087"/>
                  </a:lnTo>
                  <a:lnTo>
                    <a:pt x="6088" y="3203869"/>
                  </a:lnTo>
                  <a:lnTo>
                    <a:pt x="1700" y="3137569"/>
                  </a:lnTo>
                  <a:lnTo>
                    <a:pt x="0" y="3073295"/>
                  </a:lnTo>
                  <a:lnTo>
                    <a:pt x="726" y="3011156"/>
                  </a:lnTo>
                  <a:lnTo>
                    <a:pt x="3619" y="2951261"/>
                  </a:lnTo>
                  <a:lnTo>
                    <a:pt x="8419" y="2893719"/>
                  </a:lnTo>
                  <a:lnTo>
                    <a:pt x="14863" y="2838639"/>
                  </a:lnTo>
                  <a:lnTo>
                    <a:pt x="22693" y="2786130"/>
                  </a:lnTo>
                  <a:lnTo>
                    <a:pt x="31647" y="2736301"/>
                  </a:lnTo>
                  <a:lnTo>
                    <a:pt x="41464" y="2689261"/>
                  </a:lnTo>
                  <a:lnTo>
                    <a:pt x="51885" y="2645118"/>
                  </a:lnTo>
                  <a:lnTo>
                    <a:pt x="62648" y="2603982"/>
                  </a:lnTo>
                  <a:lnTo>
                    <a:pt x="73494" y="2565961"/>
                  </a:lnTo>
                  <a:lnTo>
                    <a:pt x="94389" y="2499701"/>
                  </a:lnTo>
                  <a:lnTo>
                    <a:pt x="112485" y="2447209"/>
                  </a:lnTo>
                  <a:lnTo>
                    <a:pt x="129268" y="2401794"/>
                  </a:lnTo>
                  <a:lnTo>
                    <a:pt x="146126" y="2359947"/>
                  </a:lnTo>
                  <a:lnTo>
                    <a:pt x="163159" y="2321249"/>
                  </a:lnTo>
                  <a:lnTo>
                    <a:pt x="180468" y="2285281"/>
                  </a:lnTo>
                  <a:lnTo>
                    <a:pt x="216319" y="2219862"/>
                  </a:lnTo>
                  <a:lnTo>
                    <a:pt x="254485" y="2160335"/>
                  </a:lnTo>
                  <a:lnTo>
                    <a:pt x="295773" y="2103351"/>
                  </a:lnTo>
                  <a:lnTo>
                    <a:pt x="340989" y="2045556"/>
                  </a:lnTo>
                  <a:lnTo>
                    <a:pt x="365323" y="2015307"/>
                  </a:lnTo>
                  <a:lnTo>
                    <a:pt x="390942" y="1983599"/>
                  </a:lnTo>
                  <a:lnTo>
                    <a:pt x="417947" y="1950013"/>
                  </a:lnTo>
                  <a:lnTo>
                    <a:pt x="446438" y="1914129"/>
                  </a:lnTo>
                  <a:lnTo>
                    <a:pt x="476517" y="1875529"/>
                  </a:lnTo>
                  <a:lnTo>
                    <a:pt x="508284" y="1833793"/>
                  </a:lnTo>
                  <a:lnTo>
                    <a:pt x="541841" y="1788504"/>
                  </a:lnTo>
                  <a:lnTo>
                    <a:pt x="577287" y="1739240"/>
                  </a:lnTo>
                  <a:lnTo>
                    <a:pt x="614725" y="1685585"/>
                  </a:lnTo>
                  <a:lnTo>
                    <a:pt x="654254" y="1627118"/>
                  </a:lnTo>
                  <a:lnTo>
                    <a:pt x="695976" y="1563421"/>
                  </a:lnTo>
                  <a:lnTo>
                    <a:pt x="739992" y="1494074"/>
                  </a:lnTo>
                  <a:lnTo>
                    <a:pt x="760239" y="1461624"/>
                  </a:lnTo>
                  <a:lnTo>
                    <a:pt x="781106" y="1427999"/>
                  </a:lnTo>
                  <a:lnTo>
                    <a:pt x="802536" y="1393158"/>
                  </a:lnTo>
                  <a:lnTo>
                    <a:pt x="824471" y="1357060"/>
                  </a:lnTo>
                  <a:lnTo>
                    <a:pt x="846855" y="1319665"/>
                  </a:lnTo>
                  <a:lnTo>
                    <a:pt x="869630" y="1280931"/>
                  </a:lnTo>
                  <a:lnTo>
                    <a:pt x="892740" y="1240817"/>
                  </a:lnTo>
                  <a:lnTo>
                    <a:pt x="916126" y="1199282"/>
                  </a:lnTo>
                  <a:lnTo>
                    <a:pt x="939731" y="1156286"/>
                  </a:lnTo>
                  <a:lnTo>
                    <a:pt x="963499" y="1111787"/>
                  </a:lnTo>
                  <a:lnTo>
                    <a:pt x="987371" y="1065744"/>
                  </a:lnTo>
                  <a:lnTo>
                    <a:pt x="1011292" y="1018116"/>
                  </a:lnTo>
                  <a:lnTo>
                    <a:pt x="1035203" y="968862"/>
                  </a:lnTo>
                  <a:lnTo>
                    <a:pt x="1059048" y="917941"/>
                  </a:lnTo>
                  <a:lnTo>
                    <a:pt x="1082768" y="865313"/>
                  </a:lnTo>
                  <a:lnTo>
                    <a:pt x="1106308" y="810935"/>
                  </a:lnTo>
                  <a:lnTo>
                    <a:pt x="1129609" y="754767"/>
                  </a:lnTo>
                  <a:lnTo>
                    <a:pt x="1152615" y="696768"/>
                  </a:lnTo>
                  <a:lnTo>
                    <a:pt x="1170611" y="649441"/>
                  </a:lnTo>
                  <a:lnTo>
                    <a:pt x="1188023" y="601863"/>
                  </a:lnTo>
                  <a:lnTo>
                    <a:pt x="1204847" y="554039"/>
                  </a:lnTo>
                  <a:lnTo>
                    <a:pt x="1221084" y="505979"/>
                  </a:lnTo>
                  <a:lnTo>
                    <a:pt x="1236729" y="457688"/>
                  </a:lnTo>
                  <a:lnTo>
                    <a:pt x="1251781" y="409173"/>
                  </a:lnTo>
                  <a:lnTo>
                    <a:pt x="1266239" y="360442"/>
                  </a:lnTo>
                  <a:lnTo>
                    <a:pt x="1280100" y="311502"/>
                  </a:lnTo>
                  <a:lnTo>
                    <a:pt x="1293362" y="262359"/>
                  </a:lnTo>
                  <a:lnTo>
                    <a:pt x="1306023" y="213020"/>
                  </a:lnTo>
                  <a:lnTo>
                    <a:pt x="1318082" y="163493"/>
                  </a:lnTo>
                  <a:lnTo>
                    <a:pt x="1329535" y="113784"/>
                  </a:lnTo>
                  <a:lnTo>
                    <a:pt x="1340382" y="63900"/>
                  </a:lnTo>
                  <a:lnTo>
                    <a:pt x="1350619" y="13849"/>
                  </a:lnTo>
                  <a:lnTo>
                    <a:pt x="1353275" y="0"/>
                  </a:lnTo>
                </a:path>
              </a:pathLst>
            </a:custGeom>
            <a:noFill/>
            <a:ln w="18288">
              <a:solidFill>
                <a:srgbClr val="8080EF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uk-UA"/>
            </a:p>
          </p:txBody>
        </p:sp>
        <p:pic>
          <p:nvPicPr>
            <p:cNvPr id="497" name="object 13"/>
            <p:cNvPicPr/>
            <p:nvPr/>
          </p:nvPicPr>
          <p:blipFill>
            <a:blip r:embed="rId6"/>
            <a:stretch/>
          </p:blipFill>
          <p:spPr>
            <a:xfrm>
              <a:off x="1440" y="-7200"/>
              <a:ext cx="3198600" cy="183564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498" name="object 14"/>
            <p:cNvSpPr/>
            <p:nvPr/>
          </p:nvSpPr>
          <p:spPr>
            <a:xfrm>
              <a:off x="1440" y="20160"/>
              <a:ext cx="3097800" cy="1713960"/>
            </a:xfrm>
            <a:custGeom>
              <a:avLst/>
              <a:gdLst/>
              <a:ahLst/>
              <a:cxnLst/>
              <a:rect l="l" t="t" r="r" b="b"/>
              <a:pathLst>
                <a:path w="3100070" h="1713230">
                  <a:moveTo>
                    <a:pt x="0" y="1449832"/>
                  </a:moveTo>
                  <a:lnTo>
                    <a:pt x="38633" y="1483582"/>
                  </a:lnTo>
                  <a:lnTo>
                    <a:pt x="78059" y="1515131"/>
                  </a:lnTo>
                  <a:lnTo>
                    <a:pt x="118233" y="1544456"/>
                  </a:lnTo>
                  <a:lnTo>
                    <a:pt x="159110" y="1571532"/>
                  </a:lnTo>
                  <a:lnTo>
                    <a:pt x="200643" y="1596339"/>
                  </a:lnTo>
                  <a:lnTo>
                    <a:pt x="242787" y="1618851"/>
                  </a:lnTo>
                  <a:lnTo>
                    <a:pt x="285498" y="1639048"/>
                  </a:lnTo>
                  <a:lnTo>
                    <a:pt x="328728" y="1656905"/>
                  </a:lnTo>
                  <a:lnTo>
                    <a:pt x="372433" y="1672400"/>
                  </a:lnTo>
                  <a:lnTo>
                    <a:pt x="416568" y="1685510"/>
                  </a:lnTo>
                  <a:lnTo>
                    <a:pt x="461086" y="1696212"/>
                  </a:lnTo>
                  <a:lnTo>
                    <a:pt x="525008" y="1706811"/>
                  </a:lnTo>
                  <a:lnTo>
                    <a:pt x="586714" y="1712108"/>
                  </a:lnTo>
                  <a:lnTo>
                    <a:pt x="646054" y="1712681"/>
                  </a:lnTo>
                  <a:lnTo>
                    <a:pt x="702877" y="1709111"/>
                  </a:lnTo>
                  <a:lnTo>
                    <a:pt x="757032" y="1701978"/>
                  </a:lnTo>
                  <a:lnTo>
                    <a:pt x="808368" y="1691859"/>
                  </a:lnTo>
                  <a:lnTo>
                    <a:pt x="856735" y="1679336"/>
                  </a:lnTo>
                  <a:lnTo>
                    <a:pt x="901982" y="1664988"/>
                  </a:lnTo>
                  <a:lnTo>
                    <a:pt x="943957" y="1649394"/>
                  </a:lnTo>
                  <a:lnTo>
                    <a:pt x="982510" y="1633134"/>
                  </a:lnTo>
                  <a:lnTo>
                    <a:pt x="1017491" y="1616787"/>
                  </a:lnTo>
                  <a:lnTo>
                    <a:pt x="1076131" y="1586151"/>
                  </a:lnTo>
                  <a:lnTo>
                    <a:pt x="1137703" y="1550258"/>
                  </a:lnTo>
                  <a:lnTo>
                    <a:pt x="1172664" y="1527371"/>
                  </a:lnTo>
                  <a:lnTo>
                    <a:pt x="1204793" y="1504197"/>
                  </a:lnTo>
                  <a:lnTo>
                    <a:pt x="1262240" y="1456340"/>
                  </a:lnTo>
                  <a:lnTo>
                    <a:pt x="1313412" y="1405382"/>
                  </a:lnTo>
                  <a:lnTo>
                    <a:pt x="1361677" y="1350021"/>
                  </a:lnTo>
                  <a:lnTo>
                    <a:pt x="1385773" y="1320282"/>
                  </a:lnTo>
                  <a:lnTo>
                    <a:pt x="1410404" y="1288954"/>
                  </a:lnTo>
                  <a:lnTo>
                    <a:pt x="1435994" y="1255874"/>
                  </a:lnTo>
                  <a:lnTo>
                    <a:pt x="1462962" y="1220878"/>
                  </a:lnTo>
                  <a:lnTo>
                    <a:pt x="1491729" y="1183804"/>
                  </a:lnTo>
                  <a:lnTo>
                    <a:pt x="1522717" y="1144490"/>
                  </a:lnTo>
                  <a:lnTo>
                    <a:pt x="1556347" y="1102772"/>
                  </a:lnTo>
                  <a:lnTo>
                    <a:pt x="1593040" y="1058486"/>
                  </a:lnTo>
                  <a:lnTo>
                    <a:pt x="1633216" y="1011472"/>
                  </a:lnTo>
                  <a:lnTo>
                    <a:pt x="1677298" y="961565"/>
                  </a:lnTo>
                  <a:lnTo>
                    <a:pt x="1725705" y="908603"/>
                  </a:lnTo>
                  <a:lnTo>
                    <a:pt x="1778859" y="852422"/>
                  </a:lnTo>
                  <a:lnTo>
                    <a:pt x="1837182" y="792861"/>
                  </a:lnTo>
                  <a:lnTo>
                    <a:pt x="1865510" y="764484"/>
                  </a:lnTo>
                  <a:lnTo>
                    <a:pt x="1894993" y="735143"/>
                  </a:lnTo>
                  <a:lnTo>
                    <a:pt x="1925676" y="704939"/>
                  </a:lnTo>
                  <a:lnTo>
                    <a:pt x="1957605" y="673973"/>
                  </a:lnTo>
                  <a:lnTo>
                    <a:pt x="1990825" y="642346"/>
                  </a:lnTo>
                  <a:lnTo>
                    <a:pt x="2025379" y="610159"/>
                  </a:lnTo>
                  <a:lnTo>
                    <a:pt x="2061314" y="577514"/>
                  </a:lnTo>
                  <a:lnTo>
                    <a:pt x="2098674" y="544512"/>
                  </a:lnTo>
                  <a:lnTo>
                    <a:pt x="2137505" y="511254"/>
                  </a:lnTo>
                  <a:lnTo>
                    <a:pt x="2177852" y="477841"/>
                  </a:lnTo>
                  <a:lnTo>
                    <a:pt x="2219758" y="444374"/>
                  </a:lnTo>
                  <a:lnTo>
                    <a:pt x="2263270" y="410956"/>
                  </a:lnTo>
                  <a:lnTo>
                    <a:pt x="2308433" y="377686"/>
                  </a:lnTo>
                  <a:lnTo>
                    <a:pt x="2355291" y="344666"/>
                  </a:lnTo>
                  <a:lnTo>
                    <a:pt x="2403890" y="311997"/>
                  </a:lnTo>
                  <a:lnTo>
                    <a:pt x="2454275" y="279781"/>
                  </a:lnTo>
                  <a:lnTo>
                    <a:pt x="2498780" y="252695"/>
                  </a:lnTo>
                  <a:lnTo>
                    <a:pt x="2543571" y="226687"/>
                  </a:lnTo>
                  <a:lnTo>
                    <a:pt x="2588638" y="201759"/>
                  </a:lnTo>
                  <a:lnTo>
                    <a:pt x="2633972" y="177916"/>
                  </a:lnTo>
                  <a:lnTo>
                    <a:pt x="2679562" y="155162"/>
                  </a:lnTo>
                  <a:lnTo>
                    <a:pt x="2725399" y="133500"/>
                  </a:lnTo>
                  <a:lnTo>
                    <a:pt x="2771473" y="112934"/>
                  </a:lnTo>
                  <a:lnTo>
                    <a:pt x="2817774" y="93469"/>
                  </a:lnTo>
                  <a:lnTo>
                    <a:pt x="2864294" y="75108"/>
                  </a:lnTo>
                  <a:lnTo>
                    <a:pt x="2911021" y="57854"/>
                  </a:lnTo>
                  <a:lnTo>
                    <a:pt x="2957946" y="41713"/>
                  </a:lnTo>
                  <a:lnTo>
                    <a:pt x="3005061" y="26688"/>
                  </a:lnTo>
                  <a:lnTo>
                    <a:pt x="3052353" y="12782"/>
                  </a:lnTo>
                  <a:lnTo>
                    <a:pt x="3099816" y="0"/>
                  </a:lnTo>
                </a:path>
              </a:pathLst>
            </a:custGeom>
            <a:noFill/>
            <a:ln w="18288">
              <a:solidFill>
                <a:srgbClr val="F95252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uk-UA"/>
            </a:p>
          </p:txBody>
        </p:sp>
        <p:pic>
          <p:nvPicPr>
            <p:cNvPr id="499" name="object 15"/>
            <p:cNvPicPr/>
            <p:nvPr/>
          </p:nvPicPr>
          <p:blipFill>
            <a:blip r:embed="rId7"/>
            <a:stretch/>
          </p:blipFill>
          <p:spPr>
            <a:xfrm>
              <a:off x="1440" y="-7200"/>
              <a:ext cx="3515400" cy="165852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500" name="object 16"/>
            <p:cNvSpPr/>
            <p:nvPr/>
          </p:nvSpPr>
          <p:spPr>
            <a:xfrm>
              <a:off x="1440" y="-720"/>
              <a:ext cx="3335760" cy="1481760"/>
            </a:xfrm>
            <a:custGeom>
              <a:avLst/>
              <a:gdLst/>
              <a:ahLst/>
              <a:cxnLst/>
              <a:rect l="l" t="t" r="r" b="b"/>
              <a:pathLst>
                <a:path w="3337560" h="1481455">
                  <a:moveTo>
                    <a:pt x="3337540" y="0"/>
                  </a:moveTo>
                  <a:lnTo>
                    <a:pt x="0" y="0"/>
                  </a:lnTo>
                  <a:lnTo>
                    <a:pt x="3090" y="1253871"/>
                  </a:lnTo>
                  <a:lnTo>
                    <a:pt x="44650" y="1283031"/>
                  </a:lnTo>
                  <a:lnTo>
                    <a:pt x="87062" y="1310298"/>
                  </a:lnTo>
                  <a:lnTo>
                    <a:pt x="130278" y="1335650"/>
                  </a:lnTo>
                  <a:lnTo>
                    <a:pt x="174248" y="1359065"/>
                  </a:lnTo>
                  <a:lnTo>
                    <a:pt x="218924" y="1380521"/>
                  </a:lnTo>
                  <a:lnTo>
                    <a:pt x="264258" y="1399994"/>
                  </a:lnTo>
                  <a:lnTo>
                    <a:pt x="310200" y="1417463"/>
                  </a:lnTo>
                  <a:lnTo>
                    <a:pt x="356702" y="1432906"/>
                  </a:lnTo>
                  <a:lnTo>
                    <a:pt x="403714" y="1446299"/>
                  </a:lnTo>
                  <a:lnTo>
                    <a:pt x="451189" y="1457621"/>
                  </a:lnTo>
                  <a:lnTo>
                    <a:pt x="499078" y="1466850"/>
                  </a:lnTo>
                  <a:lnTo>
                    <a:pt x="567840" y="1476034"/>
                  </a:lnTo>
                  <a:lnTo>
                    <a:pt x="634218" y="1480628"/>
                  </a:lnTo>
                  <a:lnTo>
                    <a:pt x="698051" y="1481132"/>
                  </a:lnTo>
                  <a:lnTo>
                    <a:pt x="759176" y="1478049"/>
                  </a:lnTo>
                  <a:lnTo>
                    <a:pt x="817430" y="1471880"/>
                  </a:lnTo>
                  <a:lnTo>
                    <a:pt x="872652" y="1463127"/>
                  </a:lnTo>
                  <a:lnTo>
                    <a:pt x="924680" y="1452292"/>
                  </a:lnTo>
                  <a:lnTo>
                    <a:pt x="973351" y="1439877"/>
                  </a:lnTo>
                  <a:lnTo>
                    <a:pt x="1018503" y="1426383"/>
                  </a:lnTo>
                  <a:lnTo>
                    <a:pt x="1059974" y="1412312"/>
                  </a:lnTo>
                  <a:lnTo>
                    <a:pt x="1097602" y="1398166"/>
                  </a:lnTo>
                  <a:lnTo>
                    <a:pt x="1160680" y="1371656"/>
                  </a:lnTo>
                  <a:lnTo>
                    <a:pt x="1226903" y="1340616"/>
                  </a:lnTo>
                  <a:lnTo>
                    <a:pt x="1264504" y="1320828"/>
                  </a:lnTo>
                  <a:lnTo>
                    <a:pt x="1299061" y="1300791"/>
                  </a:lnTo>
                  <a:lnTo>
                    <a:pt x="1360853" y="1259410"/>
                  </a:lnTo>
                  <a:lnTo>
                    <a:pt x="1415901" y="1215345"/>
                  </a:lnTo>
                  <a:lnTo>
                    <a:pt x="1467827" y="1167472"/>
                  </a:lnTo>
                  <a:lnTo>
                    <a:pt x="1520253" y="1114663"/>
                  </a:lnTo>
                  <a:lnTo>
                    <a:pt x="1607754" y="1023732"/>
                  </a:lnTo>
                  <a:lnTo>
                    <a:pt x="1641095" y="989734"/>
                  </a:lnTo>
                  <a:lnTo>
                    <a:pt x="1677277" y="953658"/>
                  </a:lnTo>
                  <a:lnTo>
                    <a:pt x="1716754" y="915363"/>
                  </a:lnTo>
                  <a:lnTo>
                    <a:pt x="1759979" y="874708"/>
                  </a:lnTo>
                  <a:lnTo>
                    <a:pt x="1807403" y="831552"/>
                  </a:lnTo>
                  <a:lnTo>
                    <a:pt x="1859480" y="785755"/>
                  </a:lnTo>
                  <a:lnTo>
                    <a:pt x="1916662" y="737175"/>
                  </a:lnTo>
                  <a:lnTo>
                    <a:pt x="1979402" y="685673"/>
                  </a:lnTo>
                  <a:lnTo>
                    <a:pt x="2041540" y="635789"/>
                  </a:lnTo>
                  <a:lnTo>
                    <a:pt x="2074528" y="609679"/>
                  </a:lnTo>
                  <a:lnTo>
                    <a:pt x="2108861" y="582906"/>
                  </a:lnTo>
                  <a:lnTo>
                    <a:pt x="2144586" y="555558"/>
                  </a:lnTo>
                  <a:lnTo>
                    <a:pt x="2181751" y="527724"/>
                  </a:lnTo>
                  <a:lnTo>
                    <a:pt x="2220405" y="499491"/>
                  </a:lnTo>
                  <a:lnTo>
                    <a:pt x="2260596" y="470947"/>
                  </a:lnTo>
                  <a:lnTo>
                    <a:pt x="2302372" y="442180"/>
                  </a:lnTo>
                  <a:lnTo>
                    <a:pt x="2345781" y="413277"/>
                  </a:lnTo>
                  <a:lnTo>
                    <a:pt x="2390872" y="384327"/>
                  </a:lnTo>
                  <a:lnTo>
                    <a:pt x="2437692" y="355417"/>
                  </a:lnTo>
                  <a:lnTo>
                    <a:pt x="2486290" y="326635"/>
                  </a:lnTo>
                  <a:lnTo>
                    <a:pt x="2536713" y="298068"/>
                  </a:lnTo>
                  <a:lnTo>
                    <a:pt x="2589011" y="269806"/>
                  </a:lnTo>
                  <a:lnTo>
                    <a:pt x="2643231" y="241935"/>
                  </a:lnTo>
                  <a:lnTo>
                    <a:pt x="2687895" y="220062"/>
                  </a:lnTo>
                  <a:lnTo>
                    <a:pt x="2732828" y="198999"/>
                  </a:lnTo>
                  <a:lnTo>
                    <a:pt x="2778021" y="178746"/>
                  </a:lnTo>
                  <a:lnTo>
                    <a:pt x="2823466" y="159308"/>
                  </a:lnTo>
                  <a:lnTo>
                    <a:pt x="2869155" y="140687"/>
                  </a:lnTo>
                  <a:lnTo>
                    <a:pt x="2915078" y="122886"/>
                  </a:lnTo>
                  <a:lnTo>
                    <a:pt x="2961228" y="105906"/>
                  </a:lnTo>
                  <a:lnTo>
                    <a:pt x="3007595" y="89752"/>
                  </a:lnTo>
                  <a:lnTo>
                    <a:pt x="3054172" y="74426"/>
                  </a:lnTo>
                  <a:lnTo>
                    <a:pt x="3100949" y="59929"/>
                  </a:lnTo>
                  <a:lnTo>
                    <a:pt x="3147918" y="46266"/>
                  </a:lnTo>
                  <a:lnTo>
                    <a:pt x="3195070" y="33439"/>
                  </a:lnTo>
                  <a:lnTo>
                    <a:pt x="3242397" y="21450"/>
                  </a:lnTo>
                  <a:lnTo>
                    <a:pt x="3289890" y="10303"/>
                  </a:lnTo>
                  <a:lnTo>
                    <a:pt x="3337540" y="0"/>
                  </a:lnTo>
                  <a:close/>
                </a:path>
              </a:pathLst>
            </a:custGeom>
            <a:solidFill>
              <a:srgbClr val="9999CC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uk-UA"/>
            </a:p>
          </p:txBody>
        </p:sp>
        <p:pic>
          <p:nvPicPr>
            <p:cNvPr id="501" name="object 17"/>
            <p:cNvPicPr/>
            <p:nvPr/>
          </p:nvPicPr>
          <p:blipFill>
            <a:blip r:embed="rId8"/>
            <a:stretch/>
          </p:blipFill>
          <p:spPr>
            <a:xfrm>
              <a:off x="-223920" y="-85365"/>
              <a:ext cx="9362880" cy="6936165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502" name="PlaceHolder 1"/>
          <p:cNvSpPr>
            <a:spLocks noGrp="1"/>
          </p:cNvSpPr>
          <p:nvPr>
            <p:ph type="title"/>
          </p:nvPr>
        </p:nvSpPr>
        <p:spPr>
          <a:xfrm>
            <a:off x="285840" y="202320"/>
            <a:ext cx="8625240" cy="1157760"/>
          </a:xfrm>
          <a:prstGeom prst="rect">
            <a:avLst/>
          </a:prstGeom>
          <a:noFill/>
          <a:ln w="0">
            <a:noFill/>
          </a:ln>
        </p:spPr>
        <p:txBody>
          <a:bodyPr lIns="0" tIns="13320" rIns="0" bIns="0" anchor="t">
            <a:noAutofit/>
          </a:bodyPr>
          <a:lstStyle/>
          <a:p>
            <a:pPr marL="12600" algn="ctr">
              <a:lnSpc>
                <a:spcPct val="100000"/>
              </a:lnSpc>
              <a:spcBef>
                <a:spcPts val="105"/>
              </a:spcBef>
            </a:pPr>
            <a: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«Клуб молодого винахідника» в Україні, що реалізується Центром Науки Коперник та українськими партнерами Lviv Open Lab, Малою академією наук України за підтримки Фундації HumanDoc та Польсько-американської Фундації «Свободи» в рамках програми RITA «Трансформації в регіоні», що імплементується Фундацією «Освіта для демократії» </a:t>
            </a:r>
            <a:r>
              <a:rPr lang="uk-UA" sz="1800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(учителі Єдинак І.Я., Чучвера І.В</a:t>
            </a:r>
            <a:r>
              <a:rPr lang="uk-UA" sz="1800" i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r>
              <a:rPr lang="uk-UA" sz="1800" i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Камінська М.Т.</a:t>
            </a:r>
            <a:r>
              <a:rPr lang="uk-UA" sz="1800" i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r>
              <a:rPr lang="uk-UA" sz="1800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uk-UA" sz="1800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uk-UA" sz="1800" b="0" strike="noStrike" spc="-1" dirty="0">
              <a:latin typeface="Arial"/>
            </a:endParaRPr>
          </a:p>
        </p:txBody>
      </p:sp>
      <p:pic>
        <p:nvPicPr>
          <p:cNvPr id="4" name="Рисунок 3" descr="Зображення, що містить одежа, особа, люди, колаж&#10;&#10;Автоматично згенерований опис">
            <a:extLst>
              <a:ext uri="{FF2B5EF4-FFF2-40B4-BE49-F238E27FC236}">
                <a16:creationId xmlns="" xmlns:a16="http://schemas.microsoft.com/office/drawing/2014/main" id="{D2B38C10-AFB9-637E-29BB-72A6043F798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060" y="1672414"/>
            <a:ext cx="7053943" cy="4987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5346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2" name="object 4"/>
          <p:cNvGrpSpPr/>
          <p:nvPr/>
        </p:nvGrpSpPr>
        <p:grpSpPr>
          <a:xfrm>
            <a:off x="1440" y="-14040"/>
            <a:ext cx="9141480" cy="6864120"/>
            <a:chOff x="1440" y="-14040"/>
            <a:chExt cx="9141480" cy="6864120"/>
          </a:xfrm>
        </p:grpSpPr>
        <p:pic>
          <p:nvPicPr>
            <p:cNvPr id="473" name="object 5"/>
            <p:cNvPicPr/>
            <p:nvPr/>
          </p:nvPicPr>
          <p:blipFill>
            <a:blip r:embed="rId2"/>
            <a:stretch/>
          </p:blipFill>
          <p:spPr>
            <a:xfrm>
              <a:off x="7625880" y="3210480"/>
              <a:ext cx="1367280" cy="363888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474" name="object 6"/>
            <p:cNvSpPr/>
            <p:nvPr/>
          </p:nvSpPr>
          <p:spPr>
            <a:xfrm>
              <a:off x="7714440" y="3323880"/>
              <a:ext cx="1196640" cy="3522600"/>
            </a:xfrm>
            <a:custGeom>
              <a:avLst/>
              <a:gdLst/>
              <a:ahLst/>
              <a:cxnLst/>
              <a:rect l="l" t="t" r="r" b="b"/>
              <a:pathLst>
                <a:path w="1198245" h="3520440">
                  <a:moveTo>
                    <a:pt x="1197831" y="0"/>
                  </a:moveTo>
                  <a:lnTo>
                    <a:pt x="1129889" y="18297"/>
                  </a:lnTo>
                  <a:lnTo>
                    <a:pt x="1091180" y="30901"/>
                  </a:lnTo>
                  <a:lnTo>
                    <a:pt x="1049895" y="46196"/>
                  </a:lnTo>
                  <a:lnTo>
                    <a:pt x="1006469" y="64472"/>
                  </a:lnTo>
                  <a:lnTo>
                    <a:pt x="961339" y="86019"/>
                  </a:lnTo>
                  <a:lnTo>
                    <a:pt x="914940" y="111128"/>
                  </a:lnTo>
                  <a:lnTo>
                    <a:pt x="867710" y="140088"/>
                  </a:lnTo>
                  <a:lnTo>
                    <a:pt x="820084" y="173191"/>
                  </a:lnTo>
                  <a:lnTo>
                    <a:pt x="772499" y="210726"/>
                  </a:lnTo>
                  <a:lnTo>
                    <a:pt x="725391" y="252984"/>
                  </a:lnTo>
                  <a:lnTo>
                    <a:pt x="681975" y="297086"/>
                  </a:lnTo>
                  <a:lnTo>
                    <a:pt x="642215" y="342493"/>
                  </a:lnTo>
                  <a:lnTo>
                    <a:pt x="605954" y="388959"/>
                  </a:lnTo>
                  <a:lnTo>
                    <a:pt x="573036" y="436236"/>
                  </a:lnTo>
                  <a:lnTo>
                    <a:pt x="543307" y="484076"/>
                  </a:lnTo>
                  <a:lnTo>
                    <a:pt x="516611" y="532232"/>
                  </a:lnTo>
                  <a:lnTo>
                    <a:pt x="492792" y="580457"/>
                  </a:lnTo>
                  <a:lnTo>
                    <a:pt x="471696" y="628504"/>
                  </a:lnTo>
                  <a:lnTo>
                    <a:pt x="453166" y="676124"/>
                  </a:lnTo>
                  <a:lnTo>
                    <a:pt x="437047" y="723071"/>
                  </a:lnTo>
                  <a:lnTo>
                    <a:pt x="423185" y="769097"/>
                  </a:lnTo>
                  <a:lnTo>
                    <a:pt x="411423" y="813955"/>
                  </a:lnTo>
                  <a:lnTo>
                    <a:pt x="401606" y="857397"/>
                  </a:lnTo>
                  <a:lnTo>
                    <a:pt x="393578" y="899176"/>
                  </a:lnTo>
                  <a:lnTo>
                    <a:pt x="387185" y="939045"/>
                  </a:lnTo>
                  <a:lnTo>
                    <a:pt x="378681" y="1012063"/>
                  </a:lnTo>
                  <a:lnTo>
                    <a:pt x="374217" y="1077327"/>
                  </a:lnTo>
                  <a:lnTo>
                    <a:pt x="372453" y="1138729"/>
                  </a:lnTo>
                  <a:lnTo>
                    <a:pt x="373138" y="1196607"/>
                  </a:lnTo>
                  <a:lnTo>
                    <a:pt x="376021" y="1251303"/>
                  </a:lnTo>
                  <a:lnTo>
                    <a:pt x="380853" y="1303156"/>
                  </a:lnTo>
                  <a:lnTo>
                    <a:pt x="387382" y="1352508"/>
                  </a:lnTo>
                  <a:lnTo>
                    <a:pt x="395360" y="1399699"/>
                  </a:lnTo>
                  <a:lnTo>
                    <a:pt x="404535" y="1445070"/>
                  </a:lnTo>
                  <a:lnTo>
                    <a:pt x="414657" y="1488960"/>
                  </a:lnTo>
                  <a:lnTo>
                    <a:pt x="425476" y="1531711"/>
                  </a:lnTo>
                  <a:lnTo>
                    <a:pt x="436741" y="1573662"/>
                  </a:lnTo>
                  <a:lnTo>
                    <a:pt x="448203" y="1615155"/>
                  </a:lnTo>
                  <a:lnTo>
                    <a:pt x="459610" y="1656529"/>
                  </a:lnTo>
                  <a:lnTo>
                    <a:pt x="470713" y="1698126"/>
                  </a:lnTo>
                  <a:lnTo>
                    <a:pt x="481262" y="1740285"/>
                  </a:lnTo>
                  <a:lnTo>
                    <a:pt x="491005" y="1783348"/>
                  </a:lnTo>
                  <a:lnTo>
                    <a:pt x="499694" y="1827654"/>
                  </a:lnTo>
                  <a:lnTo>
                    <a:pt x="507076" y="1873545"/>
                  </a:lnTo>
                  <a:lnTo>
                    <a:pt x="512903" y="1921360"/>
                  </a:lnTo>
                  <a:lnTo>
                    <a:pt x="516924" y="1971440"/>
                  </a:lnTo>
                  <a:lnTo>
                    <a:pt x="518889" y="2024126"/>
                  </a:lnTo>
                  <a:lnTo>
                    <a:pt x="518803" y="2095536"/>
                  </a:lnTo>
                  <a:lnTo>
                    <a:pt x="516272" y="2162749"/>
                  </a:lnTo>
                  <a:lnTo>
                    <a:pt x="511443" y="2225982"/>
                  </a:lnTo>
                  <a:lnTo>
                    <a:pt x="504462" y="2285450"/>
                  </a:lnTo>
                  <a:lnTo>
                    <a:pt x="495478" y="2341372"/>
                  </a:lnTo>
                  <a:lnTo>
                    <a:pt x="484636" y="2393965"/>
                  </a:lnTo>
                  <a:lnTo>
                    <a:pt x="472084" y="2443444"/>
                  </a:lnTo>
                  <a:lnTo>
                    <a:pt x="457968" y="2490027"/>
                  </a:lnTo>
                  <a:lnTo>
                    <a:pt x="442435" y="2533930"/>
                  </a:lnTo>
                  <a:lnTo>
                    <a:pt x="425632" y="2575372"/>
                  </a:lnTo>
                  <a:lnTo>
                    <a:pt x="407705" y="2614568"/>
                  </a:lnTo>
                  <a:lnTo>
                    <a:pt x="388803" y="2651736"/>
                  </a:lnTo>
                  <a:lnTo>
                    <a:pt x="369071" y="2687092"/>
                  </a:lnTo>
                  <a:lnTo>
                    <a:pt x="348657" y="2720854"/>
                  </a:lnTo>
                  <a:lnTo>
                    <a:pt x="327707" y="2753237"/>
                  </a:lnTo>
                  <a:lnTo>
                    <a:pt x="284787" y="2814739"/>
                  </a:lnTo>
                  <a:lnTo>
                    <a:pt x="236366" y="2878437"/>
                  </a:lnTo>
                  <a:lnTo>
                    <a:pt x="207802" y="2912495"/>
                  </a:lnTo>
                  <a:lnTo>
                    <a:pt x="178213" y="2947414"/>
                  </a:lnTo>
                  <a:lnTo>
                    <a:pt x="148396" y="2984142"/>
                  </a:lnTo>
                  <a:lnTo>
                    <a:pt x="119145" y="3023629"/>
                  </a:lnTo>
                  <a:lnTo>
                    <a:pt x="91256" y="3066823"/>
                  </a:lnTo>
                  <a:lnTo>
                    <a:pt x="65525" y="3114673"/>
                  </a:lnTo>
                  <a:lnTo>
                    <a:pt x="42746" y="3168128"/>
                  </a:lnTo>
                  <a:lnTo>
                    <a:pt x="23716" y="3228136"/>
                  </a:lnTo>
                  <a:lnTo>
                    <a:pt x="13038" y="3276073"/>
                  </a:lnTo>
                  <a:lnTo>
                    <a:pt x="5522" y="3324554"/>
                  </a:lnTo>
                  <a:lnTo>
                    <a:pt x="1173" y="3373405"/>
                  </a:lnTo>
                  <a:lnTo>
                    <a:pt x="0" y="3422452"/>
                  </a:lnTo>
                  <a:lnTo>
                    <a:pt x="2008" y="3471522"/>
                  </a:lnTo>
                  <a:lnTo>
                    <a:pt x="7206" y="3520439"/>
                  </a:lnTo>
                </a:path>
              </a:pathLst>
            </a:custGeom>
            <a:noFill/>
            <a:ln w="18288">
              <a:solidFill>
                <a:srgbClr val="FCD25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uk-UA"/>
            </a:p>
          </p:txBody>
        </p:sp>
        <p:pic>
          <p:nvPicPr>
            <p:cNvPr id="475" name="object 7"/>
            <p:cNvPicPr/>
            <p:nvPr/>
          </p:nvPicPr>
          <p:blipFill>
            <a:blip r:embed="rId3"/>
            <a:stretch/>
          </p:blipFill>
          <p:spPr>
            <a:xfrm>
              <a:off x="7753320" y="3030840"/>
              <a:ext cx="1388880" cy="381852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476" name="object 8"/>
            <p:cNvSpPr/>
            <p:nvPr/>
          </p:nvSpPr>
          <p:spPr>
            <a:xfrm>
              <a:off x="7945200" y="3140640"/>
              <a:ext cx="1193760" cy="3703320"/>
            </a:xfrm>
            <a:custGeom>
              <a:avLst/>
              <a:gdLst/>
              <a:ahLst/>
              <a:cxnLst/>
              <a:rect l="l" t="t" r="r" b="b"/>
              <a:pathLst>
                <a:path w="1195070" h="3700779">
                  <a:moveTo>
                    <a:pt x="1194783" y="0"/>
                  </a:moveTo>
                  <a:lnTo>
                    <a:pt x="1127002" y="19244"/>
                  </a:lnTo>
                  <a:lnTo>
                    <a:pt x="1088389" y="32484"/>
                  </a:lnTo>
                  <a:lnTo>
                    <a:pt x="1047206" y="48546"/>
                  </a:lnTo>
                  <a:lnTo>
                    <a:pt x="1003889" y="67734"/>
                  </a:lnTo>
                  <a:lnTo>
                    <a:pt x="958871" y="90356"/>
                  </a:lnTo>
                  <a:lnTo>
                    <a:pt x="912588" y="116717"/>
                  </a:lnTo>
                  <a:lnTo>
                    <a:pt x="865473" y="147124"/>
                  </a:lnTo>
                  <a:lnTo>
                    <a:pt x="817961" y="181883"/>
                  </a:lnTo>
                  <a:lnTo>
                    <a:pt x="770487" y="221301"/>
                  </a:lnTo>
                  <a:lnTo>
                    <a:pt x="723486" y="265683"/>
                  </a:lnTo>
                  <a:lnTo>
                    <a:pt x="682487" y="309366"/>
                  </a:lnTo>
                  <a:lnTo>
                    <a:pt x="644750" y="354287"/>
                  </a:lnTo>
                  <a:lnTo>
                    <a:pt x="610142" y="400228"/>
                  </a:lnTo>
                  <a:lnTo>
                    <a:pt x="578533" y="446969"/>
                  </a:lnTo>
                  <a:lnTo>
                    <a:pt x="549793" y="494293"/>
                  </a:lnTo>
                  <a:lnTo>
                    <a:pt x="523790" y="541979"/>
                  </a:lnTo>
                  <a:lnTo>
                    <a:pt x="500393" y="589809"/>
                  </a:lnTo>
                  <a:lnTo>
                    <a:pt x="479473" y="637562"/>
                  </a:lnTo>
                  <a:lnTo>
                    <a:pt x="460897" y="685022"/>
                  </a:lnTo>
                  <a:lnTo>
                    <a:pt x="444536" y="731967"/>
                  </a:lnTo>
                  <a:lnTo>
                    <a:pt x="430258" y="778179"/>
                  </a:lnTo>
                  <a:lnTo>
                    <a:pt x="417933" y="823439"/>
                  </a:lnTo>
                  <a:lnTo>
                    <a:pt x="407430" y="867528"/>
                  </a:lnTo>
                  <a:lnTo>
                    <a:pt x="398618" y="910227"/>
                  </a:lnTo>
                  <a:lnTo>
                    <a:pt x="391366" y="951316"/>
                  </a:lnTo>
                  <a:lnTo>
                    <a:pt x="385544" y="990577"/>
                  </a:lnTo>
                  <a:lnTo>
                    <a:pt x="377665" y="1062735"/>
                  </a:lnTo>
                  <a:lnTo>
                    <a:pt x="373358" y="1128231"/>
                  </a:lnTo>
                  <a:lnTo>
                    <a:pt x="371515" y="1190017"/>
                  </a:lnTo>
                  <a:lnTo>
                    <a:pt x="371919" y="1248403"/>
                  </a:lnTo>
                  <a:lnTo>
                    <a:pt x="374353" y="1303701"/>
                  </a:lnTo>
                  <a:lnTo>
                    <a:pt x="378599" y="1356221"/>
                  </a:lnTo>
                  <a:lnTo>
                    <a:pt x="384440" y="1406275"/>
                  </a:lnTo>
                  <a:lnTo>
                    <a:pt x="391659" y="1454173"/>
                  </a:lnTo>
                  <a:lnTo>
                    <a:pt x="400039" y="1500227"/>
                  </a:lnTo>
                  <a:lnTo>
                    <a:pt x="409363" y="1544746"/>
                  </a:lnTo>
                  <a:lnTo>
                    <a:pt x="419413" y="1588042"/>
                  </a:lnTo>
                  <a:lnTo>
                    <a:pt x="429973" y="1630425"/>
                  </a:lnTo>
                  <a:lnTo>
                    <a:pt x="462534" y="1755212"/>
                  </a:lnTo>
                  <a:lnTo>
                    <a:pt x="472959" y="1797055"/>
                  </a:lnTo>
                  <a:lnTo>
                    <a:pt x="482806" y="1839540"/>
                  </a:lnTo>
                  <a:lnTo>
                    <a:pt x="491860" y="1882979"/>
                  </a:lnTo>
                  <a:lnTo>
                    <a:pt x="499903" y="1927681"/>
                  </a:lnTo>
                  <a:lnTo>
                    <a:pt x="506717" y="1973958"/>
                  </a:lnTo>
                  <a:lnTo>
                    <a:pt x="512086" y="2022120"/>
                  </a:lnTo>
                  <a:lnTo>
                    <a:pt x="515792" y="2072479"/>
                  </a:lnTo>
                  <a:lnTo>
                    <a:pt x="517619" y="2125344"/>
                  </a:lnTo>
                  <a:lnTo>
                    <a:pt x="517583" y="2196497"/>
                  </a:lnTo>
                  <a:lnTo>
                    <a:pt x="515355" y="2263682"/>
                  </a:lnTo>
                  <a:lnTo>
                    <a:pt x="511058" y="2327094"/>
                  </a:lnTo>
                  <a:lnTo>
                    <a:pt x="504816" y="2386926"/>
                  </a:lnTo>
                  <a:lnTo>
                    <a:pt x="496754" y="2443372"/>
                  </a:lnTo>
                  <a:lnTo>
                    <a:pt x="486997" y="2496627"/>
                  </a:lnTo>
                  <a:lnTo>
                    <a:pt x="475669" y="2546882"/>
                  </a:lnTo>
                  <a:lnTo>
                    <a:pt x="462894" y="2594333"/>
                  </a:lnTo>
                  <a:lnTo>
                    <a:pt x="448797" y="2639172"/>
                  </a:lnTo>
                  <a:lnTo>
                    <a:pt x="433502" y="2681594"/>
                  </a:lnTo>
                  <a:lnTo>
                    <a:pt x="417134" y="2721792"/>
                  </a:lnTo>
                  <a:lnTo>
                    <a:pt x="399816" y="2759960"/>
                  </a:lnTo>
                  <a:lnTo>
                    <a:pt x="381675" y="2796291"/>
                  </a:lnTo>
                  <a:lnTo>
                    <a:pt x="362833" y="2830980"/>
                  </a:lnTo>
                  <a:lnTo>
                    <a:pt x="343415" y="2864219"/>
                  </a:lnTo>
                  <a:lnTo>
                    <a:pt x="303350" y="2927124"/>
                  </a:lnTo>
                  <a:lnTo>
                    <a:pt x="262476" y="2986557"/>
                  </a:lnTo>
                  <a:lnTo>
                    <a:pt x="238546" y="3018847"/>
                  </a:lnTo>
                  <a:lnTo>
                    <a:pt x="213090" y="3050980"/>
                  </a:lnTo>
                  <a:lnTo>
                    <a:pt x="186684" y="3083684"/>
                  </a:lnTo>
                  <a:lnTo>
                    <a:pt x="159906" y="3117685"/>
                  </a:lnTo>
                  <a:lnTo>
                    <a:pt x="133332" y="3153708"/>
                  </a:lnTo>
                  <a:lnTo>
                    <a:pt x="107540" y="3192481"/>
                  </a:lnTo>
                  <a:lnTo>
                    <a:pt x="83105" y="3234729"/>
                  </a:lnTo>
                  <a:lnTo>
                    <a:pt x="60605" y="3281179"/>
                  </a:lnTo>
                  <a:lnTo>
                    <a:pt x="40616" y="3332558"/>
                  </a:lnTo>
                  <a:lnTo>
                    <a:pt x="23716" y="3389591"/>
                  </a:lnTo>
                  <a:lnTo>
                    <a:pt x="13038" y="3439926"/>
                  </a:lnTo>
                  <a:lnTo>
                    <a:pt x="5522" y="3490832"/>
                  </a:lnTo>
                  <a:lnTo>
                    <a:pt x="1173" y="3542127"/>
                  </a:lnTo>
                  <a:lnTo>
                    <a:pt x="0" y="3593628"/>
                  </a:lnTo>
                  <a:lnTo>
                    <a:pt x="2008" y="3645152"/>
                  </a:lnTo>
                  <a:lnTo>
                    <a:pt x="7206" y="3696515"/>
                  </a:lnTo>
                  <a:lnTo>
                    <a:pt x="1194783" y="3700294"/>
                  </a:lnTo>
                  <a:lnTo>
                    <a:pt x="119478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uk-UA"/>
            </a:p>
          </p:txBody>
        </p:sp>
        <p:pic>
          <p:nvPicPr>
            <p:cNvPr id="477" name="object 9"/>
            <p:cNvPicPr/>
            <p:nvPr/>
          </p:nvPicPr>
          <p:blipFill>
            <a:blip r:embed="rId4"/>
            <a:stretch/>
          </p:blipFill>
          <p:spPr>
            <a:xfrm>
              <a:off x="7863840" y="3570480"/>
              <a:ext cx="1278720" cy="327888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478" name="object 10"/>
            <p:cNvSpPr/>
            <p:nvPr/>
          </p:nvSpPr>
          <p:spPr>
            <a:xfrm>
              <a:off x="8055000" y="3680640"/>
              <a:ext cx="1083960" cy="3169080"/>
            </a:xfrm>
            <a:custGeom>
              <a:avLst/>
              <a:gdLst/>
              <a:ahLst/>
              <a:cxnLst/>
              <a:rect l="l" t="t" r="r" b="b"/>
              <a:pathLst>
                <a:path w="1085215" h="3167379">
                  <a:moveTo>
                    <a:pt x="1084780" y="0"/>
                  </a:moveTo>
                  <a:lnTo>
                    <a:pt x="1076015" y="52158"/>
                  </a:lnTo>
                  <a:lnTo>
                    <a:pt x="1066428" y="104115"/>
                  </a:lnTo>
                  <a:lnTo>
                    <a:pt x="1056021" y="155858"/>
                  </a:lnTo>
                  <a:lnTo>
                    <a:pt x="1044798" y="207374"/>
                  </a:lnTo>
                  <a:lnTo>
                    <a:pt x="1032760" y="258650"/>
                  </a:lnTo>
                  <a:lnTo>
                    <a:pt x="1019911" y="309675"/>
                  </a:lnTo>
                  <a:lnTo>
                    <a:pt x="1006254" y="360435"/>
                  </a:lnTo>
                  <a:lnTo>
                    <a:pt x="991791" y="410919"/>
                  </a:lnTo>
                  <a:lnTo>
                    <a:pt x="976525" y="461113"/>
                  </a:lnTo>
                  <a:lnTo>
                    <a:pt x="960459" y="511006"/>
                  </a:lnTo>
                  <a:lnTo>
                    <a:pt x="943596" y="560584"/>
                  </a:lnTo>
                  <a:lnTo>
                    <a:pt x="925938" y="609836"/>
                  </a:lnTo>
                  <a:lnTo>
                    <a:pt x="907488" y="658749"/>
                  </a:lnTo>
                  <a:lnTo>
                    <a:pt x="884142" y="717409"/>
                  </a:lnTo>
                  <a:lnTo>
                    <a:pt x="860434" y="773692"/>
                  </a:lnTo>
                  <a:lnTo>
                    <a:pt x="836458" y="827667"/>
                  </a:lnTo>
                  <a:lnTo>
                    <a:pt x="812311" y="879403"/>
                  </a:lnTo>
                  <a:lnTo>
                    <a:pt x="788089" y="928967"/>
                  </a:lnTo>
                  <a:lnTo>
                    <a:pt x="763887" y="976429"/>
                  </a:lnTo>
                  <a:lnTo>
                    <a:pt x="739800" y="1021857"/>
                  </a:lnTo>
                  <a:lnTo>
                    <a:pt x="715926" y="1065320"/>
                  </a:lnTo>
                  <a:lnTo>
                    <a:pt x="692359" y="1106887"/>
                  </a:lnTo>
                  <a:lnTo>
                    <a:pt x="669196" y="1146625"/>
                  </a:lnTo>
                  <a:lnTo>
                    <a:pt x="646533" y="1184603"/>
                  </a:lnTo>
                  <a:lnTo>
                    <a:pt x="624464" y="1220891"/>
                  </a:lnTo>
                  <a:lnTo>
                    <a:pt x="582495" y="1288669"/>
                  </a:lnTo>
                  <a:lnTo>
                    <a:pt x="539014" y="1357123"/>
                  </a:lnTo>
                  <a:lnTo>
                    <a:pt x="498381" y="1418594"/>
                  </a:lnTo>
                  <a:lnTo>
                    <a:pt x="460437" y="1473747"/>
                  </a:lnTo>
                  <a:lnTo>
                    <a:pt x="425020" y="1523252"/>
                  </a:lnTo>
                  <a:lnTo>
                    <a:pt x="391971" y="1567774"/>
                  </a:lnTo>
                  <a:lnTo>
                    <a:pt x="361130" y="1607981"/>
                  </a:lnTo>
                  <a:lnTo>
                    <a:pt x="332337" y="1644541"/>
                  </a:lnTo>
                  <a:lnTo>
                    <a:pt x="256647" y="1739010"/>
                  </a:lnTo>
                  <a:lnTo>
                    <a:pt x="234446" y="1767654"/>
                  </a:lnTo>
                  <a:lnTo>
                    <a:pt x="193630" y="1824678"/>
                  </a:lnTo>
                  <a:lnTo>
                    <a:pt x="156526" y="1885799"/>
                  </a:lnTo>
                  <a:lnTo>
                    <a:pt x="121856" y="1956357"/>
                  </a:lnTo>
                  <a:lnTo>
                    <a:pt x="105033" y="1996843"/>
                  </a:lnTo>
                  <a:lnTo>
                    <a:pt x="88338" y="2041690"/>
                  </a:lnTo>
                  <a:lnTo>
                    <a:pt x="69138" y="2098135"/>
                  </a:lnTo>
                  <a:lnTo>
                    <a:pt x="47047" y="2172814"/>
                  </a:lnTo>
                  <a:lnTo>
                    <a:pt x="36066" y="2216510"/>
                  </a:lnTo>
                  <a:lnTo>
                    <a:pt x="25739" y="2264189"/>
                  </a:lnTo>
                  <a:lnTo>
                    <a:pt x="16526" y="2315658"/>
                  </a:lnTo>
                  <a:lnTo>
                    <a:pt x="8886" y="2370725"/>
                  </a:lnTo>
                  <a:lnTo>
                    <a:pt x="3279" y="2429197"/>
                  </a:lnTo>
                  <a:lnTo>
                    <a:pt x="164" y="2490883"/>
                  </a:lnTo>
                  <a:lnTo>
                    <a:pt x="0" y="2555590"/>
                  </a:lnTo>
                  <a:lnTo>
                    <a:pt x="3245" y="2623127"/>
                  </a:lnTo>
                  <a:lnTo>
                    <a:pt x="10360" y="2693301"/>
                  </a:lnTo>
                  <a:lnTo>
                    <a:pt x="17881" y="2743260"/>
                  </a:lnTo>
                  <a:lnTo>
                    <a:pt x="27250" y="2792740"/>
                  </a:lnTo>
                  <a:lnTo>
                    <a:pt x="38446" y="2841680"/>
                  </a:lnTo>
                  <a:lnTo>
                    <a:pt x="51449" y="2890017"/>
                  </a:lnTo>
                  <a:lnTo>
                    <a:pt x="66240" y="2937690"/>
                  </a:lnTo>
                  <a:lnTo>
                    <a:pt x="82799" y="2984636"/>
                  </a:lnTo>
                  <a:lnTo>
                    <a:pt x="101106" y="3030794"/>
                  </a:lnTo>
                  <a:lnTo>
                    <a:pt x="121141" y="3076102"/>
                  </a:lnTo>
                  <a:lnTo>
                    <a:pt x="142884" y="3120498"/>
                  </a:lnTo>
                  <a:lnTo>
                    <a:pt x="166316" y="3163920"/>
                  </a:lnTo>
                  <a:lnTo>
                    <a:pt x="1084780" y="3166853"/>
                  </a:lnTo>
                  <a:lnTo>
                    <a:pt x="1084780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uk-UA"/>
            </a:p>
          </p:txBody>
        </p:sp>
        <p:pic>
          <p:nvPicPr>
            <p:cNvPr id="479" name="object 11"/>
            <p:cNvPicPr/>
            <p:nvPr/>
          </p:nvPicPr>
          <p:blipFill>
            <a:blip r:embed="rId5"/>
            <a:stretch/>
          </p:blipFill>
          <p:spPr>
            <a:xfrm>
              <a:off x="7698960" y="2731680"/>
              <a:ext cx="1443240" cy="411768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480" name="object 12"/>
            <p:cNvSpPr/>
            <p:nvPr/>
          </p:nvSpPr>
          <p:spPr>
            <a:xfrm>
              <a:off x="7790400" y="2979000"/>
              <a:ext cx="1352520" cy="3871080"/>
            </a:xfrm>
            <a:custGeom>
              <a:avLst/>
              <a:gdLst/>
              <a:ahLst/>
              <a:cxnLst/>
              <a:rect l="l" t="t" r="r" b="b"/>
              <a:pathLst>
                <a:path w="1353820" h="3868420">
                  <a:moveTo>
                    <a:pt x="211545" y="3867831"/>
                  </a:moveTo>
                  <a:lnTo>
                    <a:pt x="188488" y="3825662"/>
                  </a:lnTo>
                  <a:lnTo>
                    <a:pt x="166689" y="3782753"/>
                  </a:lnTo>
                  <a:lnTo>
                    <a:pt x="146159" y="3739140"/>
                  </a:lnTo>
                  <a:lnTo>
                    <a:pt x="126911" y="3694858"/>
                  </a:lnTo>
                  <a:lnTo>
                    <a:pt x="108957" y="3649943"/>
                  </a:lnTo>
                  <a:lnTo>
                    <a:pt x="92311" y="3604430"/>
                  </a:lnTo>
                  <a:lnTo>
                    <a:pt x="76983" y="3558355"/>
                  </a:lnTo>
                  <a:lnTo>
                    <a:pt x="62988" y="3511753"/>
                  </a:lnTo>
                  <a:lnTo>
                    <a:pt x="50336" y="3464660"/>
                  </a:lnTo>
                  <a:lnTo>
                    <a:pt x="39042" y="3417111"/>
                  </a:lnTo>
                  <a:lnTo>
                    <a:pt x="29117" y="3369142"/>
                  </a:lnTo>
                  <a:lnTo>
                    <a:pt x="20574" y="3320789"/>
                  </a:lnTo>
                  <a:lnTo>
                    <a:pt x="13425" y="3272087"/>
                  </a:lnTo>
                  <a:lnTo>
                    <a:pt x="6088" y="3203869"/>
                  </a:lnTo>
                  <a:lnTo>
                    <a:pt x="1700" y="3137569"/>
                  </a:lnTo>
                  <a:lnTo>
                    <a:pt x="0" y="3073295"/>
                  </a:lnTo>
                  <a:lnTo>
                    <a:pt x="726" y="3011156"/>
                  </a:lnTo>
                  <a:lnTo>
                    <a:pt x="3619" y="2951261"/>
                  </a:lnTo>
                  <a:lnTo>
                    <a:pt x="8419" y="2893719"/>
                  </a:lnTo>
                  <a:lnTo>
                    <a:pt x="14863" y="2838639"/>
                  </a:lnTo>
                  <a:lnTo>
                    <a:pt x="22693" y="2786130"/>
                  </a:lnTo>
                  <a:lnTo>
                    <a:pt x="31647" y="2736301"/>
                  </a:lnTo>
                  <a:lnTo>
                    <a:pt x="41464" y="2689261"/>
                  </a:lnTo>
                  <a:lnTo>
                    <a:pt x="51885" y="2645118"/>
                  </a:lnTo>
                  <a:lnTo>
                    <a:pt x="62648" y="2603982"/>
                  </a:lnTo>
                  <a:lnTo>
                    <a:pt x="73494" y="2565961"/>
                  </a:lnTo>
                  <a:lnTo>
                    <a:pt x="94389" y="2499701"/>
                  </a:lnTo>
                  <a:lnTo>
                    <a:pt x="112485" y="2447209"/>
                  </a:lnTo>
                  <a:lnTo>
                    <a:pt x="129268" y="2401794"/>
                  </a:lnTo>
                  <a:lnTo>
                    <a:pt x="146126" y="2359947"/>
                  </a:lnTo>
                  <a:lnTo>
                    <a:pt x="163159" y="2321249"/>
                  </a:lnTo>
                  <a:lnTo>
                    <a:pt x="180468" y="2285281"/>
                  </a:lnTo>
                  <a:lnTo>
                    <a:pt x="216319" y="2219862"/>
                  </a:lnTo>
                  <a:lnTo>
                    <a:pt x="254485" y="2160335"/>
                  </a:lnTo>
                  <a:lnTo>
                    <a:pt x="295773" y="2103351"/>
                  </a:lnTo>
                  <a:lnTo>
                    <a:pt x="340989" y="2045556"/>
                  </a:lnTo>
                  <a:lnTo>
                    <a:pt x="365323" y="2015307"/>
                  </a:lnTo>
                  <a:lnTo>
                    <a:pt x="390942" y="1983599"/>
                  </a:lnTo>
                  <a:lnTo>
                    <a:pt x="417947" y="1950013"/>
                  </a:lnTo>
                  <a:lnTo>
                    <a:pt x="446438" y="1914129"/>
                  </a:lnTo>
                  <a:lnTo>
                    <a:pt x="476517" y="1875529"/>
                  </a:lnTo>
                  <a:lnTo>
                    <a:pt x="508284" y="1833793"/>
                  </a:lnTo>
                  <a:lnTo>
                    <a:pt x="541841" y="1788504"/>
                  </a:lnTo>
                  <a:lnTo>
                    <a:pt x="577287" y="1739240"/>
                  </a:lnTo>
                  <a:lnTo>
                    <a:pt x="614725" y="1685585"/>
                  </a:lnTo>
                  <a:lnTo>
                    <a:pt x="654254" y="1627118"/>
                  </a:lnTo>
                  <a:lnTo>
                    <a:pt x="695976" y="1563421"/>
                  </a:lnTo>
                  <a:lnTo>
                    <a:pt x="739992" y="1494074"/>
                  </a:lnTo>
                  <a:lnTo>
                    <a:pt x="760239" y="1461624"/>
                  </a:lnTo>
                  <a:lnTo>
                    <a:pt x="781106" y="1427999"/>
                  </a:lnTo>
                  <a:lnTo>
                    <a:pt x="802536" y="1393158"/>
                  </a:lnTo>
                  <a:lnTo>
                    <a:pt x="824471" y="1357060"/>
                  </a:lnTo>
                  <a:lnTo>
                    <a:pt x="846855" y="1319665"/>
                  </a:lnTo>
                  <a:lnTo>
                    <a:pt x="869630" y="1280931"/>
                  </a:lnTo>
                  <a:lnTo>
                    <a:pt x="892740" y="1240817"/>
                  </a:lnTo>
                  <a:lnTo>
                    <a:pt x="916126" y="1199282"/>
                  </a:lnTo>
                  <a:lnTo>
                    <a:pt x="939731" y="1156286"/>
                  </a:lnTo>
                  <a:lnTo>
                    <a:pt x="963499" y="1111787"/>
                  </a:lnTo>
                  <a:lnTo>
                    <a:pt x="987371" y="1065744"/>
                  </a:lnTo>
                  <a:lnTo>
                    <a:pt x="1011292" y="1018116"/>
                  </a:lnTo>
                  <a:lnTo>
                    <a:pt x="1035203" y="968862"/>
                  </a:lnTo>
                  <a:lnTo>
                    <a:pt x="1059048" y="917941"/>
                  </a:lnTo>
                  <a:lnTo>
                    <a:pt x="1082768" y="865313"/>
                  </a:lnTo>
                  <a:lnTo>
                    <a:pt x="1106308" y="810935"/>
                  </a:lnTo>
                  <a:lnTo>
                    <a:pt x="1129609" y="754767"/>
                  </a:lnTo>
                  <a:lnTo>
                    <a:pt x="1152615" y="696768"/>
                  </a:lnTo>
                  <a:lnTo>
                    <a:pt x="1170611" y="649441"/>
                  </a:lnTo>
                  <a:lnTo>
                    <a:pt x="1188023" y="601863"/>
                  </a:lnTo>
                  <a:lnTo>
                    <a:pt x="1204847" y="554039"/>
                  </a:lnTo>
                  <a:lnTo>
                    <a:pt x="1221084" y="505979"/>
                  </a:lnTo>
                  <a:lnTo>
                    <a:pt x="1236729" y="457688"/>
                  </a:lnTo>
                  <a:lnTo>
                    <a:pt x="1251781" y="409173"/>
                  </a:lnTo>
                  <a:lnTo>
                    <a:pt x="1266239" y="360442"/>
                  </a:lnTo>
                  <a:lnTo>
                    <a:pt x="1280100" y="311502"/>
                  </a:lnTo>
                  <a:lnTo>
                    <a:pt x="1293362" y="262359"/>
                  </a:lnTo>
                  <a:lnTo>
                    <a:pt x="1306023" y="213020"/>
                  </a:lnTo>
                  <a:lnTo>
                    <a:pt x="1318082" y="163493"/>
                  </a:lnTo>
                  <a:lnTo>
                    <a:pt x="1329535" y="113784"/>
                  </a:lnTo>
                  <a:lnTo>
                    <a:pt x="1340382" y="63900"/>
                  </a:lnTo>
                  <a:lnTo>
                    <a:pt x="1350619" y="13849"/>
                  </a:lnTo>
                  <a:lnTo>
                    <a:pt x="1353275" y="0"/>
                  </a:lnTo>
                </a:path>
              </a:pathLst>
            </a:custGeom>
            <a:noFill/>
            <a:ln w="18288">
              <a:solidFill>
                <a:srgbClr val="8080EF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uk-UA"/>
            </a:p>
          </p:txBody>
        </p:sp>
        <p:pic>
          <p:nvPicPr>
            <p:cNvPr id="481" name="object 13"/>
            <p:cNvPicPr/>
            <p:nvPr/>
          </p:nvPicPr>
          <p:blipFill>
            <a:blip r:embed="rId6"/>
            <a:stretch/>
          </p:blipFill>
          <p:spPr>
            <a:xfrm>
              <a:off x="1440" y="-14040"/>
              <a:ext cx="3198600" cy="183564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482" name="object 14"/>
            <p:cNvSpPr/>
            <p:nvPr/>
          </p:nvSpPr>
          <p:spPr>
            <a:xfrm>
              <a:off x="1440" y="13320"/>
              <a:ext cx="3097800" cy="1713960"/>
            </a:xfrm>
            <a:custGeom>
              <a:avLst/>
              <a:gdLst/>
              <a:ahLst/>
              <a:cxnLst/>
              <a:rect l="l" t="t" r="r" b="b"/>
              <a:pathLst>
                <a:path w="3100070" h="1713230">
                  <a:moveTo>
                    <a:pt x="0" y="1449832"/>
                  </a:moveTo>
                  <a:lnTo>
                    <a:pt x="38633" y="1483582"/>
                  </a:lnTo>
                  <a:lnTo>
                    <a:pt x="78059" y="1515131"/>
                  </a:lnTo>
                  <a:lnTo>
                    <a:pt x="118233" y="1544456"/>
                  </a:lnTo>
                  <a:lnTo>
                    <a:pt x="159110" y="1571532"/>
                  </a:lnTo>
                  <a:lnTo>
                    <a:pt x="200643" y="1596339"/>
                  </a:lnTo>
                  <a:lnTo>
                    <a:pt x="242787" y="1618851"/>
                  </a:lnTo>
                  <a:lnTo>
                    <a:pt x="285498" y="1639048"/>
                  </a:lnTo>
                  <a:lnTo>
                    <a:pt x="328728" y="1656905"/>
                  </a:lnTo>
                  <a:lnTo>
                    <a:pt x="372433" y="1672400"/>
                  </a:lnTo>
                  <a:lnTo>
                    <a:pt x="416568" y="1685510"/>
                  </a:lnTo>
                  <a:lnTo>
                    <a:pt x="461086" y="1696212"/>
                  </a:lnTo>
                  <a:lnTo>
                    <a:pt x="525008" y="1706811"/>
                  </a:lnTo>
                  <a:lnTo>
                    <a:pt x="586714" y="1712108"/>
                  </a:lnTo>
                  <a:lnTo>
                    <a:pt x="646054" y="1712681"/>
                  </a:lnTo>
                  <a:lnTo>
                    <a:pt x="702877" y="1709111"/>
                  </a:lnTo>
                  <a:lnTo>
                    <a:pt x="757032" y="1701978"/>
                  </a:lnTo>
                  <a:lnTo>
                    <a:pt x="808368" y="1691859"/>
                  </a:lnTo>
                  <a:lnTo>
                    <a:pt x="856735" y="1679336"/>
                  </a:lnTo>
                  <a:lnTo>
                    <a:pt x="901982" y="1664988"/>
                  </a:lnTo>
                  <a:lnTo>
                    <a:pt x="943957" y="1649394"/>
                  </a:lnTo>
                  <a:lnTo>
                    <a:pt x="982510" y="1633134"/>
                  </a:lnTo>
                  <a:lnTo>
                    <a:pt x="1017491" y="1616787"/>
                  </a:lnTo>
                  <a:lnTo>
                    <a:pt x="1076131" y="1586151"/>
                  </a:lnTo>
                  <a:lnTo>
                    <a:pt x="1137703" y="1550258"/>
                  </a:lnTo>
                  <a:lnTo>
                    <a:pt x="1172664" y="1527371"/>
                  </a:lnTo>
                  <a:lnTo>
                    <a:pt x="1204793" y="1504197"/>
                  </a:lnTo>
                  <a:lnTo>
                    <a:pt x="1262240" y="1456340"/>
                  </a:lnTo>
                  <a:lnTo>
                    <a:pt x="1313412" y="1405382"/>
                  </a:lnTo>
                  <a:lnTo>
                    <a:pt x="1361677" y="1350021"/>
                  </a:lnTo>
                  <a:lnTo>
                    <a:pt x="1385773" y="1320282"/>
                  </a:lnTo>
                  <a:lnTo>
                    <a:pt x="1410404" y="1288954"/>
                  </a:lnTo>
                  <a:lnTo>
                    <a:pt x="1435994" y="1255874"/>
                  </a:lnTo>
                  <a:lnTo>
                    <a:pt x="1462962" y="1220878"/>
                  </a:lnTo>
                  <a:lnTo>
                    <a:pt x="1491729" y="1183804"/>
                  </a:lnTo>
                  <a:lnTo>
                    <a:pt x="1522717" y="1144490"/>
                  </a:lnTo>
                  <a:lnTo>
                    <a:pt x="1556347" y="1102772"/>
                  </a:lnTo>
                  <a:lnTo>
                    <a:pt x="1593040" y="1058486"/>
                  </a:lnTo>
                  <a:lnTo>
                    <a:pt x="1633216" y="1011472"/>
                  </a:lnTo>
                  <a:lnTo>
                    <a:pt x="1677298" y="961565"/>
                  </a:lnTo>
                  <a:lnTo>
                    <a:pt x="1725705" y="908603"/>
                  </a:lnTo>
                  <a:lnTo>
                    <a:pt x="1778859" y="852422"/>
                  </a:lnTo>
                  <a:lnTo>
                    <a:pt x="1837182" y="792861"/>
                  </a:lnTo>
                  <a:lnTo>
                    <a:pt x="1865510" y="764484"/>
                  </a:lnTo>
                  <a:lnTo>
                    <a:pt x="1894993" y="735143"/>
                  </a:lnTo>
                  <a:lnTo>
                    <a:pt x="1925676" y="704939"/>
                  </a:lnTo>
                  <a:lnTo>
                    <a:pt x="1957605" y="673973"/>
                  </a:lnTo>
                  <a:lnTo>
                    <a:pt x="1990825" y="642346"/>
                  </a:lnTo>
                  <a:lnTo>
                    <a:pt x="2025379" y="610159"/>
                  </a:lnTo>
                  <a:lnTo>
                    <a:pt x="2061314" y="577514"/>
                  </a:lnTo>
                  <a:lnTo>
                    <a:pt x="2098674" y="544512"/>
                  </a:lnTo>
                  <a:lnTo>
                    <a:pt x="2137505" y="511254"/>
                  </a:lnTo>
                  <a:lnTo>
                    <a:pt x="2177852" y="477841"/>
                  </a:lnTo>
                  <a:lnTo>
                    <a:pt x="2219758" y="444374"/>
                  </a:lnTo>
                  <a:lnTo>
                    <a:pt x="2263270" y="410956"/>
                  </a:lnTo>
                  <a:lnTo>
                    <a:pt x="2308433" y="377686"/>
                  </a:lnTo>
                  <a:lnTo>
                    <a:pt x="2355291" y="344666"/>
                  </a:lnTo>
                  <a:lnTo>
                    <a:pt x="2403890" y="311997"/>
                  </a:lnTo>
                  <a:lnTo>
                    <a:pt x="2454275" y="279781"/>
                  </a:lnTo>
                  <a:lnTo>
                    <a:pt x="2498780" y="252695"/>
                  </a:lnTo>
                  <a:lnTo>
                    <a:pt x="2543571" y="226687"/>
                  </a:lnTo>
                  <a:lnTo>
                    <a:pt x="2588638" y="201759"/>
                  </a:lnTo>
                  <a:lnTo>
                    <a:pt x="2633972" y="177916"/>
                  </a:lnTo>
                  <a:lnTo>
                    <a:pt x="2679562" y="155162"/>
                  </a:lnTo>
                  <a:lnTo>
                    <a:pt x="2725399" y="133500"/>
                  </a:lnTo>
                  <a:lnTo>
                    <a:pt x="2771473" y="112934"/>
                  </a:lnTo>
                  <a:lnTo>
                    <a:pt x="2817774" y="93469"/>
                  </a:lnTo>
                  <a:lnTo>
                    <a:pt x="2864294" y="75108"/>
                  </a:lnTo>
                  <a:lnTo>
                    <a:pt x="2911021" y="57854"/>
                  </a:lnTo>
                  <a:lnTo>
                    <a:pt x="2957946" y="41713"/>
                  </a:lnTo>
                  <a:lnTo>
                    <a:pt x="3005061" y="26688"/>
                  </a:lnTo>
                  <a:lnTo>
                    <a:pt x="3052353" y="12782"/>
                  </a:lnTo>
                  <a:lnTo>
                    <a:pt x="3099816" y="0"/>
                  </a:lnTo>
                </a:path>
              </a:pathLst>
            </a:custGeom>
            <a:noFill/>
            <a:ln w="18288">
              <a:solidFill>
                <a:srgbClr val="F95252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uk-UA"/>
            </a:p>
          </p:txBody>
        </p:sp>
        <p:pic>
          <p:nvPicPr>
            <p:cNvPr id="483" name="object 15"/>
            <p:cNvPicPr/>
            <p:nvPr/>
          </p:nvPicPr>
          <p:blipFill>
            <a:blip r:embed="rId7"/>
            <a:stretch/>
          </p:blipFill>
          <p:spPr>
            <a:xfrm>
              <a:off x="1440" y="-14040"/>
              <a:ext cx="3515400" cy="165852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484" name="object 16"/>
            <p:cNvSpPr/>
            <p:nvPr/>
          </p:nvSpPr>
          <p:spPr>
            <a:xfrm>
              <a:off x="1440" y="-7560"/>
              <a:ext cx="3335760" cy="1481760"/>
            </a:xfrm>
            <a:custGeom>
              <a:avLst/>
              <a:gdLst/>
              <a:ahLst/>
              <a:cxnLst/>
              <a:rect l="l" t="t" r="r" b="b"/>
              <a:pathLst>
                <a:path w="3337560" h="1481455">
                  <a:moveTo>
                    <a:pt x="3337540" y="0"/>
                  </a:moveTo>
                  <a:lnTo>
                    <a:pt x="0" y="0"/>
                  </a:lnTo>
                  <a:lnTo>
                    <a:pt x="3090" y="1253871"/>
                  </a:lnTo>
                  <a:lnTo>
                    <a:pt x="44650" y="1283031"/>
                  </a:lnTo>
                  <a:lnTo>
                    <a:pt x="87062" y="1310298"/>
                  </a:lnTo>
                  <a:lnTo>
                    <a:pt x="130278" y="1335650"/>
                  </a:lnTo>
                  <a:lnTo>
                    <a:pt x="174248" y="1359065"/>
                  </a:lnTo>
                  <a:lnTo>
                    <a:pt x="218924" y="1380521"/>
                  </a:lnTo>
                  <a:lnTo>
                    <a:pt x="264258" y="1399994"/>
                  </a:lnTo>
                  <a:lnTo>
                    <a:pt x="310200" y="1417463"/>
                  </a:lnTo>
                  <a:lnTo>
                    <a:pt x="356702" y="1432906"/>
                  </a:lnTo>
                  <a:lnTo>
                    <a:pt x="403714" y="1446299"/>
                  </a:lnTo>
                  <a:lnTo>
                    <a:pt x="451189" y="1457621"/>
                  </a:lnTo>
                  <a:lnTo>
                    <a:pt x="499078" y="1466850"/>
                  </a:lnTo>
                  <a:lnTo>
                    <a:pt x="567840" y="1476034"/>
                  </a:lnTo>
                  <a:lnTo>
                    <a:pt x="634218" y="1480628"/>
                  </a:lnTo>
                  <a:lnTo>
                    <a:pt x="698051" y="1481132"/>
                  </a:lnTo>
                  <a:lnTo>
                    <a:pt x="759176" y="1478049"/>
                  </a:lnTo>
                  <a:lnTo>
                    <a:pt x="817430" y="1471880"/>
                  </a:lnTo>
                  <a:lnTo>
                    <a:pt x="872652" y="1463127"/>
                  </a:lnTo>
                  <a:lnTo>
                    <a:pt x="924680" y="1452292"/>
                  </a:lnTo>
                  <a:lnTo>
                    <a:pt x="973351" y="1439877"/>
                  </a:lnTo>
                  <a:lnTo>
                    <a:pt x="1018503" y="1426383"/>
                  </a:lnTo>
                  <a:lnTo>
                    <a:pt x="1059974" y="1412312"/>
                  </a:lnTo>
                  <a:lnTo>
                    <a:pt x="1097602" y="1398166"/>
                  </a:lnTo>
                  <a:lnTo>
                    <a:pt x="1160680" y="1371656"/>
                  </a:lnTo>
                  <a:lnTo>
                    <a:pt x="1226903" y="1340616"/>
                  </a:lnTo>
                  <a:lnTo>
                    <a:pt x="1264504" y="1320828"/>
                  </a:lnTo>
                  <a:lnTo>
                    <a:pt x="1299061" y="1300791"/>
                  </a:lnTo>
                  <a:lnTo>
                    <a:pt x="1360853" y="1259410"/>
                  </a:lnTo>
                  <a:lnTo>
                    <a:pt x="1415901" y="1215345"/>
                  </a:lnTo>
                  <a:lnTo>
                    <a:pt x="1467827" y="1167472"/>
                  </a:lnTo>
                  <a:lnTo>
                    <a:pt x="1520253" y="1114663"/>
                  </a:lnTo>
                  <a:lnTo>
                    <a:pt x="1607754" y="1023732"/>
                  </a:lnTo>
                  <a:lnTo>
                    <a:pt x="1641095" y="989734"/>
                  </a:lnTo>
                  <a:lnTo>
                    <a:pt x="1677277" y="953658"/>
                  </a:lnTo>
                  <a:lnTo>
                    <a:pt x="1716754" y="915363"/>
                  </a:lnTo>
                  <a:lnTo>
                    <a:pt x="1759979" y="874708"/>
                  </a:lnTo>
                  <a:lnTo>
                    <a:pt x="1807403" y="831552"/>
                  </a:lnTo>
                  <a:lnTo>
                    <a:pt x="1859480" y="785755"/>
                  </a:lnTo>
                  <a:lnTo>
                    <a:pt x="1916662" y="737175"/>
                  </a:lnTo>
                  <a:lnTo>
                    <a:pt x="1979402" y="685673"/>
                  </a:lnTo>
                  <a:lnTo>
                    <a:pt x="2041540" y="635789"/>
                  </a:lnTo>
                  <a:lnTo>
                    <a:pt x="2074528" y="609679"/>
                  </a:lnTo>
                  <a:lnTo>
                    <a:pt x="2108861" y="582906"/>
                  </a:lnTo>
                  <a:lnTo>
                    <a:pt x="2144586" y="555558"/>
                  </a:lnTo>
                  <a:lnTo>
                    <a:pt x="2181751" y="527724"/>
                  </a:lnTo>
                  <a:lnTo>
                    <a:pt x="2220405" y="499491"/>
                  </a:lnTo>
                  <a:lnTo>
                    <a:pt x="2260596" y="470947"/>
                  </a:lnTo>
                  <a:lnTo>
                    <a:pt x="2302372" y="442180"/>
                  </a:lnTo>
                  <a:lnTo>
                    <a:pt x="2345781" y="413277"/>
                  </a:lnTo>
                  <a:lnTo>
                    <a:pt x="2390872" y="384327"/>
                  </a:lnTo>
                  <a:lnTo>
                    <a:pt x="2437692" y="355417"/>
                  </a:lnTo>
                  <a:lnTo>
                    <a:pt x="2486290" y="326635"/>
                  </a:lnTo>
                  <a:lnTo>
                    <a:pt x="2536713" y="298068"/>
                  </a:lnTo>
                  <a:lnTo>
                    <a:pt x="2589011" y="269806"/>
                  </a:lnTo>
                  <a:lnTo>
                    <a:pt x="2643231" y="241935"/>
                  </a:lnTo>
                  <a:lnTo>
                    <a:pt x="2687895" y="220062"/>
                  </a:lnTo>
                  <a:lnTo>
                    <a:pt x="2732828" y="198999"/>
                  </a:lnTo>
                  <a:lnTo>
                    <a:pt x="2778021" y="178746"/>
                  </a:lnTo>
                  <a:lnTo>
                    <a:pt x="2823466" y="159308"/>
                  </a:lnTo>
                  <a:lnTo>
                    <a:pt x="2869155" y="140687"/>
                  </a:lnTo>
                  <a:lnTo>
                    <a:pt x="2915078" y="122886"/>
                  </a:lnTo>
                  <a:lnTo>
                    <a:pt x="2961228" y="105906"/>
                  </a:lnTo>
                  <a:lnTo>
                    <a:pt x="3007595" y="89752"/>
                  </a:lnTo>
                  <a:lnTo>
                    <a:pt x="3054172" y="74426"/>
                  </a:lnTo>
                  <a:lnTo>
                    <a:pt x="3100949" y="59929"/>
                  </a:lnTo>
                  <a:lnTo>
                    <a:pt x="3147918" y="46266"/>
                  </a:lnTo>
                  <a:lnTo>
                    <a:pt x="3195070" y="33439"/>
                  </a:lnTo>
                  <a:lnTo>
                    <a:pt x="3242397" y="21450"/>
                  </a:lnTo>
                  <a:lnTo>
                    <a:pt x="3289890" y="10303"/>
                  </a:lnTo>
                  <a:lnTo>
                    <a:pt x="3337540" y="0"/>
                  </a:lnTo>
                  <a:close/>
                </a:path>
              </a:pathLst>
            </a:custGeom>
            <a:solidFill>
              <a:srgbClr val="9999CC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uk-UA"/>
            </a:p>
          </p:txBody>
        </p:sp>
        <p:pic>
          <p:nvPicPr>
            <p:cNvPr id="485" name="object 17"/>
            <p:cNvPicPr/>
            <p:nvPr/>
          </p:nvPicPr>
          <p:blipFill>
            <a:blip r:embed="rId8"/>
            <a:stretch/>
          </p:blipFill>
          <p:spPr>
            <a:xfrm>
              <a:off x="3960" y="-14040"/>
              <a:ext cx="9135000" cy="6857280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486" name="PlaceHolder 1"/>
          <p:cNvSpPr>
            <a:spLocks noGrp="1"/>
          </p:cNvSpPr>
          <p:nvPr>
            <p:ph type="title"/>
          </p:nvPr>
        </p:nvSpPr>
        <p:spPr>
          <a:xfrm>
            <a:off x="297900" y="487800"/>
            <a:ext cx="7959600" cy="680097"/>
          </a:xfrm>
          <a:prstGeom prst="rect">
            <a:avLst/>
          </a:prstGeom>
          <a:noFill/>
          <a:ln w="0">
            <a:noFill/>
          </a:ln>
        </p:spPr>
        <p:txBody>
          <a:bodyPr lIns="0" tIns="12600" rIns="0" bIns="0" anchor="t">
            <a:noAutofit/>
          </a:bodyPr>
          <a:lstStyle/>
          <a:p>
            <a:pPr marL="12600" algn="ctr">
              <a:lnSpc>
                <a:spcPct val="100000"/>
              </a:lnSpc>
              <a:spcBef>
                <a:spcPts val="99"/>
              </a:spcBef>
            </a:pPr>
            <a:r>
              <a:rPr lang="uk-UA" sz="2800" b="1" i="1" strike="noStrike" spc="-1" dirty="0">
                <a:solidFill>
                  <a:srgbClr val="002BC0"/>
                </a:solidFill>
                <a:latin typeface="Verdana"/>
                <a:ea typeface="DejaVu Sans"/>
              </a:rPr>
              <a:t>Участь</a:t>
            </a:r>
            <a:r>
              <a:rPr lang="uk-UA" sz="2800" b="1" i="1" strike="noStrike" spc="-66" dirty="0">
                <a:solidFill>
                  <a:srgbClr val="002BC0"/>
                </a:solidFill>
                <a:latin typeface="Verdana"/>
                <a:ea typeface="DejaVu Sans"/>
              </a:rPr>
              <a:t> </a:t>
            </a:r>
            <a:r>
              <a:rPr lang="uk-UA" sz="2800" b="1" i="1" spc="-1" dirty="0">
                <a:solidFill>
                  <a:srgbClr val="002BC0"/>
                </a:solidFill>
                <a:latin typeface="Verdana"/>
                <a:ea typeface="DejaVu Sans"/>
              </a:rPr>
              <a:t>у Всеукраїнських </a:t>
            </a:r>
            <a:r>
              <a:rPr lang="uk-UA" sz="2800" b="1" i="1" strike="noStrike" spc="-7" dirty="0">
                <a:solidFill>
                  <a:srgbClr val="002BC0"/>
                </a:solidFill>
                <a:latin typeface="Verdana"/>
                <a:ea typeface="DejaVu Sans"/>
              </a:rPr>
              <a:t> </a:t>
            </a:r>
            <a:r>
              <a:rPr lang="uk-UA" sz="2800" b="1" i="1" strike="noStrike" spc="-12" dirty="0">
                <a:solidFill>
                  <a:srgbClr val="002BC0"/>
                </a:solidFill>
                <a:latin typeface="Verdana"/>
                <a:ea typeface="DejaVu Sans"/>
              </a:rPr>
              <a:t>проєктах:</a:t>
            </a:r>
            <a:endParaRPr lang="uk-UA" sz="2800" b="0" strike="noStrike" spc="-1" dirty="0">
              <a:latin typeface="Arial"/>
            </a:endParaRPr>
          </a:p>
        </p:txBody>
      </p:sp>
      <p:sp>
        <p:nvSpPr>
          <p:cNvPr id="487" name="object 4"/>
          <p:cNvSpPr/>
          <p:nvPr/>
        </p:nvSpPr>
        <p:spPr>
          <a:xfrm>
            <a:off x="540000" y="900000"/>
            <a:ext cx="8011800" cy="232369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39680" rIns="0" bIns="0" anchor="t">
            <a:spAutoFit/>
          </a:bodyPr>
          <a:lstStyle/>
          <a:p>
            <a:pPr algn="just">
              <a:lnSpc>
                <a:spcPct val="100000"/>
              </a:lnSpc>
              <a:spcBef>
                <a:spcPts val="1100"/>
              </a:spcBef>
              <a:tabLst>
                <a:tab pos="357480" algn="l"/>
              </a:tabLst>
            </a:pPr>
            <a:endParaRPr lang="uk-UA" sz="1600" b="0" strike="noStrike" spc="-1" dirty="0">
              <a:latin typeface="Arial"/>
            </a:endParaRPr>
          </a:p>
          <a:p>
            <a:pPr algn="just">
              <a:lnSpc>
                <a:spcPct val="100000"/>
              </a:lnSpc>
              <a:spcBef>
                <a:spcPts val="1100"/>
              </a:spcBef>
              <a:tabLst>
                <a:tab pos="357480" algn="l"/>
              </a:tabLst>
            </a:pPr>
            <a:endParaRPr lang="uk-UA" sz="1600" b="0" strike="noStrike" spc="-1" dirty="0">
              <a:latin typeface="Arial"/>
            </a:endParaRPr>
          </a:p>
          <a:p>
            <a:pPr algn="just">
              <a:lnSpc>
                <a:spcPct val="100000"/>
              </a:lnSpc>
              <a:spcBef>
                <a:spcPts val="1100"/>
              </a:spcBef>
              <a:tabLst>
                <a:tab pos="357480" algn="l"/>
              </a:tabLst>
            </a:pPr>
            <a:endParaRPr lang="uk-UA" sz="1600" b="0" strike="noStrike" spc="-1" dirty="0">
              <a:latin typeface="Arial"/>
            </a:endParaRPr>
          </a:p>
          <a:p>
            <a:pPr algn="just">
              <a:lnSpc>
                <a:spcPct val="100000"/>
              </a:lnSpc>
              <a:spcBef>
                <a:spcPts val="1100"/>
              </a:spcBef>
              <a:tabLst>
                <a:tab pos="357480" algn="l"/>
              </a:tabLst>
            </a:pPr>
            <a:endParaRPr lang="uk-UA" sz="1600" b="0" strike="noStrike" spc="-1" dirty="0">
              <a:latin typeface="Arial"/>
            </a:endParaRPr>
          </a:p>
          <a:p>
            <a:pPr algn="just">
              <a:lnSpc>
                <a:spcPct val="100000"/>
              </a:lnSpc>
              <a:spcBef>
                <a:spcPts val="1100"/>
              </a:spcBef>
              <a:tabLst>
                <a:tab pos="357480" algn="l"/>
              </a:tabLst>
            </a:pPr>
            <a:endParaRPr lang="uk-UA" sz="16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Bef>
                <a:spcPts val="1100"/>
              </a:spcBef>
              <a:tabLst>
                <a:tab pos="357480" algn="l"/>
              </a:tabLst>
            </a:pPr>
            <a:endParaRPr lang="uk-UA" sz="1600" b="0" strike="noStrike" spc="-1" dirty="0">
              <a:latin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2E2BE043-9D3A-F7D3-FB6F-5846220AF81E}"/>
              </a:ext>
            </a:extLst>
          </p:cNvPr>
          <p:cNvSpPr txBox="1"/>
          <p:nvPr/>
        </p:nvSpPr>
        <p:spPr>
          <a:xfrm>
            <a:off x="245880" y="1853309"/>
            <a:ext cx="8063640" cy="4093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uk-UA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О</a:t>
            </a:r>
            <a:r>
              <a:rPr lang="uk-UA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світній проєкт ВР України по впровадженню громадянської парламентської просвіти в системі освіти України «Наш парламент» </a:t>
            </a:r>
            <a:r>
              <a:rPr lang="uk-UA" sz="2000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(учителі Моравська Н.І., Пікулицька Х.І.)</a:t>
            </a:r>
          </a:p>
          <a:p>
            <a:pPr marL="285750" indent="-285750" algn="just">
              <a:buFont typeface="Wingdings" panose="05000000000000000000" pitchFamily="2" charset="2"/>
              <a:buChar char="q"/>
            </a:pPr>
            <a:endParaRPr lang="uk-UA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uk-UA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</a:t>
            </a:r>
            <a:r>
              <a:rPr lang="uk-UA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росвітницький проєкт від Офісу доброчесності НАЗК «Прозора школа» </a:t>
            </a:r>
            <a:r>
              <a:rPr lang="uk-UA" sz="2000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(класні керівники 3-11-х класів)</a:t>
            </a:r>
          </a:p>
          <a:p>
            <a:pPr marL="285750" indent="-285750" algn="just">
              <a:buFont typeface="Wingdings" panose="05000000000000000000" pitchFamily="2" charset="2"/>
              <a:buChar char="q"/>
            </a:pPr>
            <a:endParaRPr lang="uk-UA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uk-UA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«М18: ми можемо більше» </a:t>
            </a:r>
            <a:r>
              <a:rPr lang="uk-UA" sz="2000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(учителі Моравська Н.І., Пікулицька Х.І.)</a:t>
            </a:r>
          </a:p>
          <a:p>
            <a:pPr algn="just"/>
            <a:r>
              <a:rPr lang="uk-UA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uk-UA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«Енергоефективні школи: нова генерація» </a:t>
            </a:r>
            <a:r>
              <a:rPr lang="uk-UA" sz="2000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(учитель Камінська М.Т.)</a:t>
            </a:r>
          </a:p>
          <a:p>
            <a:pPr algn="just"/>
            <a:r>
              <a:rPr lang="uk-UA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uk-UA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«STEM/STEAM навчання на уроках фізики» </a:t>
            </a:r>
          </a:p>
          <a:p>
            <a:pPr algn="just"/>
            <a:r>
              <a:rPr lang="uk-UA" sz="2000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</a:t>
            </a:r>
            <a:r>
              <a:rPr lang="uk-UA" sz="2000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(учитель Камінська М.Т.)</a:t>
            </a:r>
            <a:endParaRPr lang="uk-UA" sz="2000" i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84587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8" name="object 4"/>
          <p:cNvGrpSpPr/>
          <p:nvPr/>
        </p:nvGrpSpPr>
        <p:grpSpPr>
          <a:xfrm>
            <a:off x="-9375" y="361"/>
            <a:ext cx="9153375" cy="6857640"/>
            <a:chOff x="-223920" y="-85365"/>
            <a:chExt cx="9366840" cy="6942285"/>
          </a:xfrm>
        </p:grpSpPr>
        <p:pic>
          <p:nvPicPr>
            <p:cNvPr id="489" name="object 5"/>
            <p:cNvPicPr/>
            <p:nvPr/>
          </p:nvPicPr>
          <p:blipFill>
            <a:blip r:embed="rId2"/>
            <a:stretch/>
          </p:blipFill>
          <p:spPr>
            <a:xfrm>
              <a:off x="7625880" y="3217320"/>
              <a:ext cx="1367280" cy="363888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490" name="object 6"/>
            <p:cNvSpPr/>
            <p:nvPr/>
          </p:nvSpPr>
          <p:spPr>
            <a:xfrm>
              <a:off x="7714440" y="3330720"/>
              <a:ext cx="1196640" cy="3522600"/>
            </a:xfrm>
            <a:custGeom>
              <a:avLst/>
              <a:gdLst/>
              <a:ahLst/>
              <a:cxnLst/>
              <a:rect l="l" t="t" r="r" b="b"/>
              <a:pathLst>
                <a:path w="1198245" h="3520440">
                  <a:moveTo>
                    <a:pt x="1197831" y="0"/>
                  </a:moveTo>
                  <a:lnTo>
                    <a:pt x="1129889" y="18297"/>
                  </a:lnTo>
                  <a:lnTo>
                    <a:pt x="1091180" y="30901"/>
                  </a:lnTo>
                  <a:lnTo>
                    <a:pt x="1049895" y="46196"/>
                  </a:lnTo>
                  <a:lnTo>
                    <a:pt x="1006469" y="64472"/>
                  </a:lnTo>
                  <a:lnTo>
                    <a:pt x="961339" y="86019"/>
                  </a:lnTo>
                  <a:lnTo>
                    <a:pt x="914940" y="111128"/>
                  </a:lnTo>
                  <a:lnTo>
                    <a:pt x="867710" y="140088"/>
                  </a:lnTo>
                  <a:lnTo>
                    <a:pt x="820084" y="173191"/>
                  </a:lnTo>
                  <a:lnTo>
                    <a:pt x="772499" y="210726"/>
                  </a:lnTo>
                  <a:lnTo>
                    <a:pt x="725391" y="252984"/>
                  </a:lnTo>
                  <a:lnTo>
                    <a:pt x="681975" y="297086"/>
                  </a:lnTo>
                  <a:lnTo>
                    <a:pt x="642215" y="342493"/>
                  </a:lnTo>
                  <a:lnTo>
                    <a:pt x="605954" y="388959"/>
                  </a:lnTo>
                  <a:lnTo>
                    <a:pt x="573036" y="436236"/>
                  </a:lnTo>
                  <a:lnTo>
                    <a:pt x="543307" y="484076"/>
                  </a:lnTo>
                  <a:lnTo>
                    <a:pt x="516611" y="532232"/>
                  </a:lnTo>
                  <a:lnTo>
                    <a:pt x="492792" y="580457"/>
                  </a:lnTo>
                  <a:lnTo>
                    <a:pt x="471696" y="628504"/>
                  </a:lnTo>
                  <a:lnTo>
                    <a:pt x="453166" y="676124"/>
                  </a:lnTo>
                  <a:lnTo>
                    <a:pt x="437047" y="723071"/>
                  </a:lnTo>
                  <a:lnTo>
                    <a:pt x="423185" y="769097"/>
                  </a:lnTo>
                  <a:lnTo>
                    <a:pt x="411423" y="813955"/>
                  </a:lnTo>
                  <a:lnTo>
                    <a:pt x="401606" y="857397"/>
                  </a:lnTo>
                  <a:lnTo>
                    <a:pt x="393578" y="899176"/>
                  </a:lnTo>
                  <a:lnTo>
                    <a:pt x="387185" y="939045"/>
                  </a:lnTo>
                  <a:lnTo>
                    <a:pt x="378681" y="1012063"/>
                  </a:lnTo>
                  <a:lnTo>
                    <a:pt x="374217" y="1077327"/>
                  </a:lnTo>
                  <a:lnTo>
                    <a:pt x="372453" y="1138729"/>
                  </a:lnTo>
                  <a:lnTo>
                    <a:pt x="373138" y="1196607"/>
                  </a:lnTo>
                  <a:lnTo>
                    <a:pt x="376021" y="1251303"/>
                  </a:lnTo>
                  <a:lnTo>
                    <a:pt x="380853" y="1303156"/>
                  </a:lnTo>
                  <a:lnTo>
                    <a:pt x="387382" y="1352508"/>
                  </a:lnTo>
                  <a:lnTo>
                    <a:pt x="395360" y="1399699"/>
                  </a:lnTo>
                  <a:lnTo>
                    <a:pt x="404535" y="1445070"/>
                  </a:lnTo>
                  <a:lnTo>
                    <a:pt x="414657" y="1488960"/>
                  </a:lnTo>
                  <a:lnTo>
                    <a:pt x="425476" y="1531711"/>
                  </a:lnTo>
                  <a:lnTo>
                    <a:pt x="436741" y="1573662"/>
                  </a:lnTo>
                  <a:lnTo>
                    <a:pt x="448203" y="1615155"/>
                  </a:lnTo>
                  <a:lnTo>
                    <a:pt x="459610" y="1656529"/>
                  </a:lnTo>
                  <a:lnTo>
                    <a:pt x="470713" y="1698126"/>
                  </a:lnTo>
                  <a:lnTo>
                    <a:pt x="481262" y="1740285"/>
                  </a:lnTo>
                  <a:lnTo>
                    <a:pt x="491005" y="1783348"/>
                  </a:lnTo>
                  <a:lnTo>
                    <a:pt x="499694" y="1827654"/>
                  </a:lnTo>
                  <a:lnTo>
                    <a:pt x="507076" y="1873545"/>
                  </a:lnTo>
                  <a:lnTo>
                    <a:pt x="512903" y="1921360"/>
                  </a:lnTo>
                  <a:lnTo>
                    <a:pt x="516924" y="1971440"/>
                  </a:lnTo>
                  <a:lnTo>
                    <a:pt x="518889" y="2024126"/>
                  </a:lnTo>
                  <a:lnTo>
                    <a:pt x="518803" y="2095536"/>
                  </a:lnTo>
                  <a:lnTo>
                    <a:pt x="516272" y="2162749"/>
                  </a:lnTo>
                  <a:lnTo>
                    <a:pt x="511443" y="2225982"/>
                  </a:lnTo>
                  <a:lnTo>
                    <a:pt x="504462" y="2285450"/>
                  </a:lnTo>
                  <a:lnTo>
                    <a:pt x="495478" y="2341372"/>
                  </a:lnTo>
                  <a:lnTo>
                    <a:pt x="484636" y="2393965"/>
                  </a:lnTo>
                  <a:lnTo>
                    <a:pt x="472084" y="2443444"/>
                  </a:lnTo>
                  <a:lnTo>
                    <a:pt x="457968" y="2490027"/>
                  </a:lnTo>
                  <a:lnTo>
                    <a:pt x="442435" y="2533930"/>
                  </a:lnTo>
                  <a:lnTo>
                    <a:pt x="425632" y="2575372"/>
                  </a:lnTo>
                  <a:lnTo>
                    <a:pt x="407705" y="2614568"/>
                  </a:lnTo>
                  <a:lnTo>
                    <a:pt x="388803" y="2651736"/>
                  </a:lnTo>
                  <a:lnTo>
                    <a:pt x="369071" y="2687092"/>
                  </a:lnTo>
                  <a:lnTo>
                    <a:pt x="348657" y="2720854"/>
                  </a:lnTo>
                  <a:lnTo>
                    <a:pt x="327707" y="2753237"/>
                  </a:lnTo>
                  <a:lnTo>
                    <a:pt x="284787" y="2814739"/>
                  </a:lnTo>
                  <a:lnTo>
                    <a:pt x="236366" y="2878437"/>
                  </a:lnTo>
                  <a:lnTo>
                    <a:pt x="207802" y="2912495"/>
                  </a:lnTo>
                  <a:lnTo>
                    <a:pt x="178213" y="2947414"/>
                  </a:lnTo>
                  <a:lnTo>
                    <a:pt x="148396" y="2984142"/>
                  </a:lnTo>
                  <a:lnTo>
                    <a:pt x="119145" y="3023629"/>
                  </a:lnTo>
                  <a:lnTo>
                    <a:pt x="91256" y="3066823"/>
                  </a:lnTo>
                  <a:lnTo>
                    <a:pt x="65525" y="3114673"/>
                  </a:lnTo>
                  <a:lnTo>
                    <a:pt x="42746" y="3168128"/>
                  </a:lnTo>
                  <a:lnTo>
                    <a:pt x="23716" y="3228136"/>
                  </a:lnTo>
                  <a:lnTo>
                    <a:pt x="13038" y="3276073"/>
                  </a:lnTo>
                  <a:lnTo>
                    <a:pt x="5522" y="3324554"/>
                  </a:lnTo>
                  <a:lnTo>
                    <a:pt x="1173" y="3373405"/>
                  </a:lnTo>
                  <a:lnTo>
                    <a:pt x="0" y="3422452"/>
                  </a:lnTo>
                  <a:lnTo>
                    <a:pt x="2008" y="3471522"/>
                  </a:lnTo>
                  <a:lnTo>
                    <a:pt x="7206" y="3520439"/>
                  </a:lnTo>
                </a:path>
              </a:pathLst>
            </a:custGeom>
            <a:noFill/>
            <a:ln w="18288">
              <a:solidFill>
                <a:srgbClr val="FCD25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uk-UA"/>
            </a:p>
          </p:txBody>
        </p:sp>
        <p:pic>
          <p:nvPicPr>
            <p:cNvPr id="491" name="object 7"/>
            <p:cNvPicPr/>
            <p:nvPr/>
          </p:nvPicPr>
          <p:blipFill>
            <a:blip r:embed="rId3"/>
            <a:stretch/>
          </p:blipFill>
          <p:spPr>
            <a:xfrm>
              <a:off x="7753320" y="3037680"/>
              <a:ext cx="1388880" cy="381852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492" name="object 8"/>
            <p:cNvSpPr/>
            <p:nvPr/>
          </p:nvSpPr>
          <p:spPr>
            <a:xfrm>
              <a:off x="7945200" y="3147480"/>
              <a:ext cx="1193760" cy="3703320"/>
            </a:xfrm>
            <a:custGeom>
              <a:avLst/>
              <a:gdLst/>
              <a:ahLst/>
              <a:cxnLst/>
              <a:rect l="l" t="t" r="r" b="b"/>
              <a:pathLst>
                <a:path w="1195070" h="3700779">
                  <a:moveTo>
                    <a:pt x="1194783" y="0"/>
                  </a:moveTo>
                  <a:lnTo>
                    <a:pt x="1127002" y="19244"/>
                  </a:lnTo>
                  <a:lnTo>
                    <a:pt x="1088389" y="32484"/>
                  </a:lnTo>
                  <a:lnTo>
                    <a:pt x="1047206" y="48546"/>
                  </a:lnTo>
                  <a:lnTo>
                    <a:pt x="1003889" y="67734"/>
                  </a:lnTo>
                  <a:lnTo>
                    <a:pt x="958871" y="90356"/>
                  </a:lnTo>
                  <a:lnTo>
                    <a:pt x="912588" y="116717"/>
                  </a:lnTo>
                  <a:lnTo>
                    <a:pt x="865473" y="147124"/>
                  </a:lnTo>
                  <a:lnTo>
                    <a:pt x="817961" y="181883"/>
                  </a:lnTo>
                  <a:lnTo>
                    <a:pt x="770487" y="221301"/>
                  </a:lnTo>
                  <a:lnTo>
                    <a:pt x="723486" y="265683"/>
                  </a:lnTo>
                  <a:lnTo>
                    <a:pt x="682487" y="309366"/>
                  </a:lnTo>
                  <a:lnTo>
                    <a:pt x="644750" y="354287"/>
                  </a:lnTo>
                  <a:lnTo>
                    <a:pt x="610142" y="400228"/>
                  </a:lnTo>
                  <a:lnTo>
                    <a:pt x="578533" y="446969"/>
                  </a:lnTo>
                  <a:lnTo>
                    <a:pt x="549793" y="494293"/>
                  </a:lnTo>
                  <a:lnTo>
                    <a:pt x="523790" y="541979"/>
                  </a:lnTo>
                  <a:lnTo>
                    <a:pt x="500393" y="589809"/>
                  </a:lnTo>
                  <a:lnTo>
                    <a:pt x="479473" y="637562"/>
                  </a:lnTo>
                  <a:lnTo>
                    <a:pt x="460897" y="685022"/>
                  </a:lnTo>
                  <a:lnTo>
                    <a:pt x="444536" y="731967"/>
                  </a:lnTo>
                  <a:lnTo>
                    <a:pt x="430258" y="778179"/>
                  </a:lnTo>
                  <a:lnTo>
                    <a:pt x="417933" y="823439"/>
                  </a:lnTo>
                  <a:lnTo>
                    <a:pt x="407430" y="867528"/>
                  </a:lnTo>
                  <a:lnTo>
                    <a:pt x="398618" y="910227"/>
                  </a:lnTo>
                  <a:lnTo>
                    <a:pt x="391366" y="951316"/>
                  </a:lnTo>
                  <a:lnTo>
                    <a:pt x="385544" y="990577"/>
                  </a:lnTo>
                  <a:lnTo>
                    <a:pt x="377665" y="1062735"/>
                  </a:lnTo>
                  <a:lnTo>
                    <a:pt x="373358" y="1128231"/>
                  </a:lnTo>
                  <a:lnTo>
                    <a:pt x="371515" y="1190017"/>
                  </a:lnTo>
                  <a:lnTo>
                    <a:pt x="371919" y="1248403"/>
                  </a:lnTo>
                  <a:lnTo>
                    <a:pt x="374353" y="1303701"/>
                  </a:lnTo>
                  <a:lnTo>
                    <a:pt x="378599" y="1356221"/>
                  </a:lnTo>
                  <a:lnTo>
                    <a:pt x="384440" y="1406275"/>
                  </a:lnTo>
                  <a:lnTo>
                    <a:pt x="391659" y="1454173"/>
                  </a:lnTo>
                  <a:lnTo>
                    <a:pt x="400039" y="1500227"/>
                  </a:lnTo>
                  <a:lnTo>
                    <a:pt x="409363" y="1544746"/>
                  </a:lnTo>
                  <a:lnTo>
                    <a:pt x="419413" y="1588042"/>
                  </a:lnTo>
                  <a:lnTo>
                    <a:pt x="429973" y="1630425"/>
                  </a:lnTo>
                  <a:lnTo>
                    <a:pt x="462534" y="1755212"/>
                  </a:lnTo>
                  <a:lnTo>
                    <a:pt x="472959" y="1797055"/>
                  </a:lnTo>
                  <a:lnTo>
                    <a:pt x="482806" y="1839540"/>
                  </a:lnTo>
                  <a:lnTo>
                    <a:pt x="491860" y="1882979"/>
                  </a:lnTo>
                  <a:lnTo>
                    <a:pt x="499903" y="1927681"/>
                  </a:lnTo>
                  <a:lnTo>
                    <a:pt x="506717" y="1973958"/>
                  </a:lnTo>
                  <a:lnTo>
                    <a:pt x="512086" y="2022120"/>
                  </a:lnTo>
                  <a:lnTo>
                    <a:pt x="515792" y="2072479"/>
                  </a:lnTo>
                  <a:lnTo>
                    <a:pt x="517619" y="2125344"/>
                  </a:lnTo>
                  <a:lnTo>
                    <a:pt x="517583" y="2196497"/>
                  </a:lnTo>
                  <a:lnTo>
                    <a:pt x="515355" y="2263682"/>
                  </a:lnTo>
                  <a:lnTo>
                    <a:pt x="511058" y="2327094"/>
                  </a:lnTo>
                  <a:lnTo>
                    <a:pt x="504816" y="2386926"/>
                  </a:lnTo>
                  <a:lnTo>
                    <a:pt x="496754" y="2443372"/>
                  </a:lnTo>
                  <a:lnTo>
                    <a:pt x="486997" y="2496627"/>
                  </a:lnTo>
                  <a:lnTo>
                    <a:pt x="475669" y="2546882"/>
                  </a:lnTo>
                  <a:lnTo>
                    <a:pt x="462894" y="2594333"/>
                  </a:lnTo>
                  <a:lnTo>
                    <a:pt x="448797" y="2639172"/>
                  </a:lnTo>
                  <a:lnTo>
                    <a:pt x="433502" y="2681594"/>
                  </a:lnTo>
                  <a:lnTo>
                    <a:pt x="417134" y="2721792"/>
                  </a:lnTo>
                  <a:lnTo>
                    <a:pt x="399816" y="2759960"/>
                  </a:lnTo>
                  <a:lnTo>
                    <a:pt x="381675" y="2796291"/>
                  </a:lnTo>
                  <a:lnTo>
                    <a:pt x="362833" y="2830980"/>
                  </a:lnTo>
                  <a:lnTo>
                    <a:pt x="343415" y="2864219"/>
                  </a:lnTo>
                  <a:lnTo>
                    <a:pt x="303350" y="2927124"/>
                  </a:lnTo>
                  <a:lnTo>
                    <a:pt x="262476" y="2986557"/>
                  </a:lnTo>
                  <a:lnTo>
                    <a:pt x="238546" y="3018847"/>
                  </a:lnTo>
                  <a:lnTo>
                    <a:pt x="213090" y="3050980"/>
                  </a:lnTo>
                  <a:lnTo>
                    <a:pt x="186684" y="3083684"/>
                  </a:lnTo>
                  <a:lnTo>
                    <a:pt x="159906" y="3117685"/>
                  </a:lnTo>
                  <a:lnTo>
                    <a:pt x="133332" y="3153708"/>
                  </a:lnTo>
                  <a:lnTo>
                    <a:pt x="107540" y="3192481"/>
                  </a:lnTo>
                  <a:lnTo>
                    <a:pt x="83105" y="3234729"/>
                  </a:lnTo>
                  <a:lnTo>
                    <a:pt x="60605" y="3281179"/>
                  </a:lnTo>
                  <a:lnTo>
                    <a:pt x="40616" y="3332558"/>
                  </a:lnTo>
                  <a:lnTo>
                    <a:pt x="23716" y="3389591"/>
                  </a:lnTo>
                  <a:lnTo>
                    <a:pt x="13038" y="3439926"/>
                  </a:lnTo>
                  <a:lnTo>
                    <a:pt x="5522" y="3490832"/>
                  </a:lnTo>
                  <a:lnTo>
                    <a:pt x="1173" y="3542127"/>
                  </a:lnTo>
                  <a:lnTo>
                    <a:pt x="0" y="3593628"/>
                  </a:lnTo>
                  <a:lnTo>
                    <a:pt x="2008" y="3645152"/>
                  </a:lnTo>
                  <a:lnTo>
                    <a:pt x="7206" y="3696515"/>
                  </a:lnTo>
                  <a:lnTo>
                    <a:pt x="1194783" y="3700294"/>
                  </a:lnTo>
                  <a:lnTo>
                    <a:pt x="119478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uk-UA"/>
            </a:p>
          </p:txBody>
        </p:sp>
        <p:pic>
          <p:nvPicPr>
            <p:cNvPr id="493" name="object 9"/>
            <p:cNvPicPr/>
            <p:nvPr/>
          </p:nvPicPr>
          <p:blipFill>
            <a:blip r:embed="rId4"/>
            <a:stretch/>
          </p:blipFill>
          <p:spPr>
            <a:xfrm>
              <a:off x="7863840" y="3577320"/>
              <a:ext cx="1278720" cy="327888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494" name="object 10"/>
            <p:cNvSpPr/>
            <p:nvPr/>
          </p:nvSpPr>
          <p:spPr>
            <a:xfrm>
              <a:off x="8055000" y="3687480"/>
              <a:ext cx="1083960" cy="3169080"/>
            </a:xfrm>
            <a:custGeom>
              <a:avLst/>
              <a:gdLst/>
              <a:ahLst/>
              <a:cxnLst/>
              <a:rect l="l" t="t" r="r" b="b"/>
              <a:pathLst>
                <a:path w="1085215" h="3167379">
                  <a:moveTo>
                    <a:pt x="1084780" y="0"/>
                  </a:moveTo>
                  <a:lnTo>
                    <a:pt x="1076015" y="52158"/>
                  </a:lnTo>
                  <a:lnTo>
                    <a:pt x="1066428" y="104115"/>
                  </a:lnTo>
                  <a:lnTo>
                    <a:pt x="1056021" y="155858"/>
                  </a:lnTo>
                  <a:lnTo>
                    <a:pt x="1044798" y="207374"/>
                  </a:lnTo>
                  <a:lnTo>
                    <a:pt x="1032760" y="258650"/>
                  </a:lnTo>
                  <a:lnTo>
                    <a:pt x="1019911" y="309675"/>
                  </a:lnTo>
                  <a:lnTo>
                    <a:pt x="1006254" y="360435"/>
                  </a:lnTo>
                  <a:lnTo>
                    <a:pt x="991791" y="410919"/>
                  </a:lnTo>
                  <a:lnTo>
                    <a:pt x="976525" y="461113"/>
                  </a:lnTo>
                  <a:lnTo>
                    <a:pt x="960459" y="511006"/>
                  </a:lnTo>
                  <a:lnTo>
                    <a:pt x="943596" y="560584"/>
                  </a:lnTo>
                  <a:lnTo>
                    <a:pt x="925938" y="609836"/>
                  </a:lnTo>
                  <a:lnTo>
                    <a:pt x="907488" y="658749"/>
                  </a:lnTo>
                  <a:lnTo>
                    <a:pt x="884142" y="717409"/>
                  </a:lnTo>
                  <a:lnTo>
                    <a:pt x="860434" y="773692"/>
                  </a:lnTo>
                  <a:lnTo>
                    <a:pt x="836458" y="827667"/>
                  </a:lnTo>
                  <a:lnTo>
                    <a:pt x="812311" y="879403"/>
                  </a:lnTo>
                  <a:lnTo>
                    <a:pt x="788089" y="928967"/>
                  </a:lnTo>
                  <a:lnTo>
                    <a:pt x="763887" y="976429"/>
                  </a:lnTo>
                  <a:lnTo>
                    <a:pt x="739800" y="1021857"/>
                  </a:lnTo>
                  <a:lnTo>
                    <a:pt x="715926" y="1065320"/>
                  </a:lnTo>
                  <a:lnTo>
                    <a:pt x="692359" y="1106887"/>
                  </a:lnTo>
                  <a:lnTo>
                    <a:pt x="669196" y="1146625"/>
                  </a:lnTo>
                  <a:lnTo>
                    <a:pt x="646533" y="1184603"/>
                  </a:lnTo>
                  <a:lnTo>
                    <a:pt x="624464" y="1220891"/>
                  </a:lnTo>
                  <a:lnTo>
                    <a:pt x="582495" y="1288669"/>
                  </a:lnTo>
                  <a:lnTo>
                    <a:pt x="539014" y="1357123"/>
                  </a:lnTo>
                  <a:lnTo>
                    <a:pt x="498381" y="1418594"/>
                  </a:lnTo>
                  <a:lnTo>
                    <a:pt x="460437" y="1473747"/>
                  </a:lnTo>
                  <a:lnTo>
                    <a:pt x="425020" y="1523252"/>
                  </a:lnTo>
                  <a:lnTo>
                    <a:pt x="391971" y="1567774"/>
                  </a:lnTo>
                  <a:lnTo>
                    <a:pt x="361130" y="1607981"/>
                  </a:lnTo>
                  <a:lnTo>
                    <a:pt x="332337" y="1644541"/>
                  </a:lnTo>
                  <a:lnTo>
                    <a:pt x="256647" y="1739010"/>
                  </a:lnTo>
                  <a:lnTo>
                    <a:pt x="234446" y="1767654"/>
                  </a:lnTo>
                  <a:lnTo>
                    <a:pt x="193630" y="1824678"/>
                  </a:lnTo>
                  <a:lnTo>
                    <a:pt x="156526" y="1885799"/>
                  </a:lnTo>
                  <a:lnTo>
                    <a:pt x="121856" y="1956357"/>
                  </a:lnTo>
                  <a:lnTo>
                    <a:pt x="105033" y="1996843"/>
                  </a:lnTo>
                  <a:lnTo>
                    <a:pt x="88338" y="2041690"/>
                  </a:lnTo>
                  <a:lnTo>
                    <a:pt x="69138" y="2098135"/>
                  </a:lnTo>
                  <a:lnTo>
                    <a:pt x="47047" y="2172814"/>
                  </a:lnTo>
                  <a:lnTo>
                    <a:pt x="36066" y="2216510"/>
                  </a:lnTo>
                  <a:lnTo>
                    <a:pt x="25739" y="2264189"/>
                  </a:lnTo>
                  <a:lnTo>
                    <a:pt x="16526" y="2315658"/>
                  </a:lnTo>
                  <a:lnTo>
                    <a:pt x="8886" y="2370725"/>
                  </a:lnTo>
                  <a:lnTo>
                    <a:pt x="3279" y="2429197"/>
                  </a:lnTo>
                  <a:lnTo>
                    <a:pt x="164" y="2490883"/>
                  </a:lnTo>
                  <a:lnTo>
                    <a:pt x="0" y="2555590"/>
                  </a:lnTo>
                  <a:lnTo>
                    <a:pt x="3245" y="2623127"/>
                  </a:lnTo>
                  <a:lnTo>
                    <a:pt x="10360" y="2693301"/>
                  </a:lnTo>
                  <a:lnTo>
                    <a:pt x="17881" y="2743260"/>
                  </a:lnTo>
                  <a:lnTo>
                    <a:pt x="27250" y="2792740"/>
                  </a:lnTo>
                  <a:lnTo>
                    <a:pt x="38446" y="2841680"/>
                  </a:lnTo>
                  <a:lnTo>
                    <a:pt x="51449" y="2890017"/>
                  </a:lnTo>
                  <a:lnTo>
                    <a:pt x="66240" y="2937690"/>
                  </a:lnTo>
                  <a:lnTo>
                    <a:pt x="82799" y="2984636"/>
                  </a:lnTo>
                  <a:lnTo>
                    <a:pt x="101106" y="3030794"/>
                  </a:lnTo>
                  <a:lnTo>
                    <a:pt x="121141" y="3076102"/>
                  </a:lnTo>
                  <a:lnTo>
                    <a:pt x="142884" y="3120498"/>
                  </a:lnTo>
                  <a:lnTo>
                    <a:pt x="166316" y="3163920"/>
                  </a:lnTo>
                  <a:lnTo>
                    <a:pt x="1084780" y="3166853"/>
                  </a:lnTo>
                  <a:lnTo>
                    <a:pt x="1084780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uk-UA"/>
            </a:p>
          </p:txBody>
        </p:sp>
        <p:pic>
          <p:nvPicPr>
            <p:cNvPr id="495" name="object 11"/>
            <p:cNvPicPr/>
            <p:nvPr/>
          </p:nvPicPr>
          <p:blipFill>
            <a:blip r:embed="rId5"/>
            <a:stretch/>
          </p:blipFill>
          <p:spPr>
            <a:xfrm>
              <a:off x="7698960" y="2738520"/>
              <a:ext cx="1443240" cy="411768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496" name="object 12"/>
            <p:cNvSpPr/>
            <p:nvPr/>
          </p:nvSpPr>
          <p:spPr>
            <a:xfrm>
              <a:off x="7790400" y="2985840"/>
              <a:ext cx="1352520" cy="3871080"/>
            </a:xfrm>
            <a:custGeom>
              <a:avLst/>
              <a:gdLst/>
              <a:ahLst/>
              <a:cxnLst/>
              <a:rect l="l" t="t" r="r" b="b"/>
              <a:pathLst>
                <a:path w="1353820" h="3868420">
                  <a:moveTo>
                    <a:pt x="211545" y="3867831"/>
                  </a:moveTo>
                  <a:lnTo>
                    <a:pt x="188488" y="3825662"/>
                  </a:lnTo>
                  <a:lnTo>
                    <a:pt x="166689" y="3782753"/>
                  </a:lnTo>
                  <a:lnTo>
                    <a:pt x="146159" y="3739140"/>
                  </a:lnTo>
                  <a:lnTo>
                    <a:pt x="126911" y="3694858"/>
                  </a:lnTo>
                  <a:lnTo>
                    <a:pt x="108957" y="3649943"/>
                  </a:lnTo>
                  <a:lnTo>
                    <a:pt x="92311" y="3604430"/>
                  </a:lnTo>
                  <a:lnTo>
                    <a:pt x="76983" y="3558355"/>
                  </a:lnTo>
                  <a:lnTo>
                    <a:pt x="62988" y="3511753"/>
                  </a:lnTo>
                  <a:lnTo>
                    <a:pt x="50336" y="3464660"/>
                  </a:lnTo>
                  <a:lnTo>
                    <a:pt x="39042" y="3417111"/>
                  </a:lnTo>
                  <a:lnTo>
                    <a:pt x="29117" y="3369142"/>
                  </a:lnTo>
                  <a:lnTo>
                    <a:pt x="20574" y="3320789"/>
                  </a:lnTo>
                  <a:lnTo>
                    <a:pt x="13425" y="3272087"/>
                  </a:lnTo>
                  <a:lnTo>
                    <a:pt x="6088" y="3203869"/>
                  </a:lnTo>
                  <a:lnTo>
                    <a:pt x="1700" y="3137569"/>
                  </a:lnTo>
                  <a:lnTo>
                    <a:pt x="0" y="3073295"/>
                  </a:lnTo>
                  <a:lnTo>
                    <a:pt x="726" y="3011156"/>
                  </a:lnTo>
                  <a:lnTo>
                    <a:pt x="3619" y="2951261"/>
                  </a:lnTo>
                  <a:lnTo>
                    <a:pt x="8419" y="2893719"/>
                  </a:lnTo>
                  <a:lnTo>
                    <a:pt x="14863" y="2838639"/>
                  </a:lnTo>
                  <a:lnTo>
                    <a:pt x="22693" y="2786130"/>
                  </a:lnTo>
                  <a:lnTo>
                    <a:pt x="31647" y="2736301"/>
                  </a:lnTo>
                  <a:lnTo>
                    <a:pt x="41464" y="2689261"/>
                  </a:lnTo>
                  <a:lnTo>
                    <a:pt x="51885" y="2645118"/>
                  </a:lnTo>
                  <a:lnTo>
                    <a:pt x="62648" y="2603982"/>
                  </a:lnTo>
                  <a:lnTo>
                    <a:pt x="73494" y="2565961"/>
                  </a:lnTo>
                  <a:lnTo>
                    <a:pt x="94389" y="2499701"/>
                  </a:lnTo>
                  <a:lnTo>
                    <a:pt x="112485" y="2447209"/>
                  </a:lnTo>
                  <a:lnTo>
                    <a:pt x="129268" y="2401794"/>
                  </a:lnTo>
                  <a:lnTo>
                    <a:pt x="146126" y="2359947"/>
                  </a:lnTo>
                  <a:lnTo>
                    <a:pt x="163159" y="2321249"/>
                  </a:lnTo>
                  <a:lnTo>
                    <a:pt x="180468" y="2285281"/>
                  </a:lnTo>
                  <a:lnTo>
                    <a:pt x="216319" y="2219862"/>
                  </a:lnTo>
                  <a:lnTo>
                    <a:pt x="254485" y="2160335"/>
                  </a:lnTo>
                  <a:lnTo>
                    <a:pt x="295773" y="2103351"/>
                  </a:lnTo>
                  <a:lnTo>
                    <a:pt x="340989" y="2045556"/>
                  </a:lnTo>
                  <a:lnTo>
                    <a:pt x="365323" y="2015307"/>
                  </a:lnTo>
                  <a:lnTo>
                    <a:pt x="390942" y="1983599"/>
                  </a:lnTo>
                  <a:lnTo>
                    <a:pt x="417947" y="1950013"/>
                  </a:lnTo>
                  <a:lnTo>
                    <a:pt x="446438" y="1914129"/>
                  </a:lnTo>
                  <a:lnTo>
                    <a:pt x="476517" y="1875529"/>
                  </a:lnTo>
                  <a:lnTo>
                    <a:pt x="508284" y="1833793"/>
                  </a:lnTo>
                  <a:lnTo>
                    <a:pt x="541841" y="1788504"/>
                  </a:lnTo>
                  <a:lnTo>
                    <a:pt x="577287" y="1739240"/>
                  </a:lnTo>
                  <a:lnTo>
                    <a:pt x="614725" y="1685585"/>
                  </a:lnTo>
                  <a:lnTo>
                    <a:pt x="654254" y="1627118"/>
                  </a:lnTo>
                  <a:lnTo>
                    <a:pt x="695976" y="1563421"/>
                  </a:lnTo>
                  <a:lnTo>
                    <a:pt x="739992" y="1494074"/>
                  </a:lnTo>
                  <a:lnTo>
                    <a:pt x="760239" y="1461624"/>
                  </a:lnTo>
                  <a:lnTo>
                    <a:pt x="781106" y="1427999"/>
                  </a:lnTo>
                  <a:lnTo>
                    <a:pt x="802536" y="1393158"/>
                  </a:lnTo>
                  <a:lnTo>
                    <a:pt x="824471" y="1357060"/>
                  </a:lnTo>
                  <a:lnTo>
                    <a:pt x="846855" y="1319665"/>
                  </a:lnTo>
                  <a:lnTo>
                    <a:pt x="869630" y="1280931"/>
                  </a:lnTo>
                  <a:lnTo>
                    <a:pt x="892740" y="1240817"/>
                  </a:lnTo>
                  <a:lnTo>
                    <a:pt x="916126" y="1199282"/>
                  </a:lnTo>
                  <a:lnTo>
                    <a:pt x="939731" y="1156286"/>
                  </a:lnTo>
                  <a:lnTo>
                    <a:pt x="963499" y="1111787"/>
                  </a:lnTo>
                  <a:lnTo>
                    <a:pt x="987371" y="1065744"/>
                  </a:lnTo>
                  <a:lnTo>
                    <a:pt x="1011292" y="1018116"/>
                  </a:lnTo>
                  <a:lnTo>
                    <a:pt x="1035203" y="968862"/>
                  </a:lnTo>
                  <a:lnTo>
                    <a:pt x="1059048" y="917941"/>
                  </a:lnTo>
                  <a:lnTo>
                    <a:pt x="1082768" y="865313"/>
                  </a:lnTo>
                  <a:lnTo>
                    <a:pt x="1106308" y="810935"/>
                  </a:lnTo>
                  <a:lnTo>
                    <a:pt x="1129609" y="754767"/>
                  </a:lnTo>
                  <a:lnTo>
                    <a:pt x="1152615" y="696768"/>
                  </a:lnTo>
                  <a:lnTo>
                    <a:pt x="1170611" y="649441"/>
                  </a:lnTo>
                  <a:lnTo>
                    <a:pt x="1188023" y="601863"/>
                  </a:lnTo>
                  <a:lnTo>
                    <a:pt x="1204847" y="554039"/>
                  </a:lnTo>
                  <a:lnTo>
                    <a:pt x="1221084" y="505979"/>
                  </a:lnTo>
                  <a:lnTo>
                    <a:pt x="1236729" y="457688"/>
                  </a:lnTo>
                  <a:lnTo>
                    <a:pt x="1251781" y="409173"/>
                  </a:lnTo>
                  <a:lnTo>
                    <a:pt x="1266239" y="360442"/>
                  </a:lnTo>
                  <a:lnTo>
                    <a:pt x="1280100" y="311502"/>
                  </a:lnTo>
                  <a:lnTo>
                    <a:pt x="1293362" y="262359"/>
                  </a:lnTo>
                  <a:lnTo>
                    <a:pt x="1306023" y="213020"/>
                  </a:lnTo>
                  <a:lnTo>
                    <a:pt x="1318082" y="163493"/>
                  </a:lnTo>
                  <a:lnTo>
                    <a:pt x="1329535" y="113784"/>
                  </a:lnTo>
                  <a:lnTo>
                    <a:pt x="1340382" y="63900"/>
                  </a:lnTo>
                  <a:lnTo>
                    <a:pt x="1350619" y="13849"/>
                  </a:lnTo>
                  <a:lnTo>
                    <a:pt x="1353275" y="0"/>
                  </a:lnTo>
                </a:path>
              </a:pathLst>
            </a:custGeom>
            <a:noFill/>
            <a:ln w="18288">
              <a:solidFill>
                <a:srgbClr val="8080EF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uk-UA"/>
            </a:p>
          </p:txBody>
        </p:sp>
        <p:pic>
          <p:nvPicPr>
            <p:cNvPr id="497" name="object 13"/>
            <p:cNvPicPr/>
            <p:nvPr/>
          </p:nvPicPr>
          <p:blipFill>
            <a:blip r:embed="rId6"/>
            <a:stretch/>
          </p:blipFill>
          <p:spPr>
            <a:xfrm>
              <a:off x="1440" y="-7200"/>
              <a:ext cx="3198600" cy="183564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498" name="object 14"/>
            <p:cNvSpPr/>
            <p:nvPr/>
          </p:nvSpPr>
          <p:spPr>
            <a:xfrm>
              <a:off x="1440" y="20160"/>
              <a:ext cx="3097800" cy="1713960"/>
            </a:xfrm>
            <a:custGeom>
              <a:avLst/>
              <a:gdLst/>
              <a:ahLst/>
              <a:cxnLst/>
              <a:rect l="l" t="t" r="r" b="b"/>
              <a:pathLst>
                <a:path w="3100070" h="1713230">
                  <a:moveTo>
                    <a:pt x="0" y="1449832"/>
                  </a:moveTo>
                  <a:lnTo>
                    <a:pt x="38633" y="1483582"/>
                  </a:lnTo>
                  <a:lnTo>
                    <a:pt x="78059" y="1515131"/>
                  </a:lnTo>
                  <a:lnTo>
                    <a:pt x="118233" y="1544456"/>
                  </a:lnTo>
                  <a:lnTo>
                    <a:pt x="159110" y="1571532"/>
                  </a:lnTo>
                  <a:lnTo>
                    <a:pt x="200643" y="1596339"/>
                  </a:lnTo>
                  <a:lnTo>
                    <a:pt x="242787" y="1618851"/>
                  </a:lnTo>
                  <a:lnTo>
                    <a:pt x="285498" y="1639048"/>
                  </a:lnTo>
                  <a:lnTo>
                    <a:pt x="328728" y="1656905"/>
                  </a:lnTo>
                  <a:lnTo>
                    <a:pt x="372433" y="1672400"/>
                  </a:lnTo>
                  <a:lnTo>
                    <a:pt x="416568" y="1685510"/>
                  </a:lnTo>
                  <a:lnTo>
                    <a:pt x="461086" y="1696212"/>
                  </a:lnTo>
                  <a:lnTo>
                    <a:pt x="525008" y="1706811"/>
                  </a:lnTo>
                  <a:lnTo>
                    <a:pt x="586714" y="1712108"/>
                  </a:lnTo>
                  <a:lnTo>
                    <a:pt x="646054" y="1712681"/>
                  </a:lnTo>
                  <a:lnTo>
                    <a:pt x="702877" y="1709111"/>
                  </a:lnTo>
                  <a:lnTo>
                    <a:pt x="757032" y="1701978"/>
                  </a:lnTo>
                  <a:lnTo>
                    <a:pt x="808368" y="1691859"/>
                  </a:lnTo>
                  <a:lnTo>
                    <a:pt x="856735" y="1679336"/>
                  </a:lnTo>
                  <a:lnTo>
                    <a:pt x="901982" y="1664988"/>
                  </a:lnTo>
                  <a:lnTo>
                    <a:pt x="943957" y="1649394"/>
                  </a:lnTo>
                  <a:lnTo>
                    <a:pt x="982510" y="1633134"/>
                  </a:lnTo>
                  <a:lnTo>
                    <a:pt x="1017491" y="1616787"/>
                  </a:lnTo>
                  <a:lnTo>
                    <a:pt x="1076131" y="1586151"/>
                  </a:lnTo>
                  <a:lnTo>
                    <a:pt x="1137703" y="1550258"/>
                  </a:lnTo>
                  <a:lnTo>
                    <a:pt x="1172664" y="1527371"/>
                  </a:lnTo>
                  <a:lnTo>
                    <a:pt x="1204793" y="1504197"/>
                  </a:lnTo>
                  <a:lnTo>
                    <a:pt x="1262240" y="1456340"/>
                  </a:lnTo>
                  <a:lnTo>
                    <a:pt x="1313412" y="1405382"/>
                  </a:lnTo>
                  <a:lnTo>
                    <a:pt x="1361677" y="1350021"/>
                  </a:lnTo>
                  <a:lnTo>
                    <a:pt x="1385773" y="1320282"/>
                  </a:lnTo>
                  <a:lnTo>
                    <a:pt x="1410404" y="1288954"/>
                  </a:lnTo>
                  <a:lnTo>
                    <a:pt x="1435994" y="1255874"/>
                  </a:lnTo>
                  <a:lnTo>
                    <a:pt x="1462962" y="1220878"/>
                  </a:lnTo>
                  <a:lnTo>
                    <a:pt x="1491729" y="1183804"/>
                  </a:lnTo>
                  <a:lnTo>
                    <a:pt x="1522717" y="1144490"/>
                  </a:lnTo>
                  <a:lnTo>
                    <a:pt x="1556347" y="1102772"/>
                  </a:lnTo>
                  <a:lnTo>
                    <a:pt x="1593040" y="1058486"/>
                  </a:lnTo>
                  <a:lnTo>
                    <a:pt x="1633216" y="1011472"/>
                  </a:lnTo>
                  <a:lnTo>
                    <a:pt x="1677298" y="961565"/>
                  </a:lnTo>
                  <a:lnTo>
                    <a:pt x="1725705" y="908603"/>
                  </a:lnTo>
                  <a:lnTo>
                    <a:pt x="1778859" y="852422"/>
                  </a:lnTo>
                  <a:lnTo>
                    <a:pt x="1837182" y="792861"/>
                  </a:lnTo>
                  <a:lnTo>
                    <a:pt x="1865510" y="764484"/>
                  </a:lnTo>
                  <a:lnTo>
                    <a:pt x="1894993" y="735143"/>
                  </a:lnTo>
                  <a:lnTo>
                    <a:pt x="1925676" y="704939"/>
                  </a:lnTo>
                  <a:lnTo>
                    <a:pt x="1957605" y="673973"/>
                  </a:lnTo>
                  <a:lnTo>
                    <a:pt x="1990825" y="642346"/>
                  </a:lnTo>
                  <a:lnTo>
                    <a:pt x="2025379" y="610159"/>
                  </a:lnTo>
                  <a:lnTo>
                    <a:pt x="2061314" y="577514"/>
                  </a:lnTo>
                  <a:lnTo>
                    <a:pt x="2098674" y="544512"/>
                  </a:lnTo>
                  <a:lnTo>
                    <a:pt x="2137505" y="511254"/>
                  </a:lnTo>
                  <a:lnTo>
                    <a:pt x="2177852" y="477841"/>
                  </a:lnTo>
                  <a:lnTo>
                    <a:pt x="2219758" y="444374"/>
                  </a:lnTo>
                  <a:lnTo>
                    <a:pt x="2263270" y="410956"/>
                  </a:lnTo>
                  <a:lnTo>
                    <a:pt x="2308433" y="377686"/>
                  </a:lnTo>
                  <a:lnTo>
                    <a:pt x="2355291" y="344666"/>
                  </a:lnTo>
                  <a:lnTo>
                    <a:pt x="2403890" y="311997"/>
                  </a:lnTo>
                  <a:lnTo>
                    <a:pt x="2454275" y="279781"/>
                  </a:lnTo>
                  <a:lnTo>
                    <a:pt x="2498780" y="252695"/>
                  </a:lnTo>
                  <a:lnTo>
                    <a:pt x="2543571" y="226687"/>
                  </a:lnTo>
                  <a:lnTo>
                    <a:pt x="2588638" y="201759"/>
                  </a:lnTo>
                  <a:lnTo>
                    <a:pt x="2633972" y="177916"/>
                  </a:lnTo>
                  <a:lnTo>
                    <a:pt x="2679562" y="155162"/>
                  </a:lnTo>
                  <a:lnTo>
                    <a:pt x="2725399" y="133500"/>
                  </a:lnTo>
                  <a:lnTo>
                    <a:pt x="2771473" y="112934"/>
                  </a:lnTo>
                  <a:lnTo>
                    <a:pt x="2817774" y="93469"/>
                  </a:lnTo>
                  <a:lnTo>
                    <a:pt x="2864294" y="75108"/>
                  </a:lnTo>
                  <a:lnTo>
                    <a:pt x="2911021" y="57854"/>
                  </a:lnTo>
                  <a:lnTo>
                    <a:pt x="2957946" y="41713"/>
                  </a:lnTo>
                  <a:lnTo>
                    <a:pt x="3005061" y="26688"/>
                  </a:lnTo>
                  <a:lnTo>
                    <a:pt x="3052353" y="12782"/>
                  </a:lnTo>
                  <a:lnTo>
                    <a:pt x="3099816" y="0"/>
                  </a:lnTo>
                </a:path>
              </a:pathLst>
            </a:custGeom>
            <a:noFill/>
            <a:ln w="18288">
              <a:solidFill>
                <a:srgbClr val="F95252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uk-UA"/>
            </a:p>
          </p:txBody>
        </p:sp>
        <p:pic>
          <p:nvPicPr>
            <p:cNvPr id="499" name="object 15"/>
            <p:cNvPicPr/>
            <p:nvPr/>
          </p:nvPicPr>
          <p:blipFill>
            <a:blip r:embed="rId7"/>
            <a:stretch/>
          </p:blipFill>
          <p:spPr>
            <a:xfrm>
              <a:off x="1440" y="-7200"/>
              <a:ext cx="3515400" cy="165852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500" name="object 16"/>
            <p:cNvSpPr/>
            <p:nvPr/>
          </p:nvSpPr>
          <p:spPr>
            <a:xfrm>
              <a:off x="1440" y="-720"/>
              <a:ext cx="3335760" cy="1481760"/>
            </a:xfrm>
            <a:custGeom>
              <a:avLst/>
              <a:gdLst/>
              <a:ahLst/>
              <a:cxnLst/>
              <a:rect l="l" t="t" r="r" b="b"/>
              <a:pathLst>
                <a:path w="3337560" h="1481455">
                  <a:moveTo>
                    <a:pt x="3337540" y="0"/>
                  </a:moveTo>
                  <a:lnTo>
                    <a:pt x="0" y="0"/>
                  </a:lnTo>
                  <a:lnTo>
                    <a:pt x="3090" y="1253871"/>
                  </a:lnTo>
                  <a:lnTo>
                    <a:pt x="44650" y="1283031"/>
                  </a:lnTo>
                  <a:lnTo>
                    <a:pt x="87062" y="1310298"/>
                  </a:lnTo>
                  <a:lnTo>
                    <a:pt x="130278" y="1335650"/>
                  </a:lnTo>
                  <a:lnTo>
                    <a:pt x="174248" y="1359065"/>
                  </a:lnTo>
                  <a:lnTo>
                    <a:pt x="218924" y="1380521"/>
                  </a:lnTo>
                  <a:lnTo>
                    <a:pt x="264258" y="1399994"/>
                  </a:lnTo>
                  <a:lnTo>
                    <a:pt x="310200" y="1417463"/>
                  </a:lnTo>
                  <a:lnTo>
                    <a:pt x="356702" y="1432906"/>
                  </a:lnTo>
                  <a:lnTo>
                    <a:pt x="403714" y="1446299"/>
                  </a:lnTo>
                  <a:lnTo>
                    <a:pt x="451189" y="1457621"/>
                  </a:lnTo>
                  <a:lnTo>
                    <a:pt x="499078" y="1466850"/>
                  </a:lnTo>
                  <a:lnTo>
                    <a:pt x="567840" y="1476034"/>
                  </a:lnTo>
                  <a:lnTo>
                    <a:pt x="634218" y="1480628"/>
                  </a:lnTo>
                  <a:lnTo>
                    <a:pt x="698051" y="1481132"/>
                  </a:lnTo>
                  <a:lnTo>
                    <a:pt x="759176" y="1478049"/>
                  </a:lnTo>
                  <a:lnTo>
                    <a:pt x="817430" y="1471880"/>
                  </a:lnTo>
                  <a:lnTo>
                    <a:pt x="872652" y="1463127"/>
                  </a:lnTo>
                  <a:lnTo>
                    <a:pt x="924680" y="1452292"/>
                  </a:lnTo>
                  <a:lnTo>
                    <a:pt x="973351" y="1439877"/>
                  </a:lnTo>
                  <a:lnTo>
                    <a:pt x="1018503" y="1426383"/>
                  </a:lnTo>
                  <a:lnTo>
                    <a:pt x="1059974" y="1412312"/>
                  </a:lnTo>
                  <a:lnTo>
                    <a:pt x="1097602" y="1398166"/>
                  </a:lnTo>
                  <a:lnTo>
                    <a:pt x="1160680" y="1371656"/>
                  </a:lnTo>
                  <a:lnTo>
                    <a:pt x="1226903" y="1340616"/>
                  </a:lnTo>
                  <a:lnTo>
                    <a:pt x="1264504" y="1320828"/>
                  </a:lnTo>
                  <a:lnTo>
                    <a:pt x="1299061" y="1300791"/>
                  </a:lnTo>
                  <a:lnTo>
                    <a:pt x="1360853" y="1259410"/>
                  </a:lnTo>
                  <a:lnTo>
                    <a:pt x="1415901" y="1215345"/>
                  </a:lnTo>
                  <a:lnTo>
                    <a:pt x="1467827" y="1167472"/>
                  </a:lnTo>
                  <a:lnTo>
                    <a:pt x="1520253" y="1114663"/>
                  </a:lnTo>
                  <a:lnTo>
                    <a:pt x="1607754" y="1023732"/>
                  </a:lnTo>
                  <a:lnTo>
                    <a:pt x="1641095" y="989734"/>
                  </a:lnTo>
                  <a:lnTo>
                    <a:pt x="1677277" y="953658"/>
                  </a:lnTo>
                  <a:lnTo>
                    <a:pt x="1716754" y="915363"/>
                  </a:lnTo>
                  <a:lnTo>
                    <a:pt x="1759979" y="874708"/>
                  </a:lnTo>
                  <a:lnTo>
                    <a:pt x="1807403" y="831552"/>
                  </a:lnTo>
                  <a:lnTo>
                    <a:pt x="1859480" y="785755"/>
                  </a:lnTo>
                  <a:lnTo>
                    <a:pt x="1916662" y="737175"/>
                  </a:lnTo>
                  <a:lnTo>
                    <a:pt x="1979402" y="685673"/>
                  </a:lnTo>
                  <a:lnTo>
                    <a:pt x="2041540" y="635789"/>
                  </a:lnTo>
                  <a:lnTo>
                    <a:pt x="2074528" y="609679"/>
                  </a:lnTo>
                  <a:lnTo>
                    <a:pt x="2108861" y="582906"/>
                  </a:lnTo>
                  <a:lnTo>
                    <a:pt x="2144586" y="555558"/>
                  </a:lnTo>
                  <a:lnTo>
                    <a:pt x="2181751" y="527724"/>
                  </a:lnTo>
                  <a:lnTo>
                    <a:pt x="2220405" y="499491"/>
                  </a:lnTo>
                  <a:lnTo>
                    <a:pt x="2260596" y="470947"/>
                  </a:lnTo>
                  <a:lnTo>
                    <a:pt x="2302372" y="442180"/>
                  </a:lnTo>
                  <a:lnTo>
                    <a:pt x="2345781" y="413277"/>
                  </a:lnTo>
                  <a:lnTo>
                    <a:pt x="2390872" y="384327"/>
                  </a:lnTo>
                  <a:lnTo>
                    <a:pt x="2437692" y="355417"/>
                  </a:lnTo>
                  <a:lnTo>
                    <a:pt x="2486290" y="326635"/>
                  </a:lnTo>
                  <a:lnTo>
                    <a:pt x="2536713" y="298068"/>
                  </a:lnTo>
                  <a:lnTo>
                    <a:pt x="2589011" y="269806"/>
                  </a:lnTo>
                  <a:lnTo>
                    <a:pt x="2643231" y="241935"/>
                  </a:lnTo>
                  <a:lnTo>
                    <a:pt x="2687895" y="220062"/>
                  </a:lnTo>
                  <a:lnTo>
                    <a:pt x="2732828" y="198999"/>
                  </a:lnTo>
                  <a:lnTo>
                    <a:pt x="2778021" y="178746"/>
                  </a:lnTo>
                  <a:lnTo>
                    <a:pt x="2823466" y="159308"/>
                  </a:lnTo>
                  <a:lnTo>
                    <a:pt x="2869155" y="140687"/>
                  </a:lnTo>
                  <a:lnTo>
                    <a:pt x="2915078" y="122886"/>
                  </a:lnTo>
                  <a:lnTo>
                    <a:pt x="2961228" y="105906"/>
                  </a:lnTo>
                  <a:lnTo>
                    <a:pt x="3007595" y="89752"/>
                  </a:lnTo>
                  <a:lnTo>
                    <a:pt x="3054172" y="74426"/>
                  </a:lnTo>
                  <a:lnTo>
                    <a:pt x="3100949" y="59929"/>
                  </a:lnTo>
                  <a:lnTo>
                    <a:pt x="3147918" y="46266"/>
                  </a:lnTo>
                  <a:lnTo>
                    <a:pt x="3195070" y="33439"/>
                  </a:lnTo>
                  <a:lnTo>
                    <a:pt x="3242397" y="21450"/>
                  </a:lnTo>
                  <a:lnTo>
                    <a:pt x="3289890" y="10303"/>
                  </a:lnTo>
                  <a:lnTo>
                    <a:pt x="3337540" y="0"/>
                  </a:lnTo>
                  <a:close/>
                </a:path>
              </a:pathLst>
            </a:custGeom>
            <a:solidFill>
              <a:srgbClr val="9999CC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uk-UA"/>
            </a:p>
          </p:txBody>
        </p:sp>
        <p:pic>
          <p:nvPicPr>
            <p:cNvPr id="501" name="object 17"/>
            <p:cNvPicPr/>
            <p:nvPr/>
          </p:nvPicPr>
          <p:blipFill>
            <a:blip r:embed="rId8"/>
            <a:stretch/>
          </p:blipFill>
          <p:spPr>
            <a:xfrm>
              <a:off x="-223920" y="-85365"/>
              <a:ext cx="9362880" cy="6936165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502" name="PlaceHolder 1"/>
          <p:cNvSpPr>
            <a:spLocks noGrp="1"/>
          </p:cNvSpPr>
          <p:nvPr>
            <p:ph type="title"/>
          </p:nvPr>
        </p:nvSpPr>
        <p:spPr>
          <a:xfrm>
            <a:off x="292203" y="261435"/>
            <a:ext cx="8625240" cy="1157760"/>
          </a:xfrm>
          <a:prstGeom prst="rect">
            <a:avLst/>
          </a:prstGeom>
          <a:noFill/>
          <a:ln w="0">
            <a:noFill/>
          </a:ln>
        </p:spPr>
        <p:txBody>
          <a:bodyPr lIns="0" tIns="13320" rIns="0" bIns="0" anchor="t">
            <a:noAutofit/>
          </a:bodyPr>
          <a:lstStyle/>
          <a:p>
            <a:pPr marL="12600" algn="ctr">
              <a:lnSpc>
                <a:spcPct val="100000"/>
              </a:lnSpc>
              <a:spcBef>
                <a:spcPts val="105"/>
              </a:spcBef>
            </a:pPr>
            <a:r>
              <a:rPr lang="uk-UA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Освітній проєкт ВР України по впровадженню громадянської парламентської просвіти в системі освіти України «Наш парламент» </a:t>
            </a:r>
            <a:br>
              <a:rPr lang="uk-UA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uk-UA" sz="2000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(учителі Моравська Н.І., Пікулицька Х.І.)</a:t>
            </a:r>
            <a:br>
              <a:rPr lang="uk-UA" sz="2000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uk-UA" sz="2000" b="0" strike="noStrike" spc="-1" dirty="0">
              <a:latin typeface="Arial"/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894" y="1457801"/>
            <a:ext cx="7011934" cy="4957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3636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8" name="object 4"/>
          <p:cNvGrpSpPr/>
          <p:nvPr/>
        </p:nvGrpSpPr>
        <p:grpSpPr>
          <a:xfrm>
            <a:off x="-9375" y="361"/>
            <a:ext cx="9153375" cy="6857640"/>
            <a:chOff x="-223920" y="-85365"/>
            <a:chExt cx="9366840" cy="6942285"/>
          </a:xfrm>
        </p:grpSpPr>
        <p:pic>
          <p:nvPicPr>
            <p:cNvPr id="489" name="object 5"/>
            <p:cNvPicPr/>
            <p:nvPr/>
          </p:nvPicPr>
          <p:blipFill>
            <a:blip r:embed="rId2"/>
            <a:stretch/>
          </p:blipFill>
          <p:spPr>
            <a:xfrm>
              <a:off x="7625880" y="3217320"/>
              <a:ext cx="1367280" cy="363888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490" name="object 6"/>
            <p:cNvSpPr/>
            <p:nvPr/>
          </p:nvSpPr>
          <p:spPr>
            <a:xfrm>
              <a:off x="7714440" y="3330720"/>
              <a:ext cx="1196640" cy="3522600"/>
            </a:xfrm>
            <a:custGeom>
              <a:avLst/>
              <a:gdLst/>
              <a:ahLst/>
              <a:cxnLst/>
              <a:rect l="l" t="t" r="r" b="b"/>
              <a:pathLst>
                <a:path w="1198245" h="3520440">
                  <a:moveTo>
                    <a:pt x="1197831" y="0"/>
                  </a:moveTo>
                  <a:lnTo>
                    <a:pt x="1129889" y="18297"/>
                  </a:lnTo>
                  <a:lnTo>
                    <a:pt x="1091180" y="30901"/>
                  </a:lnTo>
                  <a:lnTo>
                    <a:pt x="1049895" y="46196"/>
                  </a:lnTo>
                  <a:lnTo>
                    <a:pt x="1006469" y="64472"/>
                  </a:lnTo>
                  <a:lnTo>
                    <a:pt x="961339" y="86019"/>
                  </a:lnTo>
                  <a:lnTo>
                    <a:pt x="914940" y="111128"/>
                  </a:lnTo>
                  <a:lnTo>
                    <a:pt x="867710" y="140088"/>
                  </a:lnTo>
                  <a:lnTo>
                    <a:pt x="820084" y="173191"/>
                  </a:lnTo>
                  <a:lnTo>
                    <a:pt x="772499" y="210726"/>
                  </a:lnTo>
                  <a:lnTo>
                    <a:pt x="725391" y="252984"/>
                  </a:lnTo>
                  <a:lnTo>
                    <a:pt x="681975" y="297086"/>
                  </a:lnTo>
                  <a:lnTo>
                    <a:pt x="642215" y="342493"/>
                  </a:lnTo>
                  <a:lnTo>
                    <a:pt x="605954" y="388959"/>
                  </a:lnTo>
                  <a:lnTo>
                    <a:pt x="573036" y="436236"/>
                  </a:lnTo>
                  <a:lnTo>
                    <a:pt x="543307" y="484076"/>
                  </a:lnTo>
                  <a:lnTo>
                    <a:pt x="516611" y="532232"/>
                  </a:lnTo>
                  <a:lnTo>
                    <a:pt x="492792" y="580457"/>
                  </a:lnTo>
                  <a:lnTo>
                    <a:pt x="471696" y="628504"/>
                  </a:lnTo>
                  <a:lnTo>
                    <a:pt x="453166" y="676124"/>
                  </a:lnTo>
                  <a:lnTo>
                    <a:pt x="437047" y="723071"/>
                  </a:lnTo>
                  <a:lnTo>
                    <a:pt x="423185" y="769097"/>
                  </a:lnTo>
                  <a:lnTo>
                    <a:pt x="411423" y="813955"/>
                  </a:lnTo>
                  <a:lnTo>
                    <a:pt x="401606" y="857397"/>
                  </a:lnTo>
                  <a:lnTo>
                    <a:pt x="393578" y="899176"/>
                  </a:lnTo>
                  <a:lnTo>
                    <a:pt x="387185" y="939045"/>
                  </a:lnTo>
                  <a:lnTo>
                    <a:pt x="378681" y="1012063"/>
                  </a:lnTo>
                  <a:lnTo>
                    <a:pt x="374217" y="1077327"/>
                  </a:lnTo>
                  <a:lnTo>
                    <a:pt x="372453" y="1138729"/>
                  </a:lnTo>
                  <a:lnTo>
                    <a:pt x="373138" y="1196607"/>
                  </a:lnTo>
                  <a:lnTo>
                    <a:pt x="376021" y="1251303"/>
                  </a:lnTo>
                  <a:lnTo>
                    <a:pt x="380853" y="1303156"/>
                  </a:lnTo>
                  <a:lnTo>
                    <a:pt x="387382" y="1352508"/>
                  </a:lnTo>
                  <a:lnTo>
                    <a:pt x="395360" y="1399699"/>
                  </a:lnTo>
                  <a:lnTo>
                    <a:pt x="404535" y="1445070"/>
                  </a:lnTo>
                  <a:lnTo>
                    <a:pt x="414657" y="1488960"/>
                  </a:lnTo>
                  <a:lnTo>
                    <a:pt x="425476" y="1531711"/>
                  </a:lnTo>
                  <a:lnTo>
                    <a:pt x="436741" y="1573662"/>
                  </a:lnTo>
                  <a:lnTo>
                    <a:pt x="448203" y="1615155"/>
                  </a:lnTo>
                  <a:lnTo>
                    <a:pt x="459610" y="1656529"/>
                  </a:lnTo>
                  <a:lnTo>
                    <a:pt x="470713" y="1698126"/>
                  </a:lnTo>
                  <a:lnTo>
                    <a:pt x="481262" y="1740285"/>
                  </a:lnTo>
                  <a:lnTo>
                    <a:pt x="491005" y="1783348"/>
                  </a:lnTo>
                  <a:lnTo>
                    <a:pt x="499694" y="1827654"/>
                  </a:lnTo>
                  <a:lnTo>
                    <a:pt x="507076" y="1873545"/>
                  </a:lnTo>
                  <a:lnTo>
                    <a:pt x="512903" y="1921360"/>
                  </a:lnTo>
                  <a:lnTo>
                    <a:pt x="516924" y="1971440"/>
                  </a:lnTo>
                  <a:lnTo>
                    <a:pt x="518889" y="2024126"/>
                  </a:lnTo>
                  <a:lnTo>
                    <a:pt x="518803" y="2095536"/>
                  </a:lnTo>
                  <a:lnTo>
                    <a:pt x="516272" y="2162749"/>
                  </a:lnTo>
                  <a:lnTo>
                    <a:pt x="511443" y="2225982"/>
                  </a:lnTo>
                  <a:lnTo>
                    <a:pt x="504462" y="2285450"/>
                  </a:lnTo>
                  <a:lnTo>
                    <a:pt x="495478" y="2341372"/>
                  </a:lnTo>
                  <a:lnTo>
                    <a:pt x="484636" y="2393965"/>
                  </a:lnTo>
                  <a:lnTo>
                    <a:pt x="472084" y="2443444"/>
                  </a:lnTo>
                  <a:lnTo>
                    <a:pt x="457968" y="2490027"/>
                  </a:lnTo>
                  <a:lnTo>
                    <a:pt x="442435" y="2533930"/>
                  </a:lnTo>
                  <a:lnTo>
                    <a:pt x="425632" y="2575372"/>
                  </a:lnTo>
                  <a:lnTo>
                    <a:pt x="407705" y="2614568"/>
                  </a:lnTo>
                  <a:lnTo>
                    <a:pt x="388803" y="2651736"/>
                  </a:lnTo>
                  <a:lnTo>
                    <a:pt x="369071" y="2687092"/>
                  </a:lnTo>
                  <a:lnTo>
                    <a:pt x="348657" y="2720854"/>
                  </a:lnTo>
                  <a:lnTo>
                    <a:pt x="327707" y="2753237"/>
                  </a:lnTo>
                  <a:lnTo>
                    <a:pt x="284787" y="2814739"/>
                  </a:lnTo>
                  <a:lnTo>
                    <a:pt x="236366" y="2878437"/>
                  </a:lnTo>
                  <a:lnTo>
                    <a:pt x="207802" y="2912495"/>
                  </a:lnTo>
                  <a:lnTo>
                    <a:pt x="178213" y="2947414"/>
                  </a:lnTo>
                  <a:lnTo>
                    <a:pt x="148396" y="2984142"/>
                  </a:lnTo>
                  <a:lnTo>
                    <a:pt x="119145" y="3023629"/>
                  </a:lnTo>
                  <a:lnTo>
                    <a:pt x="91256" y="3066823"/>
                  </a:lnTo>
                  <a:lnTo>
                    <a:pt x="65525" y="3114673"/>
                  </a:lnTo>
                  <a:lnTo>
                    <a:pt x="42746" y="3168128"/>
                  </a:lnTo>
                  <a:lnTo>
                    <a:pt x="23716" y="3228136"/>
                  </a:lnTo>
                  <a:lnTo>
                    <a:pt x="13038" y="3276073"/>
                  </a:lnTo>
                  <a:lnTo>
                    <a:pt x="5522" y="3324554"/>
                  </a:lnTo>
                  <a:lnTo>
                    <a:pt x="1173" y="3373405"/>
                  </a:lnTo>
                  <a:lnTo>
                    <a:pt x="0" y="3422452"/>
                  </a:lnTo>
                  <a:lnTo>
                    <a:pt x="2008" y="3471522"/>
                  </a:lnTo>
                  <a:lnTo>
                    <a:pt x="7206" y="3520439"/>
                  </a:lnTo>
                </a:path>
              </a:pathLst>
            </a:custGeom>
            <a:noFill/>
            <a:ln w="18288">
              <a:solidFill>
                <a:srgbClr val="FCD25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uk-UA"/>
            </a:p>
          </p:txBody>
        </p:sp>
        <p:pic>
          <p:nvPicPr>
            <p:cNvPr id="491" name="object 7"/>
            <p:cNvPicPr/>
            <p:nvPr/>
          </p:nvPicPr>
          <p:blipFill>
            <a:blip r:embed="rId3"/>
            <a:stretch/>
          </p:blipFill>
          <p:spPr>
            <a:xfrm>
              <a:off x="7753320" y="3037680"/>
              <a:ext cx="1388880" cy="381852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492" name="object 8"/>
            <p:cNvSpPr/>
            <p:nvPr/>
          </p:nvSpPr>
          <p:spPr>
            <a:xfrm>
              <a:off x="7945200" y="3147480"/>
              <a:ext cx="1193760" cy="3703320"/>
            </a:xfrm>
            <a:custGeom>
              <a:avLst/>
              <a:gdLst/>
              <a:ahLst/>
              <a:cxnLst/>
              <a:rect l="l" t="t" r="r" b="b"/>
              <a:pathLst>
                <a:path w="1195070" h="3700779">
                  <a:moveTo>
                    <a:pt x="1194783" y="0"/>
                  </a:moveTo>
                  <a:lnTo>
                    <a:pt x="1127002" y="19244"/>
                  </a:lnTo>
                  <a:lnTo>
                    <a:pt x="1088389" y="32484"/>
                  </a:lnTo>
                  <a:lnTo>
                    <a:pt x="1047206" y="48546"/>
                  </a:lnTo>
                  <a:lnTo>
                    <a:pt x="1003889" y="67734"/>
                  </a:lnTo>
                  <a:lnTo>
                    <a:pt x="958871" y="90356"/>
                  </a:lnTo>
                  <a:lnTo>
                    <a:pt x="912588" y="116717"/>
                  </a:lnTo>
                  <a:lnTo>
                    <a:pt x="865473" y="147124"/>
                  </a:lnTo>
                  <a:lnTo>
                    <a:pt x="817961" y="181883"/>
                  </a:lnTo>
                  <a:lnTo>
                    <a:pt x="770487" y="221301"/>
                  </a:lnTo>
                  <a:lnTo>
                    <a:pt x="723486" y="265683"/>
                  </a:lnTo>
                  <a:lnTo>
                    <a:pt x="682487" y="309366"/>
                  </a:lnTo>
                  <a:lnTo>
                    <a:pt x="644750" y="354287"/>
                  </a:lnTo>
                  <a:lnTo>
                    <a:pt x="610142" y="400228"/>
                  </a:lnTo>
                  <a:lnTo>
                    <a:pt x="578533" y="446969"/>
                  </a:lnTo>
                  <a:lnTo>
                    <a:pt x="549793" y="494293"/>
                  </a:lnTo>
                  <a:lnTo>
                    <a:pt x="523790" y="541979"/>
                  </a:lnTo>
                  <a:lnTo>
                    <a:pt x="500393" y="589809"/>
                  </a:lnTo>
                  <a:lnTo>
                    <a:pt x="479473" y="637562"/>
                  </a:lnTo>
                  <a:lnTo>
                    <a:pt x="460897" y="685022"/>
                  </a:lnTo>
                  <a:lnTo>
                    <a:pt x="444536" y="731967"/>
                  </a:lnTo>
                  <a:lnTo>
                    <a:pt x="430258" y="778179"/>
                  </a:lnTo>
                  <a:lnTo>
                    <a:pt x="417933" y="823439"/>
                  </a:lnTo>
                  <a:lnTo>
                    <a:pt x="407430" y="867528"/>
                  </a:lnTo>
                  <a:lnTo>
                    <a:pt x="398618" y="910227"/>
                  </a:lnTo>
                  <a:lnTo>
                    <a:pt x="391366" y="951316"/>
                  </a:lnTo>
                  <a:lnTo>
                    <a:pt x="385544" y="990577"/>
                  </a:lnTo>
                  <a:lnTo>
                    <a:pt x="377665" y="1062735"/>
                  </a:lnTo>
                  <a:lnTo>
                    <a:pt x="373358" y="1128231"/>
                  </a:lnTo>
                  <a:lnTo>
                    <a:pt x="371515" y="1190017"/>
                  </a:lnTo>
                  <a:lnTo>
                    <a:pt x="371919" y="1248403"/>
                  </a:lnTo>
                  <a:lnTo>
                    <a:pt x="374353" y="1303701"/>
                  </a:lnTo>
                  <a:lnTo>
                    <a:pt x="378599" y="1356221"/>
                  </a:lnTo>
                  <a:lnTo>
                    <a:pt x="384440" y="1406275"/>
                  </a:lnTo>
                  <a:lnTo>
                    <a:pt x="391659" y="1454173"/>
                  </a:lnTo>
                  <a:lnTo>
                    <a:pt x="400039" y="1500227"/>
                  </a:lnTo>
                  <a:lnTo>
                    <a:pt x="409363" y="1544746"/>
                  </a:lnTo>
                  <a:lnTo>
                    <a:pt x="419413" y="1588042"/>
                  </a:lnTo>
                  <a:lnTo>
                    <a:pt x="429973" y="1630425"/>
                  </a:lnTo>
                  <a:lnTo>
                    <a:pt x="462534" y="1755212"/>
                  </a:lnTo>
                  <a:lnTo>
                    <a:pt x="472959" y="1797055"/>
                  </a:lnTo>
                  <a:lnTo>
                    <a:pt x="482806" y="1839540"/>
                  </a:lnTo>
                  <a:lnTo>
                    <a:pt x="491860" y="1882979"/>
                  </a:lnTo>
                  <a:lnTo>
                    <a:pt x="499903" y="1927681"/>
                  </a:lnTo>
                  <a:lnTo>
                    <a:pt x="506717" y="1973958"/>
                  </a:lnTo>
                  <a:lnTo>
                    <a:pt x="512086" y="2022120"/>
                  </a:lnTo>
                  <a:lnTo>
                    <a:pt x="515792" y="2072479"/>
                  </a:lnTo>
                  <a:lnTo>
                    <a:pt x="517619" y="2125344"/>
                  </a:lnTo>
                  <a:lnTo>
                    <a:pt x="517583" y="2196497"/>
                  </a:lnTo>
                  <a:lnTo>
                    <a:pt x="515355" y="2263682"/>
                  </a:lnTo>
                  <a:lnTo>
                    <a:pt x="511058" y="2327094"/>
                  </a:lnTo>
                  <a:lnTo>
                    <a:pt x="504816" y="2386926"/>
                  </a:lnTo>
                  <a:lnTo>
                    <a:pt x="496754" y="2443372"/>
                  </a:lnTo>
                  <a:lnTo>
                    <a:pt x="486997" y="2496627"/>
                  </a:lnTo>
                  <a:lnTo>
                    <a:pt x="475669" y="2546882"/>
                  </a:lnTo>
                  <a:lnTo>
                    <a:pt x="462894" y="2594333"/>
                  </a:lnTo>
                  <a:lnTo>
                    <a:pt x="448797" y="2639172"/>
                  </a:lnTo>
                  <a:lnTo>
                    <a:pt x="433502" y="2681594"/>
                  </a:lnTo>
                  <a:lnTo>
                    <a:pt x="417134" y="2721792"/>
                  </a:lnTo>
                  <a:lnTo>
                    <a:pt x="399816" y="2759960"/>
                  </a:lnTo>
                  <a:lnTo>
                    <a:pt x="381675" y="2796291"/>
                  </a:lnTo>
                  <a:lnTo>
                    <a:pt x="362833" y="2830980"/>
                  </a:lnTo>
                  <a:lnTo>
                    <a:pt x="343415" y="2864219"/>
                  </a:lnTo>
                  <a:lnTo>
                    <a:pt x="303350" y="2927124"/>
                  </a:lnTo>
                  <a:lnTo>
                    <a:pt x="262476" y="2986557"/>
                  </a:lnTo>
                  <a:lnTo>
                    <a:pt x="238546" y="3018847"/>
                  </a:lnTo>
                  <a:lnTo>
                    <a:pt x="213090" y="3050980"/>
                  </a:lnTo>
                  <a:lnTo>
                    <a:pt x="186684" y="3083684"/>
                  </a:lnTo>
                  <a:lnTo>
                    <a:pt x="159906" y="3117685"/>
                  </a:lnTo>
                  <a:lnTo>
                    <a:pt x="133332" y="3153708"/>
                  </a:lnTo>
                  <a:lnTo>
                    <a:pt x="107540" y="3192481"/>
                  </a:lnTo>
                  <a:lnTo>
                    <a:pt x="83105" y="3234729"/>
                  </a:lnTo>
                  <a:lnTo>
                    <a:pt x="60605" y="3281179"/>
                  </a:lnTo>
                  <a:lnTo>
                    <a:pt x="40616" y="3332558"/>
                  </a:lnTo>
                  <a:lnTo>
                    <a:pt x="23716" y="3389591"/>
                  </a:lnTo>
                  <a:lnTo>
                    <a:pt x="13038" y="3439926"/>
                  </a:lnTo>
                  <a:lnTo>
                    <a:pt x="5522" y="3490832"/>
                  </a:lnTo>
                  <a:lnTo>
                    <a:pt x="1173" y="3542127"/>
                  </a:lnTo>
                  <a:lnTo>
                    <a:pt x="0" y="3593628"/>
                  </a:lnTo>
                  <a:lnTo>
                    <a:pt x="2008" y="3645152"/>
                  </a:lnTo>
                  <a:lnTo>
                    <a:pt x="7206" y="3696515"/>
                  </a:lnTo>
                  <a:lnTo>
                    <a:pt x="1194783" y="3700294"/>
                  </a:lnTo>
                  <a:lnTo>
                    <a:pt x="119478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uk-UA"/>
            </a:p>
          </p:txBody>
        </p:sp>
        <p:pic>
          <p:nvPicPr>
            <p:cNvPr id="493" name="object 9"/>
            <p:cNvPicPr/>
            <p:nvPr/>
          </p:nvPicPr>
          <p:blipFill>
            <a:blip r:embed="rId4"/>
            <a:stretch/>
          </p:blipFill>
          <p:spPr>
            <a:xfrm>
              <a:off x="7863840" y="3577320"/>
              <a:ext cx="1278720" cy="327888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494" name="object 10"/>
            <p:cNvSpPr/>
            <p:nvPr/>
          </p:nvSpPr>
          <p:spPr>
            <a:xfrm>
              <a:off x="8055000" y="3687480"/>
              <a:ext cx="1083960" cy="3169080"/>
            </a:xfrm>
            <a:custGeom>
              <a:avLst/>
              <a:gdLst/>
              <a:ahLst/>
              <a:cxnLst/>
              <a:rect l="l" t="t" r="r" b="b"/>
              <a:pathLst>
                <a:path w="1085215" h="3167379">
                  <a:moveTo>
                    <a:pt x="1084780" y="0"/>
                  </a:moveTo>
                  <a:lnTo>
                    <a:pt x="1076015" y="52158"/>
                  </a:lnTo>
                  <a:lnTo>
                    <a:pt x="1066428" y="104115"/>
                  </a:lnTo>
                  <a:lnTo>
                    <a:pt x="1056021" y="155858"/>
                  </a:lnTo>
                  <a:lnTo>
                    <a:pt x="1044798" y="207374"/>
                  </a:lnTo>
                  <a:lnTo>
                    <a:pt x="1032760" y="258650"/>
                  </a:lnTo>
                  <a:lnTo>
                    <a:pt x="1019911" y="309675"/>
                  </a:lnTo>
                  <a:lnTo>
                    <a:pt x="1006254" y="360435"/>
                  </a:lnTo>
                  <a:lnTo>
                    <a:pt x="991791" y="410919"/>
                  </a:lnTo>
                  <a:lnTo>
                    <a:pt x="976525" y="461113"/>
                  </a:lnTo>
                  <a:lnTo>
                    <a:pt x="960459" y="511006"/>
                  </a:lnTo>
                  <a:lnTo>
                    <a:pt x="943596" y="560584"/>
                  </a:lnTo>
                  <a:lnTo>
                    <a:pt x="925938" y="609836"/>
                  </a:lnTo>
                  <a:lnTo>
                    <a:pt x="907488" y="658749"/>
                  </a:lnTo>
                  <a:lnTo>
                    <a:pt x="884142" y="717409"/>
                  </a:lnTo>
                  <a:lnTo>
                    <a:pt x="860434" y="773692"/>
                  </a:lnTo>
                  <a:lnTo>
                    <a:pt x="836458" y="827667"/>
                  </a:lnTo>
                  <a:lnTo>
                    <a:pt x="812311" y="879403"/>
                  </a:lnTo>
                  <a:lnTo>
                    <a:pt x="788089" y="928967"/>
                  </a:lnTo>
                  <a:lnTo>
                    <a:pt x="763887" y="976429"/>
                  </a:lnTo>
                  <a:lnTo>
                    <a:pt x="739800" y="1021857"/>
                  </a:lnTo>
                  <a:lnTo>
                    <a:pt x="715926" y="1065320"/>
                  </a:lnTo>
                  <a:lnTo>
                    <a:pt x="692359" y="1106887"/>
                  </a:lnTo>
                  <a:lnTo>
                    <a:pt x="669196" y="1146625"/>
                  </a:lnTo>
                  <a:lnTo>
                    <a:pt x="646533" y="1184603"/>
                  </a:lnTo>
                  <a:lnTo>
                    <a:pt x="624464" y="1220891"/>
                  </a:lnTo>
                  <a:lnTo>
                    <a:pt x="582495" y="1288669"/>
                  </a:lnTo>
                  <a:lnTo>
                    <a:pt x="539014" y="1357123"/>
                  </a:lnTo>
                  <a:lnTo>
                    <a:pt x="498381" y="1418594"/>
                  </a:lnTo>
                  <a:lnTo>
                    <a:pt x="460437" y="1473747"/>
                  </a:lnTo>
                  <a:lnTo>
                    <a:pt x="425020" y="1523252"/>
                  </a:lnTo>
                  <a:lnTo>
                    <a:pt x="391971" y="1567774"/>
                  </a:lnTo>
                  <a:lnTo>
                    <a:pt x="361130" y="1607981"/>
                  </a:lnTo>
                  <a:lnTo>
                    <a:pt x="332337" y="1644541"/>
                  </a:lnTo>
                  <a:lnTo>
                    <a:pt x="256647" y="1739010"/>
                  </a:lnTo>
                  <a:lnTo>
                    <a:pt x="234446" y="1767654"/>
                  </a:lnTo>
                  <a:lnTo>
                    <a:pt x="193630" y="1824678"/>
                  </a:lnTo>
                  <a:lnTo>
                    <a:pt x="156526" y="1885799"/>
                  </a:lnTo>
                  <a:lnTo>
                    <a:pt x="121856" y="1956357"/>
                  </a:lnTo>
                  <a:lnTo>
                    <a:pt x="105033" y="1996843"/>
                  </a:lnTo>
                  <a:lnTo>
                    <a:pt x="88338" y="2041690"/>
                  </a:lnTo>
                  <a:lnTo>
                    <a:pt x="69138" y="2098135"/>
                  </a:lnTo>
                  <a:lnTo>
                    <a:pt x="47047" y="2172814"/>
                  </a:lnTo>
                  <a:lnTo>
                    <a:pt x="36066" y="2216510"/>
                  </a:lnTo>
                  <a:lnTo>
                    <a:pt x="25739" y="2264189"/>
                  </a:lnTo>
                  <a:lnTo>
                    <a:pt x="16526" y="2315658"/>
                  </a:lnTo>
                  <a:lnTo>
                    <a:pt x="8886" y="2370725"/>
                  </a:lnTo>
                  <a:lnTo>
                    <a:pt x="3279" y="2429197"/>
                  </a:lnTo>
                  <a:lnTo>
                    <a:pt x="164" y="2490883"/>
                  </a:lnTo>
                  <a:lnTo>
                    <a:pt x="0" y="2555590"/>
                  </a:lnTo>
                  <a:lnTo>
                    <a:pt x="3245" y="2623127"/>
                  </a:lnTo>
                  <a:lnTo>
                    <a:pt x="10360" y="2693301"/>
                  </a:lnTo>
                  <a:lnTo>
                    <a:pt x="17881" y="2743260"/>
                  </a:lnTo>
                  <a:lnTo>
                    <a:pt x="27250" y="2792740"/>
                  </a:lnTo>
                  <a:lnTo>
                    <a:pt x="38446" y="2841680"/>
                  </a:lnTo>
                  <a:lnTo>
                    <a:pt x="51449" y="2890017"/>
                  </a:lnTo>
                  <a:lnTo>
                    <a:pt x="66240" y="2937690"/>
                  </a:lnTo>
                  <a:lnTo>
                    <a:pt x="82799" y="2984636"/>
                  </a:lnTo>
                  <a:lnTo>
                    <a:pt x="101106" y="3030794"/>
                  </a:lnTo>
                  <a:lnTo>
                    <a:pt x="121141" y="3076102"/>
                  </a:lnTo>
                  <a:lnTo>
                    <a:pt x="142884" y="3120498"/>
                  </a:lnTo>
                  <a:lnTo>
                    <a:pt x="166316" y="3163920"/>
                  </a:lnTo>
                  <a:lnTo>
                    <a:pt x="1084780" y="3166853"/>
                  </a:lnTo>
                  <a:lnTo>
                    <a:pt x="1084780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uk-UA"/>
            </a:p>
          </p:txBody>
        </p:sp>
        <p:pic>
          <p:nvPicPr>
            <p:cNvPr id="495" name="object 11"/>
            <p:cNvPicPr/>
            <p:nvPr/>
          </p:nvPicPr>
          <p:blipFill>
            <a:blip r:embed="rId5"/>
            <a:stretch/>
          </p:blipFill>
          <p:spPr>
            <a:xfrm>
              <a:off x="7698960" y="2738520"/>
              <a:ext cx="1443240" cy="411768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496" name="object 12"/>
            <p:cNvSpPr/>
            <p:nvPr/>
          </p:nvSpPr>
          <p:spPr>
            <a:xfrm>
              <a:off x="7790400" y="2985840"/>
              <a:ext cx="1352520" cy="3871080"/>
            </a:xfrm>
            <a:custGeom>
              <a:avLst/>
              <a:gdLst/>
              <a:ahLst/>
              <a:cxnLst/>
              <a:rect l="l" t="t" r="r" b="b"/>
              <a:pathLst>
                <a:path w="1353820" h="3868420">
                  <a:moveTo>
                    <a:pt x="211545" y="3867831"/>
                  </a:moveTo>
                  <a:lnTo>
                    <a:pt x="188488" y="3825662"/>
                  </a:lnTo>
                  <a:lnTo>
                    <a:pt x="166689" y="3782753"/>
                  </a:lnTo>
                  <a:lnTo>
                    <a:pt x="146159" y="3739140"/>
                  </a:lnTo>
                  <a:lnTo>
                    <a:pt x="126911" y="3694858"/>
                  </a:lnTo>
                  <a:lnTo>
                    <a:pt x="108957" y="3649943"/>
                  </a:lnTo>
                  <a:lnTo>
                    <a:pt x="92311" y="3604430"/>
                  </a:lnTo>
                  <a:lnTo>
                    <a:pt x="76983" y="3558355"/>
                  </a:lnTo>
                  <a:lnTo>
                    <a:pt x="62988" y="3511753"/>
                  </a:lnTo>
                  <a:lnTo>
                    <a:pt x="50336" y="3464660"/>
                  </a:lnTo>
                  <a:lnTo>
                    <a:pt x="39042" y="3417111"/>
                  </a:lnTo>
                  <a:lnTo>
                    <a:pt x="29117" y="3369142"/>
                  </a:lnTo>
                  <a:lnTo>
                    <a:pt x="20574" y="3320789"/>
                  </a:lnTo>
                  <a:lnTo>
                    <a:pt x="13425" y="3272087"/>
                  </a:lnTo>
                  <a:lnTo>
                    <a:pt x="6088" y="3203869"/>
                  </a:lnTo>
                  <a:lnTo>
                    <a:pt x="1700" y="3137569"/>
                  </a:lnTo>
                  <a:lnTo>
                    <a:pt x="0" y="3073295"/>
                  </a:lnTo>
                  <a:lnTo>
                    <a:pt x="726" y="3011156"/>
                  </a:lnTo>
                  <a:lnTo>
                    <a:pt x="3619" y="2951261"/>
                  </a:lnTo>
                  <a:lnTo>
                    <a:pt x="8419" y="2893719"/>
                  </a:lnTo>
                  <a:lnTo>
                    <a:pt x="14863" y="2838639"/>
                  </a:lnTo>
                  <a:lnTo>
                    <a:pt x="22693" y="2786130"/>
                  </a:lnTo>
                  <a:lnTo>
                    <a:pt x="31647" y="2736301"/>
                  </a:lnTo>
                  <a:lnTo>
                    <a:pt x="41464" y="2689261"/>
                  </a:lnTo>
                  <a:lnTo>
                    <a:pt x="51885" y="2645118"/>
                  </a:lnTo>
                  <a:lnTo>
                    <a:pt x="62648" y="2603982"/>
                  </a:lnTo>
                  <a:lnTo>
                    <a:pt x="73494" y="2565961"/>
                  </a:lnTo>
                  <a:lnTo>
                    <a:pt x="94389" y="2499701"/>
                  </a:lnTo>
                  <a:lnTo>
                    <a:pt x="112485" y="2447209"/>
                  </a:lnTo>
                  <a:lnTo>
                    <a:pt x="129268" y="2401794"/>
                  </a:lnTo>
                  <a:lnTo>
                    <a:pt x="146126" y="2359947"/>
                  </a:lnTo>
                  <a:lnTo>
                    <a:pt x="163159" y="2321249"/>
                  </a:lnTo>
                  <a:lnTo>
                    <a:pt x="180468" y="2285281"/>
                  </a:lnTo>
                  <a:lnTo>
                    <a:pt x="216319" y="2219862"/>
                  </a:lnTo>
                  <a:lnTo>
                    <a:pt x="254485" y="2160335"/>
                  </a:lnTo>
                  <a:lnTo>
                    <a:pt x="295773" y="2103351"/>
                  </a:lnTo>
                  <a:lnTo>
                    <a:pt x="340989" y="2045556"/>
                  </a:lnTo>
                  <a:lnTo>
                    <a:pt x="365323" y="2015307"/>
                  </a:lnTo>
                  <a:lnTo>
                    <a:pt x="390942" y="1983599"/>
                  </a:lnTo>
                  <a:lnTo>
                    <a:pt x="417947" y="1950013"/>
                  </a:lnTo>
                  <a:lnTo>
                    <a:pt x="446438" y="1914129"/>
                  </a:lnTo>
                  <a:lnTo>
                    <a:pt x="476517" y="1875529"/>
                  </a:lnTo>
                  <a:lnTo>
                    <a:pt x="508284" y="1833793"/>
                  </a:lnTo>
                  <a:lnTo>
                    <a:pt x="541841" y="1788504"/>
                  </a:lnTo>
                  <a:lnTo>
                    <a:pt x="577287" y="1739240"/>
                  </a:lnTo>
                  <a:lnTo>
                    <a:pt x="614725" y="1685585"/>
                  </a:lnTo>
                  <a:lnTo>
                    <a:pt x="654254" y="1627118"/>
                  </a:lnTo>
                  <a:lnTo>
                    <a:pt x="695976" y="1563421"/>
                  </a:lnTo>
                  <a:lnTo>
                    <a:pt x="739992" y="1494074"/>
                  </a:lnTo>
                  <a:lnTo>
                    <a:pt x="760239" y="1461624"/>
                  </a:lnTo>
                  <a:lnTo>
                    <a:pt x="781106" y="1427999"/>
                  </a:lnTo>
                  <a:lnTo>
                    <a:pt x="802536" y="1393158"/>
                  </a:lnTo>
                  <a:lnTo>
                    <a:pt x="824471" y="1357060"/>
                  </a:lnTo>
                  <a:lnTo>
                    <a:pt x="846855" y="1319665"/>
                  </a:lnTo>
                  <a:lnTo>
                    <a:pt x="869630" y="1280931"/>
                  </a:lnTo>
                  <a:lnTo>
                    <a:pt x="892740" y="1240817"/>
                  </a:lnTo>
                  <a:lnTo>
                    <a:pt x="916126" y="1199282"/>
                  </a:lnTo>
                  <a:lnTo>
                    <a:pt x="939731" y="1156286"/>
                  </a:lnTo>
                  <a:lnTo>
                    <a:pt x="963499" y="1111787"/>
                  </a:lnTo>
                  <a:lnTo>
                    <a:pt x="987371" y="1065744"/>
                  </a:lnTo>
                  <a:lnTo>
                    <a:pt x="1011292" y="1018116"/>
                  </a:lnTo>
                  <a:lnTo>
                    <a:pt x="1035203" y="968862"/>
                  </a:lnTo>
                  <a:lnTo>
                    <a:pt x="1059048" y="917941"/>
                  </a:lnTo>
                  <a:lnTo>
                    <a:pt x="1082768" y="865313"/>
                  </a:lnTo>
                  <a:lnTo>
                    <a:pt x="1106308" y="810935"/>
                  </a:lnTo>
                  <a:lnTo>
                    <a:pt x="1129609" y="754767"/>
                  </a:lnTo>
                  <a:lnTo>
                    <a:pt x="1152615" y="696768"/>
                  </a:lnTo>
                  <a:lnTo>
                    <a:pt x="1170611" y="649441"/>
                  </a:lnTo>
                  <a:lnTo>
                    <a:pt x="1188023" y="601863"/>
                  </a:lnTo>
                  <a:lnTo>
                    <a:pt x="1204847" y="554039"/>
                  </a:lnTo>
                  <a:lnTo>
                    <a:pt x="1221084" y="505979"/>
                  </a:lnTo>
                  <a:lnTo>
                    <a:pt x="1236729" y="457688"/>
                  </a:lnTo>
                  <a:lnTo>
                    <a:pt x="1251781" y="409173"/>
                  </a:lnTo>
                  <a:lnTo>
                    <a:pt x="1266239" y="360442"/>
                  </a:lnTo>
                  <a:lnTo>
                    <a:pt x="1280100" y="311502"/>
                  </a:lnTo>
                  <a:lnTo>
                    <a:pt x="1293362" y="262359"/>
                  </a:lnTo>
                  <a:lnTo>
                    <a:pt x="1306023" y="213020"/>
                  </a:lnTo>
                  <a:lnTo>
                    <a:pt x="1318082" y="163493"/>
                  </a:lnTo>
                  <a:lnTo>
                    <a:pt x="1329535" y="113784"/>
                  </a:lnTo>
                  <a:lnTo>
                    <a:pt x="1340382" y="63900"/>
                  </a:lnTo>
                  <a:lnTo>
                    <a:pt x="1350619" y="13849"/>
                  </a:lnTo>
                  <a:lnTo>
                    <a:pt x="1353275" y="0"/>
                  </a:lnTo>
                </a:path>
              </a:pathLst>
            </a:custGeom>
            <a:noFill/>
            <a:ln w="18288">
              <a:solidFill>
                <a:srgbClr val="8080EF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uk-UA"/>
            </a:p>
          </p:txBody>
        </p:sp>
        <p:pic>
          <p:nvPicPr>
            <p:cNvPr id="497" name="object 13"/>
            <p:cNvPicPr/>
            <p:nvPr/>
          </p:nvPicPr>
          <p:blipFill>
            <a:blip r:embed="rId6"/>
            <a:stretch/>
          </p:blipFill>
          <p:spPr>
            <a:xfrm>
              <a:off x="1440" y="-7200"/>
              <a:ext cx="3198600" cy="183564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498" name="object 14"/>
            <p:cNvSpPr/>
            <p:nvPr/>
          </p:nvSpPr>
          <p:spPr>
            <a:xfrm>
              <a:off x="1440" y="20160"/>
              <a:ext cx="3097800" cy="1713960"/>
            </a:xfrm>
            <a:custGeom>
              <a:avLst/>
              <a:gdLst/>
              <a:ahLst/>
              <a:cxnLst/>
              <a:rect l="l" t="t" r="r" b="b"/>
              <a:pathLst>
                <a:path w="3100070" h="1713230">
                  <a:moveTo>
                    <a:pt x="0" y="1449832"/>
                  </a:moveTo>
                  <a:lnTo>
                    <a:pt x="38633" y="1483582"/>
                  </a:lnTo>
                  <a:lnTo>
                    <a:pt x="78059" y="1515131"/>
                  </a:lnTo>
                  <a:lnTo>
                    <a:pt x="118233" y="1544456"/>
                  </a:lnTo>
                  <a:lnTo>
                    <a:pt x="159110" y="1571532"/>
                  </a:lnTo>
                  <a:lnTo>
                    <a:pt x="200643" y="1596339"/>
                  </a:lnTo>
                  <a:lnTo>
                    <a:pt x="242787" y="1618851"/>
                  </a:lnTo>
                  <a:lnTo>
                    <a:pt x="285498" y="1639048"/>
                  </a:lnTo>
                  <a:lnTo>
                    <a:pt x="328728" y="1656905"/>
                  </a:lnTo>
                  <a:lnTo>
                    <a:pt x="372433" y="1672400"/>
                  </a:lnTo>
                  <a:lnTo>
                    <a:pt x="416568" y="1685510"/>
                  </a:lnTo>
                  <a:lnTo>
                    <a:pt x="461086" y="1696212"/>
                  </a:lnTo>
                  <a:lnTo>
                    <a:pt x="525008" y="1706811"/>
                  </a:lnTo>
                  <a:lnTo>
                    <a:pt x="586714" y="1712108"/>
                  </a:lnTo>
                  <a:lnTo>
                    <a:pt x="646054" y="1712681"/>
                  </a:lnTo>
                  <a:lnTo>
                    <a:pt x="702877" y="1709111"/>
                  </a:lnTo>
                  <a:lnTo>
                    <a:pt x="757032" y="1701978"/>
                  </a:lnTo>
                  <a:lnTo>
                    <a:pt x="808368" y="1691859"/>
                  </a:lnTo>
                  <a:lnTo>
                    <a:pt x="856735" y="1679336"/>
                  </a:lnTo>
                  <a:lnTo>
                    <a:pt x="901982" y="1664988"/>
                  </a:lnTo>
                  <a:lnTo>
                    <a:pt x="943957" y="1649394"/>
                  </a:lnTo>
                  <a:lnTo>
                    <a:pt x="982510" y="1633134"/>
                  </a:lnTo>
                  <a:lnTo>
                    <a:pt x="1017491" y="1616787"/>
                  </a:lnTo>
                  <a:lnTo>
                    <a:pt x="1076131" y="1586151"/>
                  </a:lnTo>
                  <a:lnTo>
                    <a:pt x="1137703" y="1550258"/>
                  </a:lnTo>
                  <a:lnTo>
                    <a:pt x="1172664" y="1527371"/>
                  </a:lnTo>
                  <a:lnTo>
                    <a:pt x="1204793" y="1504197"/>
                  </a:lnTo>
                  <a:lnTo>
                    <a:pt x="1262240" y="1456340"/>
                  </a:lnTo>
                  <a:lnTo>
                    <a:pt x="1313412" y="1405382"/>
                  </a:lnTo>
                  <a:lnTo>
                    <a:pt x="1361677" y="1350021"/>
                  </a:lnTo>
                  <a:lnTo>
                    <a:pt x="1385773" y="1320282"/>
                  </a:lnTo>
                  <a:lnTo>
                    <a:pt x="1410404" y="1288954"/>
                  </a:lnTo>
                  <a:lnTo>
                    <a:pt x="1435994" y="1255874"/>
                  </a:lnTo>
                  <a:lnTo>
                    <a:pt x="1462962" y="1220878"/>
                  </a:lnTo>
                  <a:lnTo>
                    <a:pt x="1491729" y="1183804"/>
                  </a:lnTo>
                  <a:lnTo>
                    <a:pt x="1522717" y="1144490"/>
                  </a:lnTo>
                  <a:lnTo>
                    <a:pt x="1556347" y="1102772"/>
                  </a:lnTo>
                  <a:lnTo>
                    <a:pt x="1593040" y="1058486"/>
                  </a:lnTo>
                  <a:lnTo>
                    <a:pt x="1633216" y="1011472"/>
                  </a:lnTo>
                  <a:lnTo>
                    <a:pt x="1677298" y="961565"/>
                  </a:lnTo>
                  <a:lnTo>
                    <a:pt x="1725705" y="908603"/>
                  </a:lnTo>
                  <a:lnTo>
                    <a:pt x="1778859" y="852422"/>
                  </a:lnTo>
                  <a:lnTo>
                    <a:pt x="1837182" y="792861"/>
                  </a:lnTo>
                  <a:lnTo>
                    <a:pt x="1865510" y="764484"/>
                  </a:lnTo>
                  <a:lnTo>
                    <a:pt x="1894993" y="735143"/>
                  </a:lnTo>
                  <a:lnTo>
                    <a:pt x="1925676" y="704939"/>
                  </a:lnTo>
                  <a:lnTo>
                    <a:pt x="1957605" y="673973"/>
                  </a:lnTo>
                  <a:lnTo>
                    <a:pt x="1990825" y="642346"/>
                  </a:lnTo>
                  <a:lnTo>
                    <a:pt x="2025379" y="610159"/>
                  </a:lnTo>
                  <a:lnTo>
                    <a:pt x="2061314" y="577514"/>
                  </a:lnTo>
                  <a:lnTo>
                    <a:pt x="2098674" y="544512"/>
                  </a:lnTo>
                  <a:lnTo>
                    <a:pt x="2137505" y="511254"/>
                  </a:lnTo>
                  <a:lnTo>
                    <a:pt x="2177852" y="477841"/>
                  </a:lnTo>
                  <a:lnTo>
                    <a:pt x="2219758" y="444374"/>
                  </a:lnTo>
                  <a:lnTo>
                    <a:pt x="2263270" y="410956"/>
                  </a:lnTo>
                  <a:lnTo>
                    <a:pt x="2308433" y="377686"/>
                  </a:lnTo>
                  <a:lnTo>
                    <a:pt x="2355291" y="344666"/>
                  </a:lnTo>
                  <a:lnTo>
                    <a:pt x="2403890" y="311997"/>
                  </a:lnTo>
                  <a:lnTo>
                    <a:pt x="2454275" y="279781"/>
                  </a:lnTo>
                  <a:lnTo>
                    <a:pt x="2498780" y="252695"/>
                  </a:lnTo>
                  <a:lnTo>
                    <a:pt x="2543571" y="226687"/>
                  </a:lnTo>
                  <a:lnTo>
                    <a:pt x="2588638" y="201759"/>
                  </a:lnTo>
                  <a:lnTo>
                    <a:pt x="2633972" y="177916"/>
                  </a:lnTo>
                  <a:lnTo>
                    <a:pt x="2679562" y="155162"/>
                  </a:lnTo>
                  <a:lnTo>
                    <a:pt x="2725399" y="133500"/>
                  </a:lnTo>
                  <a:lnTo>
                    <a:pt x="2771473" y="112934"/>
                  </a:lnTo>
                  <a:lnTo>
                    <a:pt x="2817774" y="93469"/>
                  </a:lnTo>
                  <a:lnTo>
                    <a:pt x="2864294" y="75108"/>
                  </a:lnTo>
                  <a:lnTo>
                    <a:pt x="2911021" y="57854"/>
                  </a:lnTo>
                  <a:lnTo>
                    <a:pt x="2957946" y="41713"/>
                  </a:lnTo>
                  <a:lnTo>
                    <a:pt x="3005061" y="26688"/>
                  </a:lnTo>
                  <a:lnTo>
                    <a:pt x="3052353" y="12782"/>
                  </a:lnTo>
                  <a:lnTo>
                    <a:pt x="3099816" y="0"/>
                  </a:lnTo>
                </a:path>
              </a:pathLst>
            </a:custGeom>
            <a:noFill/>
            <a:ln w="18288">
              <a:solidFill>
                <a:srgbClr val="F95252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uk-UA"/>
            </a:p>
          </p:txBody>
        </p:sp>
        <p:pic>
          <p:nvPicPr>
            <p:cNvPr id="499" name="object 15"/>
            <p:cNvPicPr/>
            <p:nvPr/>
          </p:nvPicPr>
          <p:blipFill>
            <a:blip r:embed="rId7"/>
            <a:stretch/>
          </p:blipFill>
          <p:spPr>
            <a:xfrm>
              <a:off x="1440" y="-7200"/>
              <a:ext cx="3515400" cy="165852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500" name="object 16"/>
            <p:cNvSpPr/>
            <p:nvPr/>
          </p:nvSpPr>
          <p:spPr>
            <a:xfrm>
              <a:off x="1440" y="-720"/>
              <a:ext cx="3335760" cy="1481760"/>
            </a:xfrm>
            <a:custGeom>
              <a:avLst/>
              <a:gdLst/>
              <a:ahLst/>
              <a:cxnLst/>
              <a:rect l="l" t="t" r="r" b="b"/>
              <a:pathLst>
                <a:path w="3337560" h="1481455">
                  <a:moveTo>
                    <a:pt x="3337540" y="0"/>
                  </a:moveTo>
                  <a:lnTo>
                    <a:pt x="0" y="0"/>
                  </a:lnTo>
                  <a:lnTo>
                    <a:pt x="3090" y="1253871"/>
                  </a:lnTo>
                  <a:lnTo>
                    <a:pt x="44650" y="1283031"/>
                  </a:lnTo>
                  <a:lnTo>
                    <a:pt x="87062" y="1310298"/>
                  </a:lnTo>
                  <a:lnTo>
                    <a:pt x="130278" y="1335650"/>
                  </a:lnTo>
                  <a:lnTo>
                    <a:pt x="174248" y="1359065"/>
                  </a:lnTo>
                  <a:lnTo>
                    <a:pt x="218924" y="1380521"/>
                  </a:lnTo>
                  <a:lnTo>
                    <a:pt x="264258" y="1399994"/>
                  </a:lnTo>
                  <a:lnTo>
                    <a:pt x="310200" y="1417463"/>
                  </a:lnTo>
                  <a:lnTo>
                    <a:pt x="356702" y="1432906"/>
                  </a:lnTo>
                  <a:lnTo>
                    <a:pt x="403714" y="1446299"/>
                  </a:lnTo>
                  <a:lnTo>
                    <a:pt x="451189" y="1457621"/>
                  </a:lnTo>
                  <a:lnTo>
                    <a:pt x="499078" y="1466850"/>
                  </a:lnTo>
                  <a:lnTo>
                    <a:pt x="567840" y="1476034"/>
                  </a:lnTo>
                  <a:lnTo>
                    <a:pt x="634218" y="1480628"/>
                  </a:lnTo>
                  <a:lnTo>
                    <a:pt x="698051" y="1481132"/>
                  </a:lnTo>
                  <a:lnTo>
                    <a:pt x="759176" y="1478049"/>
                  </a:lnTo>
                  <a:lnTo>
                    <a:pt x="817430" y="1471880"/>
                  </a:lnTo>
                  <a:lnTo>
                    <a:pt x="872652" y="1463127"/>
                  </a:lnTo>
                  <a:lnTo>
                    <a:pt x="924680" y="1452292"/>
                  </a:lnTo>
                  <a:lnTo>
                    <a:pt x="973351" y="1439877"/>
                  </a:lnTo>
                  <a:lnTo>
                    <a:pt x="1018503" y="1426383"/>
                  </a:lnTo>
                  <a:lnTo>
                    <a:pt x="1059974" y="1412312"/>
                  </a:lnTo>
                  <a:lnTo>
                    <a:pt x="1097602" y="1398166"/>
                  </a:lnTo>
                  <a:lnTo>
                    <a:pt x="1160680" y="1371656"/>
                  </a:lnTo>
                  <a:lnTo>
                    <a:pt x="1226903" y="1340616"/>
                  </a:lnTo>
                  <a:lnTo>
                    <a:pt x="1264504" y="1320828"/>
                  </a:lnTo>
                  <a:lnTo>
                    <a:pt x="1299061" y="1300791"/>
                  </a:lnTo>
                  <a:lnTo>
                    <a:pt x="1360853" y="1259410"/>
                  </a:lnTo>
                  <a:lnTo>
                    <a:pt x="1415901" y="1215345"/>
                  </a:lnTo>
                  <a:lnTo>
                    <a:pt x="1467827" y="1167472"/>
                  </a:lnTo>
                  <a:lnTo>
                    <a:pt x="1520253" y="1114663"/>
                  </a:lnTo>
                  <a:lnTo>
                    <a:pt x="1607754" y="1023732"/>
                  </a:lnTo>
                  <a:lnTo>
                    <a:pt x="1641095" y="989734"/>
                  </a:lnTo>
                  <a:lnTo>
                    <a:pt x="1677277" y="953658"/>
                  </a:lnTo>
                  <a:lnTo>
                    <a:pt x="1716754" y="915363"/>
                  </a:lnTo>
                  <a:lnTo>
                    <a:pt x="1759979" y="874708"/>
                  </a:lnTo>
                  <a:lnTo>
                    <a:pt x="1807403" y="831552"/>
                  </a:lnTo>
                  <a:lnTo>
                    <a:pt x="1859480" y="785755"/>
                  </a:lnTo>
                  <a:lnTo>
                    <a:pt x="1916662" y="737175"/>
                  </a:lnTo>
                  <a:lnTo>
                    <a:pt x="1979402" y="685673"/>
                  </a:lnTo>
                  <a:lnTo>
                    <a:pt x="2041540" y="635789"/>
                  </a:lnTo>
                  <a:lnTo>
                    <a:pt x="2074528" y="609679"/>
                  </a:lnTo>
                  <a:lnTo>
                    <a:pt x="2108861" y="582906"/>
                  </a:lnTo>
                  <a:lnTo>
                    <a:pt x="2144586" y="555558"/>
                  </a:lnTo>
                  <a:lnTo>
                    <a:pt x="2181751" y="527724"/>
                  </a:lnTo>
                  <a:lnTo>
                    <a:pt x="2220405" y="499491"/>
                  </a:lnTo>
                  <a:lnTo>
                    <a:pt x="2260596" y="470947"/>
                  </a:lnTo>
                  <a:lnTo>
                    <a:pt x="2302372" y="442180"/>
                  </a:lnTo>
                  <a:lnTo>
                    <a:pt x="2345781" y="413277"/>
                  </a:lnTo>
                  <a:lnTo>
                    <a:pt x="2390872" y="384327"/>
                  </a:lnTo>
                  <a:lnTo>
                    <a:pt x="2437692" y="355417"/>
                  </a:lnTo>
                  <a:lnTo>
                    <a:pt x="2486290" y="326635"/>
                  </a:lnTo>
                  <a:lnTo>
                    <a:pt x="2536713" y="298068"/>
                  </a:lnTo>
                  <a:lnTo>
                    <a:pt x="2589011" y="269806"/>
                  </a:lnTo>
                  <a:lnTo>
                    <a:pt x="2643231" y="241935"/>
                  </a:lnTo>
                  <a:lnTo>
                    <a:pt x="2687895" y="220062"/>
                  </a:lnTo>
                  <a:lnTo>
                    <a:pt x="2732828" y="198999"/>
                  </a:lnTo>
                  <a:lnTo>
                    <a:pt x="2778021" y="178746"/>
                  </a:lnTo>
                  <a:lnTo>
                    <a:pt x="2823466" y="159308"/>
                  </a:lnTo>
                  <a:lnTo>
                    <a:pt x="2869155" y="140687"/>
                  </a:lnTo>
                  <a:lnTo>
                    <a:pt x="2915078" y="122886"/>
                  </a:lnTo>
                  <a:lnTo>
                    <a:pt x="2961228" y="105906"/>
                  </a:lnTo>
                  <a:lnTo>
                    <a:pt x="3007595" y="89752"/>
                  </a:lnTo>
                  <a:lnTo>
                    <a:pt x="3054172" y="74426"/>
                  </a:lnTo>
                  <a:lnTo>
                    <a:pt x="3100949" y="59929"/>
                  </a:lnTo>
                  <a:lnTo>
                    <a:pt x="3147918" y="46266"/>
                  </a:lnTo>
                  <a:lnTo>
                    <a:pt x="3195070" y="33439"/>
                  </a:lnTo>
                  <a:lnTo>
                    <a:pt x="3242397" y="21450"/>
                  </a:lnTo>
                  <a:lnTo>
                    <a:pt x="3289890" y="10303"/>
                  </a:lnTo>
                  <a:lnTo>
                    <a:pt x="3337540" y="0"/>
                  </a:lnTo>
                  <a:close/>
                </a:path>
              </a:pathLst>
            </a:custGeom>
            <a:solidFill>
              <a:srgbClr val="9999CC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uk-UA"/>
            </a:p>
          </p:txBody>
        </p:sp>
        <p:pic>
          <p:nvPicPr>
            <p:cNvPr id="501" name="object 17"/>
            <p:cNvPicPr/>
            <p:nvPr/>
          </p:nvPicPr>
          <p:blipFill>
            <a:blip r:embed="rId8"/>
            <a:stretch/>
          </p:blipFill>
          <p:spPr>
            <a:xfrm>
              <a:off x="-223920" y="-85365"/>
              <a:ext cx="9362880" cy="6936165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502" name="PlaceHolder 1"/>
          <p:cNvSpPr>
            <a:spLocks noGrp="1"/>
          </p:cNvSpPr>
          <p:nvPr>
            <p:ph type="title" idx="4294967295"/>
          </p:nvPr>
        </p:nvSpPr>
        <p:spPr>
          <a:xfrm>
            <a:off x="285840" y="202320"/>
            <a:ext cx="8625240" cy="1157760"/>
          </a:xfrm>
          <a:prstGeom prst="rect">
            <a:avLst/>
          </a:prstGeom>
          <a:noFill/>
          <a:ln w="0">
            <a:noFill/>
          </a:ln>
        </p:spPr>
        <p:txBody>
          <a:bodyPr lIns="0" tIns="13320" rIns="0" bIns="0" anchor="t">
            <a:noAutofit/>
          </a:bodyPr>
          <a:lstStyle/>
          <a:p>
            <a:pPr marL="12600" algn="ctr">
              <a:lnSpc>
                <a:spcPct val="100000"/>
              </a:lnSpc>
              <a:spcBef>
                <a:spcPts val="105"/>
              </a:spcBef>
            </a:pPr>
            <a:r>
              <a:rPr lang="uk-UA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</a:t>
            </a:r>
            <a:r>
              <a:rPr lang="uk-UA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росвітницький проєкт від Офісу доброчесності НАЗК «Прозора школа» </a:t>
            </a:r>
            <a:br>
              <a:rPr lang="uk-UA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uk-UA" sz="2000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(класні керівники 3-11-х класів)</a:t>
            </a:r>
            <a:br>
              <a:rPr lang="uk-UA" sz="2000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uk-UA" sz="2000" b="0" strike="noStrike" spc="-1" dirty="0">
              <a:latin typeface="Arial"/>
            </a:endParaRPr>
          </a:p>
        </p:txBody>
      </p:sp>
      <p:pic>
        <p:nvPicPr>
          <p:cNvPr id="3" name="Рисунок 2" descr="Зображення, що містить одежа, колаж, особа, жінка&#10;&#10;Автоматично згенерований опис">
            <a:extLst>
              <a:ext uri="{FF2B5EF4-FFF2-40B4-BE49-F238E27FC236}">
                <a16:creationId xmlns="" xmlns:a16="http://schemas.microsoft.com/office/drawing/2014/main" id="{12E0B973-6663-98A8-9648-9806982F9C3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272" y="943295"/>
            <a:ext cx="7873921" cy="5567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8109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8" name="object 4"/>
          <p:cNvGrpSpPr/>
          <p:nvPr/>
        </p:nvGrpSpPr>
        <p:grpSpPr>
          <a:xfrm>
            <a:off x="-9375" y="361"/>
            <a:ext cx="9153375" cy="6857640"/>
            <a:chOff x="-223920" y="-85365"/>
            <a:chExt cx="9366840" cy="6942285"/>
          </a:xfrm>
        </p:grpSpPr>
        <p:pic>
          <p:nvPicPr>
            <p:cNvPr id="489" name="object 5"/>
            <p:cNvPicPr/>
            <p:nvPr/>
          </p:nvPicPr>
          <p:blipFill>
            <a:blip r:embed="rId2"/>
            <a:stretch/>
          </p:blipFill>
          <p:spPr>
            <a:xfrm>
              <a:off x="7625880" y="3217320"/>
              <a:ext cx="1367280" cy="363888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490" name="object 6"/>
            <p:cNvSpPr/>
            <p:nvPr/>
          </p:nvSpPr>
          <p:spPr>
            <a:xfrm>
              <a:off x="7714440" y="3330720"/>
              <a:ext cx="1196640" cy="3522600"/>
            </a:xfrm>
            <a:custGeom>
              <a:avLst/>
              <a:gdLst/>
              <a:ahLst/>
              <a:cxnLst/>
              <a:rect l="l" t="t" r="r" b="b"/>
              <a:pathLst>
                <a:path w="1198245" h="3520440">
                  <a:moveTo>
                    <a:pt x="1197831" y="0"/>
                  </a:moveTo>
                  <a:lnTo>
                    <a:pt x="1129889" y="18297"/>
                  </a:lnTo>
                  <a:lnTo>
                    <a:pt x="1091180" y="30901"/>
                  </a:lnTo>
                  <a:lnTo>
                    <a:pt x="1049895" y="46196"/>
                  </a:lnTo>
                  <a:lnTo>
                    <a:pt x="1006469" y="64472"/>
                  </a:lnTo>
                  <a:lnTo>
                    <a:pt x="961339" y="86019"/>
                  </a:lnTo>
                  <a:lnTo>
                    <a:pt x="914940" y="111128"/>
                  </a:lnTo>
                  <a:lnTo>
                    <a:pt x="867710" y="140088"/>
                  </a:lnTo>
                  <a:lnTo>
                    <a:pt x="820084" y="173191"/>
                  </a:lnTo>
                  <a:lnTo>
                    <a:pt x="772499" y="210726"/>
                  </a:lnTo>
                  <a:lnTo>
                    <a:pt x="725391" y="252984"/>
                  </a:lnTo>
                  <a:lnTo>
                    <a:pt x="681975" y="297086"/>
                  </a:lnTo>
                  <a:lnTo>
                    <a:pt x="642215" y="342493"/>
                  </a:lnTo>
                  <a:lnTo>
                    <a:pt x="605954" y="388959"/>
                  </a:lnTo>
                  <a:lnTo>
                    <a:pt x="573036" y="436236"/>
                  </a:lnTo>
                  <a:lnTo>
                    <a:pt x="543307" y="484076"/>
                  </a:lnTo>
                  <a:lnTo>
                    <a:pt x="516611" y="532232"/>
                  </a:lnTo>
                  <a:lnTo>
                    <a:pt x="492792" y="580457"/>
                  </a:lnTo>
                  <a:lnTo>
                    <a:pt x="471696" y="628504"/>
                  </a:lnTo>
                  <a:lnTo>
                    <a:pt x="453166" y="676124"/>
                  </a:lnTo>
                  <a:lnTo>
                    <a:pt x="437047" y="723071"/>
                  </a:lnTo>
                  <a:lnTo>
                    <a:pt x="423185" y="769097"/>
                  </a:lnTo>
                  <a:lnTo>
                    <a:pt x="411423" y="813955"/>
                  </a:lnTo>
                  <a:lnTo>
                    <a:pt x="401606" y="857397"/>
                  </a:lnTo>
                  <a:lnTo>
                    <a:pt x="393578" y="899176"/>
                  </a:lnTo>
                  <a:lnTo>
                    <a:pt x="387185" y="939045"/>
                  </a:lnTo>
                  <a:lnTo>
                    <a:pt x="378681" y="1012063"/>
                  </a:lnTo>
                  <a:lnTo>
                    <a:pt x="374217" y="1077327"/>
                  </a:lnTo>
                  <a:lnTo>
                    <a:pt x="372453" y="1138729"/>
                  </a:lnTo>
                  <a:lnTo>
                    <a:pt x="373138" y="1196607"/>
                  </a:lnTo>
                  <a:lnTo>
                    <a:pt x="376021" y="1251303"/>
                  </a:lnTo>
                  <a:lnTo>
                    <a:pt x="380853" y="1303156"/>
                  </a:lnTo>
                  <a:lnTo>
                    <a:pt x="387382" y="1352508"/>
                  </a:lnTo>
                  <a:lnTo>
                    <a:pt x="395360" y="1399699"/>
                  </a:lnTo>
                  <a:lnTo>
                    <a:pt x="404535" y="1445070"/>
                  </a:lnTo>
                  <a:lnTo>
                    <a:pt x="414657" y="1488960"/>
                  </a:lnTo>
                  <a:lnTo>
                    <a:pt x="425476" y="1531711"/>
                  </a:lnTo>
                  <a:lnTo>
                    <a:pt x="436741" y="1573662"/>
                  </a:lnTo>
                  <a:lnTo>
                    <a:pt x="448203" y="1615155"/>
                  </a:lnTo>
                  <a:lnTo>
                    <a:pt x="459610" y="1656529"/>
                  </a:lnTo>
                  <a:lnTo>
                    <a:pt x="470713" y="1698126"/>
                  </a:lnTo>
                  <a:lnTo>
                    <a:pt x="481262" y="1740285"/>
                  </a:lnTo>
                  <a:lnTo>
                    <a:pt x="491005" y="1783348"/>
                  </a:lnTo>
                  <a:lnTo>
                    <a:pt x="499694" y="1827654"/>
                  </a:lnTo>
                  <a:lnTo>
                    <a:pt x="507076" y="1873545"/>
                  </a:lnTo>
                  <a:lnTo>
                    <a:pt x="512903" y="1921360"/>
                  </a:lnTo>
                  <a:lnTo>
                    <a:pt x="516924" y="1971440"/>
                  </a:lnTo>
                  <a:lnTo>
                    <a:pt x="518889" y="2024126"/>
                  </a:lnTo>
                  <a:lnTo>
                    <a:pt x="518803" y="2095536"/>
                  </a:lnTo>
                  <a:lnTo>
                    <a:pt x="516272" y="2162749"/>
                  </a:lnTo>
                  <a:lnTo>
                    <a:pt x="511443" y="2225982"/>
                  </a:lnTo>
                  <a:lnTo>
                    <a:pt x="504462" y="2285450"/>
                  </a:lnTo>
                  <a:lnTo>
                    <a:pt x="495478" y="2341372"/>
                  </a:lnTo>
                  <a:lnTo>
                    <a:pt x="484636" y="2393965"/>
                  </a:lnTo>
                  <a:lnTo>
                    <a:pt x="472084" y="2443444"/>
                  </a:lnTo>
                  <a:lnTo>
                    <a:pt x="457968" y="2490027"/>
                  </a:lnTo>
                  <a:lnTo>
                    <a:pt x="442435" y="2533930"/>
                  </a:lnTo>
                  <a:lnTo>
                    <a:pt x="425632" y="2575372"/>
                  </a:lnTo>
                  <a:lnTo>
                    <a:pt x="407705" y="2614568"/>
                  </a:lnTo>
                  <a:lnTo>
                    <a:pt x="388803" y="2651736"/>
                  </a:lnTo>
                  <a:lnTo>
                    <a:pt x="369071" y="2687092"/>
                  </a:lnTo>
                  <a:lnTo>
                    <a:pt x="348657" y="2720854"/>
                  </a:lnTo>
                  <a:lnTo>
                    <a:pt x="327707" y="2753237"/>
                  </a:lnTo>
                  <a:lnTo>
                    <a:pt x="284787" y="2814739"/>
                  </a:lnTo>
                  <a:lnTo>
                    <a:pt x="236366" y="2878437"/>
                  </a:lnTo>
                  <a:lnTo>
                    <a:pt x="207802" y="2912495"/>
                  </a:lnTo>
                  <a:lnTo>
                    <a:pt x="178213" y="2947414"/>
                  </a:lnTo>
                  <a:lnTo>
                    <a:pt x="148396" y="2984142"/>
                  </a:lnTo>
                  <a:lnTo>
                    <a:pt x="119145" y="3023629"/>
                  </a:lnTo>
                  <a:lnTo>
                    <a:pt x="91256" y="3066823"/>
                  </a:lnTo>
                  <a:lnTo>
                    <a:pt x="65525" y="3114673"/>
                  </a:lnTo>
                  <a:lnTo>
                    <a:pt x="42746" y="3168128"/>
                  </a:lnTo>
                  <a:lnTo>
                    <a:pt x="23716" y="3228136"/>
                  </a:lnTo>
                  <a:lnTo>
                    <a:pt x="13038" y="3276073"/>
                  </a:lnTo>
                  <a:lnTo>
                    <a:pt x="5522" y="3324554"/>
                  </a:lnTo>
                  <a:lnTo>
                    <a:pt x="1173" y="3373405"/>
                  </a:lnTo>
                  <a:lnTo>
                    <a:pt x="0" y="3422452"/>
                  </a:lnTo>
                  <a:lnTo>
                    <a:pt x="2008" y="3471522"/>
                  </a:lnTo>
                  <a:lnTo>
                    <a:pt x="7206" y="3520439"/>
                  </a:lnTo>
                </a:path>
              </a:pathLst>
            </a:custGeom>
            <a:noFill/>
            <a:ln w="18288">
              <a:solidFill>
                <a:srgbClr val="FCD25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uk-UA"/>
            </a:p>
          </p:txBody>
        </p:sp>
        <p:pic>
          <p:nvPicPr>
            <p:cNvPr id="491" name="object 7"/>
            <p:cNvPicPr/>
            <p:nvPr/>
          </p:nvPicPr>
          <p:blipFill>
            <a:blip r:embed="rId3"/>
            <a:stretch/>
          </p:blipFill>
          <p:spPr>
            <a:xfrm>
              <a:off x="7753320" y="3037680"/>
              <a:ext cx="1388880" cy="381852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492" name="object 8"/>
            <p:cNvSpPr/>
            <p:nvPr/>
          </p:nvSpPr>
          <p:spPr>
            <a:xfrm>
              <a:off x="7945200" y="3147480"/>
              <a:ext cx="1193760" cy="3703320"/>
            </a:xfrm>
            <a:custGeom>
              <a:avLst/>
              <a:gdLst/>
              <a:ahLst/>
              <a:cxnLst/>
              <a:rect l="l" t="t" r="r" b="b"/>
              <a:pathLst>
                <a:path w="1195070" h="3700779">
                  <a:moveTo>
                    <a:pt x="1194783" y="0"/>
                  </a:moveTo>
                  <a:lnTo>
                    <a:pt x="1127002" y="19244"/>
                  </a:lnTo>
                  <a:lnTo>
                    <a:pt x="1088389" y="32484"/>
                  </a:lnTo>
                  <a:lnTo>
                    <a:pt x="1047206" y="48546"/>
                  </a:lnTo>
                  <a:lnTo>
                    <a:pt x="1003889" y="67734"/>
                  </a:lnTo>
                  <a:lnTo>
                    <a:pt x="958871" y="90356"/>
                  </a:lnTo>
                  <a:lnTo>
                    <a:pt x="912588" y="116717"/>
                  </a:lnTo>
                  <a:lnTo>
                    <a:pt x="865473" y="147124"/>
                  </a:lnTo>
                  <a:lnTo>
                    <a:pt x="817961" y="181883"/>
                  </a:lnTo>
                  <a:lnTo>
                    <a:pt x="770487" y="221301"/>
                  </a:lnTo>
                  <a:lnTo>
                    <a:pt x="723486" y="265683"/>
                  </a:lnTo>
                  <a:lnTo>
                    <a:pt x="682487" y="309366"/>
                  </a:lnTo>
                  <a:lnTo>
                    <a:pt x="644750" y="354287"/>
                  </a:lnTo>
                  <a:lnTo>
                    <a:pt x="610142" y="400228"/>
                  </a:lnTo>
                  <a:lnTo>
                    <a:pt x="578533" y="446969"/>
                  </a:lnTo>
                  <a:lnTo>
                    <a:pt x="549793" y="494293"/>
                  </a:lnTo>
                  <a:lnTo>
                    <a:pt x="523790" y="541979"/>
                  </a:lnTo>
                  <a:lnTo>
                    <a:pt x="500393" y="589809"/>
                  </a:lnTo>
                  <a:lnTo>
                    <a:pt x="479473" y="637562"/>
                  </a:lnTo>
                  <a:lnTo>
                    <a:pt x="460897" y="685022"/>
                  </a:lnTo>
                  <a:lnTo>
                    <a:pt x="444536" y="731967"/>
                  </a:lnTo>
                  <a:lnTo>
                    <a:pt x="430258" y="778179"/>
                  </a:lnTo>
                  <a:lnTo>
                    <a:pt x="417933" y="823439"/>
                  </a:lnTo>
                  <a:lnTo>
                    <a:pt x="407430" y="867528"/>
                  </a:lnTo>
                  <a:lnTo>
                    <a:pt x="398618" y="910227"/>
                  </a:lnTo>
                  <a:lnTo>
                    <a:pt x="391366" y="951316"/>
                  </a:lnTo>
                  <a:lnTo>
                    <a:pt x="385544" y="990577"/>
                  </a:lnTo>
                  <a:lnTo>
                    <a:pt x="377665" y="1062735"/>
                  </a:lnTo>
                  <a:lnTo>
                    <a:pt x="373358" y="1128231"/>
                  </a:lnTo>
                  <a:lnTo>
                    <a:pt x="371515" y="1190017"/>
                  </a:lnTo>
                  <a:lnTo>
                    <a:pt x="371919" y="1248403"/>
                  </a:lnTo>
                  <a:lnTo>
                    <a:pt x="374353" y="1303701"/>
                  </a:lnTo>
                  <a:lnTo>
                    <a:pt x="378599" y="1356221"/>
                  </a:lnTo>
                  <a:lnTo>
                    <a:pt x="384440" y="1406275"/>
                  </a:lnTo>
                  <a:lnTo>
                    <a:pt x="391659" y="1454173"/>
                  </a:lnTo>
                  <a:lnTo>
                    <a:pt x="400039" y="1500227"/>
                  </a:lnTo>
                  <a:lnTo>
                    <a:pt x="409363" y="1544746"/>
                  </a:lnTo>
                  <a:lnTo>
                    <a:pt x="419413" y="1588042"/>
                  </a:lnTo>
                  <a:lnTo>
                    <a:pt x="429973" y="1630425"/>
                  </a:lnTo>
                  <a:lnTo>
                    <a:pt x="462534" y="1755212"/>
                  </a:lnTo>
                  <a:lnTo>
                    <a:pt x="472959" y="1797055"/>
                  </a:lnTo>
                  <a:lnTo>
                    <a:pt x="482806" y="1839540"/>
                  </a:lnTo>
                  <a:lnTo>
                    <a:pt x="491860" y="1882979"/>
                  </a:lnTo>
                  <a:lnTo>
                    <a:pt x="499903" y="1927681"/>
                  </a:lnTo>
                  <a:lnTo>
                    <a:pt x="506717" y="1973958"/>
                  </a:lnTo>
                  <a:lnTo>
                    <a:pt x="512086" y="2022120"/>
                  </a:lnTo>
                  <a:lnTo>
                    <a:pt x="515792" y="2072479"/>
                  </a:lnTo>
                  <a:lnTo>
                    <a:pt x="517619" y="2125344"/>
                  </a:lnTo>
                  <a:lnTo>
                    <a:pt x="517583" y="2196497"/>
                  </a:lnTo>
                  <a:lnTo>
                    <a:pt x="515355" y="2263682"/>
                  </a:lnTo>
                  <a:lnTo>
                    <a:pt x="511058" y="2327094"/>
                  </a:lnTo>
                  <a:lnTo>
                    <a:pt x="504816" y="2386926"/>
                  </a:lnTo>
                  <a:lnTo>
                    <a:pt x="496754" y="2443372"/>
                  </a:lnTo>
                  <a:lnTo>
                    <a:pt x="486997" y="2496627"/>
                  </a:lnTo>
                  <a:lnTo>
                    <a:pt x="475669" y="2546882"/>
                  </a:lnTo>
                  <a:lnTo>
                    <a:pt x="462894" y="2594333"/>
                  </a:lnTo>
                  <a:lnTo>
                    <a:pt x="448797" y="2639172"/>
                  </a:lnTo>
                  <a:lnTo>
                    <a:pt x="433502" y="2681594"/>
                  </a:lnTo>
                  <a:lnTo>
                    <a:pt x="417134" y="2721792"/>
                  </a:lnTo>
                  <a:lnTo>
                    <a:pt x="399816" y="2759960"/>
                  </a:lnTo>
                  <a:lnTo>
                    <a:pt x="381675" y="2796291"/>
                  </a:lnTo>
                  <a:lnTo>
                    <a:pt x="362833" y="2830980"/>
                  </a:lnTo>
                  <a:lnTo>
                    <a:pt x="343415" y="2864219"/>
                  </a:lnTo>
                  <a:lnTo>
                    <a:pt x="303350" y="2927124"/>
                  </a:lnTo>
                  <a:lnTo>
                    <a:pt x="262476" y="2986557"/>
                  </a:lnTo>
                  <a:lnTo>
                    <a:pt x="238546" y="3018847"/>
                  </a:lnTo>
                  <a:lnTo>
                    <a:pt x="213090" y="3050980"/>
                  </a:lnTo>
                  <a:lnTo>
                    <a:pt x="186684" y="3083684"/>
                  </a:lnTo>
                  <a:lnTo>
                    <a:pt x="159906" y="3117685"/>
                  </a:lnTo>
                  <a:lnTo>
                    <a:pt x="133332" y="3153708"/>
                  </a:lnTo>
                  <a:lnTo>
                    <a:pt x="107540" y="3192481"/>
                  </a:lnTo>
                  <a:lnTo>
                    <a:pt x="83105" y="3234729"/>
                  </a:lnTo>
                  <a:lnTo>
                    <a:pt x="60605" y="3281179"/>
                  </a:lnTo>
                  <a:lnTo>
                    <a:pt x="40616" y="3332558"/>
                  </a:lnTo>
                  <a:lnTo>
                    <a:pt x="23716" y="3389591"/>
                  </a:lnTo>
                  <a:lnTo>
                    <a:pt x="13038" y="3439926"/>
                  </a:lnTo>
                  <a:lnTo>
                    <a:pt x="5522" y="3490832"/>
                  </a:lnTo>
                  <a:lnTo>
                    <a:pt x="1173" y="3542127"/>
                  </a:lnTo>
                  <a:lnTo>
                    <a:pt x="0" y="3593628"/>
                  </a:lnTo>
                  <a:lnTo>
                    <a:pt x="2008" y="3645152"/>
                  </a:lnTo>
                  <a:lnTo>
                    <a:pt x="7206" y="3696515"/>
                  </a:lnTo>
                  <a:lnTo>
                    <a:pt x="1194783" y="3700294"/>
                  </a:lnTo>
                  <a:lnTo>
                    <a:pt x="119478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uk-UA"/>
            </a:p>
          </p:txBody>
        </p:sp>
        <p:pic>
          <p:nvPicPr>
            <p:cNvPr id="493" name="object 9"/>
            <p:cNvPicPr/>
            <p:nvPr/>
          </p:nvPicPr>
          <p:blipFill>
            <a:blip r:embed="rId4"/>
            <a:stretch/>
          </p:blipFill>
          <p:spPr>
            <a:xfrm>
              <a:off x="7863840" y="3577320"/>
              <a:ext cx="1278720" cy="327888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494" name="object 10"/>
            <p:cNvSpPr/>
            <p:nvPr/>
          </p:nvSpPr>
          <p:spPr>
            <a:xfrm>
              <a:off x="8055000" y="3687480"/>
              <a:ext cx="1083960" cy="3169080"/>
            </a:xfrm>
            <a:custGeom>
              <a:avLst/>
              <a:gdLst/>
              <a:ahLst/>
              <a:cxnLst/>
              <a:rect l="l" t="t" r="r" b="b"/>
              <a:pathLst>
                <a:path w="1085215" h="3167379">
                  <a:moveTo>
                    <a:pt x="1084780" y="0"/>
                  </a:moveTo>
                  <a:lnTo>
                    <a:pt x="1076015" y="52158"/>
                  </a:lnTo>
                  <a:lnTo>
                    <a:pt x="1066428" y="104115"/>
                  </a:lnTo>
                  <a:lnTo>
                    <a:pt x="1056021" y="155858"/>
                  </a:lnTo>
                  <a:lnTo>
                    <a:pt x="1044798" y="207374"/>
                  </a:lnTo>
                  <a:lnTo>
                    <a:pt x="1032760" y="258650"/>
                  </a:lnTo>
                  <a:lnTo>
                    <a:pt x="1019911" y="309675"/>
                  </a:lnTo>
                  <a:lnTo>
                    <a:pt x="1006254" y="360435"/>
                  </a:lnTo>
                  <a:lnTo>
                    <a:pt x="991791" y="410919"/>
                  </a:lnTo>
                  <a:lnTo>
                    <a:pt x="976525" y="461113"/>
                  </a:lnTo>
                  <a:lnTo>
                    <a:pt x="960459" y="511006"/>
                  </a:lnTo>
                  <a:lnTo>
                    <a:pt x="943596" y="560584"/>
                  </a:lnTo>
                  <a:lnTo>
                    <a:pt x="925938" y="609836"/>
                  </a:lnTo>
                  <a:lnTo>
                    <a:pt x="907488" y="658749"/>
                  </a:lnTo>
                  <a:lnTo>
                    <a:pt x="884142" y="717409"/>
                  </a:lnTo>
                  <a:lnTo>
                    <a:pt x="860434" y="773692"/>
                  </a:lnTo>
                  <a:lnTo>
                    <a:pt x="836458" y="827667"/>
                  </a:lnTo>
                  <a:lnTo>
                    <a:pt x="812311" y="879403"/>
                  </a:lnTo>
                  <a:lnTo>
                    <a:pt x="788089" y="928967"/>
                  </a:lnTo>
                  <a:lnTo>
                    <a:pt x="763887" y="976429"/>
                  </a:lnTo>
                  <a:lnTo>
                    <a:pt x="739800" y="1021857"/>
                  </a:lnTo>
                  <a:lnTo>
                    <a:pt x="715926" y="1065320"/>
                  </a:lnTo>
                  <a:lnTo>
                    <a:pt x="692359" y="1106887"/>
                  </a:lnTo>
                  <a:lnTo>
                    <a:pt x="669196" y="1146625"/>
                  </a:lnTo>
                  <a:lnTo>
                    <a:pt x="646533" y="1184603"/>
                  </a:lnTo>
                  <a:lnTo>
                    <a:pt x="624464" y="1220891"/>
                  </a:lnTo>
                  <a:lnTo>
                    <a:pt x="582495" y="1288669"/>
                  </a:lnTo>
                  <a:lnTo>
                    <a:pt x="539014" y="1357123"/>
                  </a:lnTo>
                  <a:lnTo>
                    <a:pt x="498381" y="1418594"/>
                  </a:lnTo>
                  <a:lnTo>
                    <a:pt x="460437" y="1473747"/>
                  </a:lnTo>
                  <a:lnTo>
                    <a:pt x="425020" y="1523252"/>
                  </a:lnTo>
                  <a:lnTo>
                    <a:pt x="391971" y="1567774"/>
                  </a:lnTo>
                  <a:lnTo>
                    <a:pt x="361130" y="1607981"/>
                  </a:lnTo>
                  <a:lnTo>
                    <a:pt x="332337" y="1644541"/>
                  </a:lnTo>
                  <a:lnTo>
                    <a:pt x="256647" y="1739010"/>
                  </a:lnTo>
                  <a:lnTo>
                    <a:pt x="234446" y="1767654"/>
                  </a:lnTo>
                  <a:lnTo>
                    <a:pt x="193630" y="1824678"/>
                  </a:lnTo>
                  <a:lnTo>
                    <a:pt x="156526" y="1885799"/>
                  </a:lnTo>
                  <a:lnTo>
                    <a:pt x="121856" y="1956357"/>
                  </a:lnTo>
                  <a:lnTo>
                    <a:pt x="105033" y="1996843"/>
                  </a:lnTo>
                  <a:lnTo>
                    <a:pt x="88338" y="2041690"/>
                  </a:lnTo>
                  <a:lnTo>
                    <a:pt x="69138" y="2098135"/>
                  </a:lnTo>
                  <a:lnTo>
                    <a:pt x="47047" y="2172814"/>
                  </a:lnTo>
                  <a:lnTo>
                    <a:pt x="36066" y="2216510"/>
                  </a:lnTo>
                  <a:lnTo>
                    <a:pt x="25739" y="2264189"/>
                  </a:lnTo>
                  <a:lnTo>
                    <a:pt x="16526" y="2315658"/>
                  </a:lnTo>
                  <a:lnTo>
                    <a:pt x="8886" y="2370725"/>
                  </a:lnTo>
                  <a:lnTo>
                    <a:pt x="3279" y="2429197"/>
                  </a:lnTo>
                  <a:lnTo>
                    <a:pt x="164" y="2490883"/>
                  </a:lnTo>
                  <a:lnTo>
                    <a:pt x="0" y="2555590"/>
                  </a:lnTo>
                  <a:lnTo>
                    <a:pt x="3245" y="2623127"/>
                  </a:lnTo>
                  <a:lnTo>
                    <a:pt x="10360" y="2693301"/>
                  </a:lnTo>
                  <a:lnTo>
                    <a:pt x="17881" y="2743260"/>
                  </a:lnTo>
                  <a:lnTo>
                    <a:pt x="27250" y="2792740"/>
                  </a:lnTo>
                  <a:lnTo>
                    <a:pt x="38446" y="2841680"/>
                  </a:lnTo>
                  <a:lnTo>
                    <a:pt x="51449" y="2890017"/>
                  </a:lnTo>
                  <a:lnTo>
                    <a:pt x="66240" y="2937690"/>
                  </a:lnTo>
                  <a:lnTo>
                    <a:pt x="82799" y="2984636"/>
                  </a:lnTo>
                  <a:lnTo>
                    <a:pt x="101106" y="3030794"/>
                  </a:lnTo>
                  <a:lnTo>
                    <a:pt x="121141" y="3076102"/>
                  </a:lnTo>
                  <a:lnTo>
                    <a:pt x="142884" y="3120498"/>
                  </a:lnTo>
                  <a:lnTo>
                    <a:pt x="166316" y="3163920"/>
                  </a:lnTo>
                  <a:lnTo>
                    <a:pt x="1084780" y="3166853"/>
                  </a:lnTo>
                  <a:lnTo>
                    <a:pt x="1084780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uk-UA"/>
            </a:p>
          </p:txBody>
        </p:sp>
        <p:pic>
          <p:nvPicPr>
            <p:cNvPr id="495" name="object 11"/>
            <p:cNvPicPr/>
            <p:nvPr/>
          </p:nvPicPr>
          <p:blipFill>
            <a:blip r:embed="rId5"/>
            <a:stretch/>
          </p:blipFill>
          <p:spPr>
            <a:xfrm>
              <a:off x="7698960" y="2738520"/>
              <a:ext cx="1443240" cy="411768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496" name="object 12"/>
            <p:cNvSpPr/>
            <p:nvPr/>
          </p:nvSpPr>
          <p:spPr>
            <a:xfrm>
              <a:off x="7790400" y="2985840"/>
              <a:ext cx="1352520" cy="3871080"/>
            </a:xfrm>
            <a:custGeom>
              <a:avLst/>
              <a:gdLst/>
              <a:ahLst/>
              <a:cxnLst/>
              <a:rect l="l" t="t" r="r" b="b"/>
              <a:pathLst>
                <a:path w="1353820" h="3868420">
                  <a:moveTo>
                    <a:pt x="211545" y="3867831"/>
                  </a:moveTo>
                  <a:lnTo>
                    <a:pt x="188488" y="3825662"/>
                  </a:lnTo>
                  <a:lnTo>
                    <a:pt x="166689" y="3782753"/>
                  </a:lnTo>
                  <a:lnTo>
                    <a:pt x="146159" y="3739140"/>
                  </a:lnTo>
                  <a:lnTo>
                    <a:pt x="126911" y="3694858"/>
                  </a:lnTo>
                  <a:lnTo>
                    <a:pt x="108957" y="3649943"/>
                  </a:lnTo>
                  <a:lnTo>
                    <a:pt x="92311" y="3604430"/>
                  </a:lnTo>
                  <a:lnTo>
                    <a:pt x="76983" y="3558355"/>
                  </a:lnTo>
                  <a:lnTo>
                    <a:pt x="62988" y="3511753"/>
                  </a:lnTo>
                  <a:lnTo>
                    <a:pt x="50336" y="3464660"/>
                  </a:lnTo>
                  <a:lnTo>
                    <a:pt x="39042" y="3417111"/>
                  </a:lnTo>
                  <a:lnTo>
                    <a:pt x="29117" y="3369142"/>
                  </a:lnTo>
                  <a:lnTo>
                    <a:pt x="20574" y="3320789"/>
                  </a:lnTo>
                  <a:lnTo>
                    <a:pt x="13425" y="3272087"/>
                  </a:lnTo>
                  <a:lnTo>
                    <a:pt x="6088" y="3203869"/>
                  </a:lnTo>
                  <a:lnTo>
                    <a:pt x="1700" y="3137569"/>
                  </a:lnTo>
                  <a:lnTo>
                    <a:pt x="0" y="3073295"/>
                  </a:lnTo>
                  <a:lnTo>
                    <a:pt x="726" y="3011156"/>
                  </a:lnTo>
                  <a:lnTo>
                    <a:pt x="3619" y="2951261"/>
                  </a:lnTo>
                  <a:lnTo>
                    <a:pt x="8419" y="2893719"/>
                  </a:lnTo>
                  <a:lnTo>
                    <a:pt x="14863" y="2838639"/>
                  </a:lnTo>
                  <a:lnTo>
                    <a:pt x="22693" y="2786130"/>
                  </a:lnTo>
                  <a:lnTo>
                    <a:pt x="31647" y="2736301"/>
                  </a:lnTo>
                  <a:lnTo>
                    <a:pt x="41464" y="2689261"/>
                  </a:lnTo>
                  <a:lnTo>
                    <a:pt x="51885" y="2645118"/>
                  </a:lnTo>
                  <a:lnTo>
                    <a:pt x="62648" y="2603982"/>
                  </a:lnTo>
                  <a:lnTo>
                    <a:pt x="73494" y="2565961"/>
                  </a:lnTo>
                  <a:lnTo>
                    <a:pt x="94389" y="2499701"/>
                  </a:lnTo>
                  <a:lnTo>
                    <a:pt x="112485" y="2447209"/>
                  </a:lnTo>
                  <a:lnTo>
                    <a:pt x="129268" y="2401794"/>
                  </a:lnTo>
                  <a:lnTo>
                    <a:pt x="146126" y="2359947"/>
                  </a:lnTo>
                  <a:lnTo>
                    <a:pt x="163159" y="2321249"/>
                  </a:lnTo>
                  <a:lnTo>
                    <a:pt x="180468" y="2285281"/>
                  </a:lnTo>
                  <a:lnTo>
                    <a:pt x="216319" y="2219862"/>
                  </a:lnTo>
                  <a:lnTo>
                    <a:pt x="254485" y="2160335"/>
                  </a:lnTo>
                  <a:lnTo>
                    <a:pt x="295773" y="2103351"/>
                  </a:lnTo>
                  <a:lnTo>
                    <a:pt x="340989" y="2045556"/>
                  </a:lnTo>
                  <a:lnTo>
                    <a:pt x="365323" y="2015307"/>
                  </a:lnTo>
                  <a:lnTo>
                    <a:pt x="390942" y="1983599"/>
                  </a:lnTo>
                  <a:lnTo>
                    <a:pt x="417947" y="1950013"/>
                  </a:lnTo>
                  <a:lnTo>
                    <a:pt x="446438" y="1914129"/>
                  </a:lnTo>
                  <a:lnTo>
                    <a:pt x="476517" y="1875529"/>
                  </a:lnTo>
                  <a:lnTo>
                    <a:pt x="508284" y="1833793"/>
                  </a:lnTo>
                  <a:lnTo>
                    <a:pt x="541841" y="1788504"/>
                  </a:lnTo>
                  <a:lnTo>
                    <a:pt x="577287" y="1739240"/>
                  </a:lnTo>
                  <a:lnTo>
                    <a:pt x="614725" y="1685585"/>
                  </a:lnTo>
                  <a:lnTo>
                    <a:pt x="654254" y="1627118"/>
                  </a:lnTo>
                  <a:lnTo>
                    <a:pt x="695976" y="1563421"/>
                  </a:lnTo>
                  <a:lnTo>
                    <a:pt x="739992" y="1494074"/>
                  </a:lnTo>
                  <a:lnTo>
                    <a:pt x="760239" y="1461624"/>
                  </a:lnTo>
                  <a:lnTo>
                    <a:pt x="781106" y="1427999"/>
                  </a:lnTo>
                  <a:lnTo>
                    <a:pt x="802536" y="1393158"/>
                  </a:lnTo>
                  <a:lnTo>
                    <a:pt x="824471" y="1357060"/>
                  </a:lnTo>
                  <a:lnTo>
                    <a:pt x="846855" y="1319665"/>
                  </a:lnTo>
                  <a:lnTo>
                    <a:pt x="869630" y="1280931"/>
                  </a:lnTo>
                  <a:lnTo>
                    <a:pt x="892740" y="1240817"/>
                  </a:lnTo>
                  <a:lnTo>
                    <a:pt x="916126" y="1199282"/>
                  </a:lnTo>
                  <a:lnTo>
                    <a:pt x="939731" y="1156286"/>
                  </a:lnTo>
                  <a:lnTo>
                    <a:pt x="963499" y="1111787"/>
                  </a:lnTo>
                  <a:lnTo>
                    <a:pt x="987371" y="1065744"/>
                  </a:lnTo>
                  <a:lnTo>
                    <a:pt x="1011292" y="1018116"/>
                  </a:lnTo>
                  <a:lnTo>
                    <a:pt x="1035203" y="968862"/>
                  </a:lnTo>
                  <a:lnTo>
                    <a:pt x="1059048" y="917941"/>
                  </a:lnTo>
                  <a:lnTo>
                    <a:pt x="1082768" y="865313"/>
                  </a:lnTo>
                  <a:lnTo>
                    <a:pt x="1106308" y="810935"/>
                  </a:lnTo>
                  <a:lnTo>
                    <a:pt x="1129609" y="754767"/>
                  </a:lnTo>
                  <a:lnTo>
                    <a:pt x="1152615" y="696768"/>
                  </a:lnTo>
                  <a:lnTo>
                    <a:pt x="1170611" y="649441"/>
                  </a:lnTo>
                  <a:lnTo>
                    <a:pt x="1188023" y="601863"/>
                  </a:lnTo>
                  <a:lnTo>
                    <a:pt x="1204847" y="554039"/>
                  </a:lnTo>
                  <a:lnTo>
                    <a:pt x="1221084" y="505979"/>
                  </a:lnTo>
                  <a:lnTo>
                    <a:pt x="1236729" y="457688"/>
                  </a:lnTo>
                  <a:lnTo>
                    <a:pt x="1251781" y="409173"/>
                  </a:lnTo>
                  <a:lnTo>
                    <a:pt x="1266239" y="360442"/>
                  </a:lnTo>
                  <a:lnTo>
                    <a:pt x="1280100" y="311502"/>
                  </a:lnTo>
                  <a:lnTo>
                    <a:pt x="1293362" y="262359"/>
                  </a:lnTo>
                  <a:lnTo>
                    <a:pt x="1306023" y="213020"/>
                  </a:lnTo>
                  <a:lnTo>
                    <a:pt x="1318082" y="163493"/>
                  </a:lnTo>
                  <a:lnTo>
                    <a:pt x="1329535" y="113784"/>
                  </a:lnTo>
                  <a:lnTo>
                    <a:pt x="1340382" y="63900"/>
                  </a:lnTo>
                  <a:lnTo>
                    <a:pt x="1350619" y="13849"/>
                  </a:lnTo>
                  <a:lnTo>
                    <a:pt x="1353275" y="0"/>
                  </a:lnTo>
                </a:path>
              </a:pathLst>
            </a:custGeom>
            <a:noFill/>
            <a:ln w="18288">
              <a:solidFill>
                <a:srgbClr val="8080EF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uk-UA"/>
            </a:p>
          </p:txBody>
        </p:sp>
        <p:pic>
          <p:nvPicPr>
            <p:cNvPr id="497" name="object 13"/>
            <p:cNvPicPr/>
            <p:nvPr/>
          </p:nvPicPr>
          <p:blipFill>
            <a:blip r:embed="rId6"/>
            <a:stretch/>
          </p:blipFill>
          <p:spPr>
            <a:xfrm>
              <a:off x="1440" y="-7200"/>
              <a:ext cx="3198600" cy="183564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498" name="object 14"/>
            <p:cNvSpPr/>
            <p:nvPr/>
          </p:nvSpPr>
          <p:spPr>
            <a:xfrm>
              <a:off x="1440" y="20160"/>
              <a:ext cx="3097800" cy="1713960"/>
            </a:xfrm>
            <a:custGeom>
              <a:avLst/>
              <a:gdLst/>
              <a:ahLst/>
              <a:cxnLst/>
              <a:rect l="l" t="t" r="r" b="b"/>
              <a:pathLst>
                <a:path w="3100070" h="1713230">
                  <a:moveTo>
                    <a:pt x="0" y="1449832"/>
                  </a:moveTo>
                  <a:lnTo>
                    <a:pt x="38633" y="1483582"/>
                  </a:lnTo>
                  <a:lnTo>
                    <a:pt x="78059" y="1515131"/>
                  </a:lnTo>
                  <a:lnTo>
                    <a:pt x="118233" y="1544456"/>
                  </a:lnTo>
                  <a:lnTo>
                    <a:pt x="159110" y="1571532"/>
                  </a:lnTo>
                  <a:lnTo>
                    <a:pt x="200643" y="1596339"/>
                  </a:lnTo>
                  <a:lnTo>
                    <a:pt x="242787" y="1618851"/>
                  </a:lnTo>
                  <a:lnTo>
                    <a:pt x="285498" y="1639048"/>
                  </a:lnTo>
                  <a:lnTo>
                    <a:pt x="328728" y="1656905"/>
                  </a:lnTo>
                  <a:lnTo>
                    <a:pt x="372433" y="1672400"/>
                  </a:lnTo>
                  <a:lnTo>
                    <a:pt x="416568" y="1685510"/>
                  </a:lnTo>
                  <a:lnTo>
                    <a:pt x="461086" y="1696212"/>
                  </a:lnTo>
                  <a:lnTo>
                    <a:pt x="525008" y="1706811"/>
                  </a:lnTo>
                  <a:lnTo>
                    <a:pt x="586714" y="1712108"/>
                  </a:lnTo>
                  <a:lnTo>
                    <a:pt x="646054" y="1712681"/>
                  </a:lnTo>
                  <a:lnTo>
                    <a:pt x="702877" y="1709111"/>
                  </a:lnTo>
                  <a:lnTo>
                    <a:pt x="757032" y="1701978"/>
                  </a:lnTo>
                  <a:lnTo>
                    <a:pt x="808368" y="1691859"/>
                  </a:lnTo>
                  <a:lnTo>
                    <a:pt x="856735" y="1679336"/>
                  </a:lnTo>
                  <a:lnTo>
                    <a:pt x="901982" y="1664988"/>
                  </a:lnTo>
                  <a:lnTo>
                    <a:pt x="943957" y="1649394"/>
                  </a:lnTo>
                  <a:lnTo>
                    <a:pt x="982510" y="1633134"/>
                  </a:lnTo>
                  <a:lnTo>
                    <a:pt x="1017491" y="1616787"/>
                  </a:lnTo>
                  <a:lnTo>
                    <a:pt x="1076131" y="1586151"/>
                  </a:lnTo>
                  <a:lnTo>
                    <a:pt x="1137703" y="1550258"/>
                  </a:lnTo>
                  <a:lnTo>
                    <a:pt x="1172664" y="1527371"/>
                  </a:lnTo>
                  <a:lnTo>
                    <a:pt x="1204793" y="1504197"/>
                  </a:lnTo>
                  <a:lnTo>
                    <a:pt x="1262240" y="1456340"/>
                  </a:lnTo>
                  <a:lnTo>
                    <a:pt x="1313412" y="1405382"/>
                  </a:lnTo>
                  <a:lnTo>
                    <a:pt x="1361677" y="1350021"/>
                  </a:lnTo>
                  <a:lnTo>
                    <a:pt x="1385773" y="1320282"/>
                  </a:lnTo>
                  <a:lnTo>
                    <a:pt x="1410404" y="1288954"/>
                  </a:lnTo>
                  <a:lnTo>
                    <a:pt x="1435994" y="1255874"/>
                  </a:lnTo>
                  <a:lnTo>
                    <a:pt x="1462962" y="1220878"/>
                  </a:lnTo>
                  <a:lnTo>
                    <a:pt x="1491729" y="1183804"/>
                  </a:lnTo>
                  <a:lnTo>
                    <a:pt x="1522717" y="1144490"/>
                  </a:lnTo>
                  <a:lnTo>
                    <a:pt x="1556347" y="1102772"/>
                  </a:lnTo>
                  <a:lnTo>
                    <a:pt x="1593040" y="1058486"/>
                  </a:lnTo>
                  <a:lnTo>
                    <a:pt x="1633216" y="1011472"/>
                  </a:lnTo>
                  <a:lnTo>
                    <a:pt x="1677298" y="961565"/>
                  </a:lnTo>
                  <a:lnTo>
                    <a:pt x="1725705" y="908603"/>
                  </a:lnTo>
                  <a:lnTo>
                    <a:pt x="1778859" y="852422"/>
                  </a:lnTo>
                  <a:lnTo>
                    <a:pt x="1837182" y="792861"/>
                  </a:lnTo>
                  <a:lnTo>
                    <a:pt x="1865510" y="764484"/>
                  </a:lnTo>
                  <a:lnTo>
                    <a:pt x="1894993" y="735143"/>
                  </a:lnTo>
                  <a:lnTo>
                    <a:pt x="1925676" y="704939"/>
                  </a:lnTo>
                  <a:lnTo>
                    <a:pt x="1957605" y="673973"/>
                  </a:lnTo>
                  <a:lnTo>
                    <a:pt x="1990825" y="642346"/>
                  </a:lnTo>
                  <a:lnTo>
                    <a:pt x="2025379" y="610159"/>
                  </a:lnTo>
                  <a:lnTo>
                    <a:pt x="2061314" y="577514"/>
                  </a:lnTo>
                  <a:lnTo>
                    <a:pt x="2098674" y="544512"/>
                  </a:lnTo>
                  <a:lnTo>
                    <a:pt x="2137505" y="511254"/>
                  </a:lnTo>
                  <a:lnTo>
                    <a:pt x="2177852" y="477841"/>
                  </a:lnTo>
                  <a:lnTo>
                    <a:pt x="2219758" y="444374"/>
                  </a:lnTo>
                  <a:lnTo>
                    <a:pt x="2263270" y="410956"/>
                  </a:lnTo>
                  <a:lnTo>
                    <a:pt x="2308433" y="377686"/>
                  </a:lnTo>
                  <a:lnTo>
                    <a:pt x="2355291" y="344666"/>
                  </a:lnTo>
                  <a:lnTo>
                    <a:pt x="2403890" y="311997"/>
                  </a:lnTo>
                  <a:lnTo>
                    <a:pt x="2454275" y="279781"/>
                  </a:lnTo>
                  <a:lnTo>
                    <a:pt x="2498780" y="252695"/>
                  </a:lnTo>
                  <a:lnTo>
                    <a:pt x="2543571" y="226687"/>
                  </a:lnTo>
                  <a:lnTo>
                    <a:pt x="2588638" y="201759"/>
                  </a:lnTo>
                  <a:lnTo>
                    <a:pt x="2633972" y="177916"/>
                  </a:lnTo>
                  <a:lnTo>
                    <a:pt x="2679562" y="155162"/>
                  </a:lnTo>
                  <a:lnTo>
                    <a:pt x="2725399" y="133500"/>
                  </a:lnTo>
                  <a:lnTo>
                    <a:pt x="2771473" y="112934"/>
                  </a:lnTo>
                  <a:lnTo>
                    <a:pt x="2817774" y="93469"/>
                  </a:lnTo>
                  <a:lnTo>
                    <a:pt x="2864294" y="75108"/>
                  </a:lnTo>
                  <a:lnTo>
                    <a:pt x="2911021" y="57854"/>
                  </a:lnTo>
                  <a:lnTo>
                    <a:pt x="2957946" y="41713"/>
                  </a:lnTo>
                  <a:lnTo>
                    <a:pt x="3005061" y="26688"/>
                  </a:lnTo>
                  <a:lnTo>
                    <a:pt x="3052353" y="12782"/>
                  </a:lnTo>
                  <a:lnTo>
                    <a:pt x="3099816" y="0"/>
                  </a:lnTo>
                </a:path>
              </a:pathLst>
            </a:custGeom>
            <a:noFill/>
            <a:ln w="18288">
              <a:solidFill>
                <a:srgbClr val="F95252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uk-UA"/>
            </a:p>
          </p:txBody>
        </p:sp>
        <p:pic>
          <p:nvPicPr>
            <p:cNvPr id="499" name="object 15"/>
            <p:cNvPicPr/>
            <p:nvPr/>
          </p:nvPicPr>
          <p:blipFill>
            <a:blip r:embed="rId7"/>
            <a:stretch/>
          </p:blipFill>
          <p:spPr>
            <a:xfrm>
              <a:off x="1440" y="-7200"/>
              <a:ext cx="3515400" cy="165852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500" name="object 16"/>
            <p:cNvSpPr/>
            <p:nvPr/>
          </p:nvSpPr>
          <p:spPr>
            <a:xfrm>
              <a:off x="1440" y="-720"/>
              <a:ext cx="3335760" cy="1481760"/>
            </a:xfrm>
            <a:custGeom>
              <a:avLst/>
              <a:gdLst/>
              <a:ahLst/>
              <a:cxnLst/>
              <a:rect l="l" t="t" r="r" b="b"/>
              <a:pathLst>
                <a:path w="3337560" h="1481455">
                  <a:moveTo>
                    <a:pt x="3337540" y="0"/>
                  </a:moveTo>
                  <a:lnTo>
                    <a:pt x="0" y="0"/>
                  </a:lnTo>
                  <a:lnTo>
                    <a:pt x="3090" y="1253871"/>
                  </a:lnTo>
                  <a:lnTo>
                    <a:pt x="44650" y="1283031"/>
                  </a:lnTo>
                  <a:lnTo>
                    <a:pt x="87062" y="1310298"/>
                  </a:lnTo>
                  <a:lnTo>
                    <a:pt x="130278" y="1335650"/>
                  </a:lnTo>
                  <a:lnTo>
                    <a:pt x="174248" y="1359065"/>
                  </a:lnTo>
                  <a:lnTo>
                    <a:pt x="218924" y="1380521"/>
                  </a:lnTo>
                  <a:lnTo>
                    <a:pt x="264258" y="1399994"/>
                  </a:lnTo>
                  <a:lnTo>
                    <a:pt x="310200" y="1417463"/>
                  </a:lnTo>
                  <a:lnTo>
                    <a:pt x="356702" y="1432906"/>
                  </a:lnTo>
                  <a:lnTo>
                    <a:pt x="403714" y="1446299"/>
                  </a:lnTo>
                  <a:lnTo>
                    <a:pt x="451189" y="1457621"/>
                  </a:lnTo>
                  <a:lnTo>
                    <a:pt x="499078" y="1466850"/>
                  </a:lnTo>
                  <a:lnTo>
                    <a:pt x="567840" y="1476034"/>
                  </a:lnTo>
                  <a:lnTo>
                    <a:pt x="634218" y="1480628"/>
                  </a:lnTo>
                  <a:lnTo>
                    <a:pt x="698051" y="1481132"/>
                  </a:lnTo>
                  <a:lnTo>
                    <a:pt x="759176" y="1478049"/>
                  </a:lnTo>
                  <a:lnTo>
                    <a:pt x="817430" y="1471880"/>
                  </a:lnTo>
                  <a:lnTo>
                    <a:pt x="872652" y="1463127"/>
                  </a:lnTo>
                  <a:lnTo>
                    <a:pt x="924680" y="1452292"/>
                  </a:lnTo>
                  <a:lnTo>
                    <a:pt x="973351" y="1439877"/>
                  </a:lnTo>
                  <a:lnTo>
                    <a:pt x="1018503" y="1426383"/>
                  </a:lnTo>
                  <a:lnTo>
                    <a:pt x="1059974" y="1412312"/>
                  </a:lnTo>
                  <a:lnTo>
                    <a:pt x="1097602" y="1398166"/>
                  </a:lnTo>
                  <a:lnTo>
                    <a:pt x="1160680" y="1371656"/>
                  </a:lnTo>
                  <a:lnTo>
                    <a:pt x="1226903" y="1340616"/>
                  </a:lnTo>
                  <a:lnTo>
                    <a:pt x="1264504" y="1320828"/>
                  </a:lnTo>
                  <a:lnTo>
                    <a:pt x="1299061" y="1300791"/>
                  </a:lnTo>
                  <a:lnTo>
                    <a:pt x="1360853" y="1259410"/>
                  </a:lnTo>
                  <a:lnTo>
                    <a:pt x="1415901" y="1215345"/>
                  </a:lnTo>
                  <a:lnTo>
                    <a:pt x="1467827" y="1167472"/>
                  </a:lnTo>
                  <a:lnTo>
                    <a:pt x="1520253" y="1114663"/>
                  </a:lnTo>
                  <a:lnTo>
                    <a:pt x="1607754" y="1023732"/>
                  </a:lnTo>
                  <a:lnTo>
                    <a:pt x="1641095" y="989734"/>
                  </a:lnTo>
                  <a:lnTo>
                    <a:pt x="1677277" y="953658"/>
                  </a:lnTo>
                  <a:lnTo>
                    <a:pt x="1716754" y="915363"/>
                  </a:lnTo>
                  <a:lnTo>
                    <a:pt x="1759979" y="874708"/>
                  </a:lnTo>
                  <a:lnTo>
                    <a:pt x="1807403" y="831552"/>
                  </a:lnTo>
                  <a:lnTo>
                    <a:pt x="1859480" y="785755"/>
                  </a:lnTo>
                  <a:lnTo>
                    <a:pt x="1916662" y="737175"/>
                  </a:lnTo>
                  <a:lnTo>
                    <a:pt x="1979402" y="685673"/>
                  </a:lnTo>
                  <a:lnTo>
                    <a:pt x="2041540" y="635789"/>
                  </a:lnTo>
                  <a:lnTo>
                    <a:pt x="2074528" y="609679"/>
                  </a:lnTo>
                  <a:lnTo>
                    <a:pt x="2108861" y="582906"/>
                  </a:lnTo>
                  <a:lnTo>
                    <a:pt x="2144586" y="555558"/>
                  </a:lnTo>
                  <a:lnTo>
                    <a:pt x="2181751" y="527724"/>
                  </a:lnTo>
                  <a:lnTo>
                    <a:pt x="2220405" y="499491"/>
                  </a:lnTo>
                  <a:lnTo>
                    <a:pt x="2260596" y="470947"/>
                  </a:lnTo>
                  <a:lnTo>
                    <a:pt x="2302372" y="442180"/>
                  </a:lnTo>
                  <a:lnTo>
                    <a:pt x="2345781" y="413277"/>
                  </a:lnTo>
                  <a:lnTo>
                    <a:pt x="2390872" y="384327"/>
                  </a:lnTo>
                  <a:lnTo>
                    <a:pt x="2437692" y="355417"/>
                  </a:lnTo>
                  <a:lnTo>
                    <a:pt x="2486290" y="326635"/>
                  </a:lnTo>
                  <a:lnTo>
                    <a:pt x="2536713" y="298068"/>
                  </a:lnTo>
                  <a:lnTo>
                    <a:pt x="2589011" y="269806"/>
                  </a:lnTo>
                  <a:lnTo>
                    <a:pt x="2643231" y="241935"/>
                  </a:lnTo>
                  <a:lnTo>
                    <a:pt x="2687895" y="220062"/>
                  </a:lnTo>
                  <a:lnTo>
                    <a:pt x="2732828" y="198999"/>
                  </a:lnTo>
                  <a:lnTo>
                    <a:pt x="2778021" y="178746"/>
                  </a:lnTo>
                  <a:lnTo>
                    <a:pt x="2823466" y="159308"/>
                  </a:lnTo>
                  <a:lnTo>
                    <a:pt x="2869155" y="140687"/>
                  </a:lnTo>
                  <a:lnTo>
                    <a:pt x="2915078" y="122886"/>
                  </a:lnTo>
                  <a:lnTo>
                    <a:pt x="2961228" y="105906"/>
                  </a:lnTo>
                  <a:lnTo>
                    <a:pt x="3007595" y="89752"/>
                  </a:lnTo>
                  <a:lnTo>
                    <a:pt x="3054172" y="74426"/>
                  </a:lnTo>
                  <a:lnTo>
                    <a:pt x="3100949" y="59929"/>
                  </a:lnTo>
                  <a:lnTo>
                    <a:pt x="3147918" y="46266"/>
                  </a:lnTo>
                  <a:lnTo>
                    <a:pt x="3195070" y="33439"/>
                  </a:lnTo>
                  <a:lnTo>
                    <a:pt x="3242397" y="21450"/>
                  </a:lnTo>
                  <a:lnTo>
                    <a:pt x="3289890" y="10303"/>
                  </a:lnTo>
                  <a:lnTo>
                    <a:pt x="3337540" y="0"/>
                  </a:lnTo>
                  <a:close/>
                </a:path>
              </a:pathLst>
            </a:custGeom>
            <a:solidFill>
              <a:srgbClr val="9999CC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uk-UA"/>
            </a:p>
          </p:txBody>
        </p:sp>
        <p:pic>
          <p:nvPicPr>
            <p:cNvPr id="501" name="object 17"/>
            <p:cNvPicPr/>
            <p:nvPr/>
          </p:nvPicPr>
          <p:blipFill>
            <a:blip r:embed="rId8"/>
            <a:stretch/>
          </p:blipFill>
          <p:spPr>
            <a:xfrm>
              <a:off x="-223920" y="-85365"/>
              <a:ext cx="9362880" cy="6936165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502" name="PlaceHolder 1"/>
          <p:cNvSpPr>
            <a:spLocks noGrp="1"/>
          </p:cNvSpPr>
          <p:nvPr>
            <p:ph type="title"/>
          </p:nvPr>
        </p:nvSpPr>
        <p:spPr>
          <a:xfrm>
            <a:off x="285840" y="202320"/>
            <a:ext cx="8625240" cy="1157760"/>
          </a:xfrm>
          <a:prstGeom prst="rect">
            <a:avLst/>
          </a:prstGeom>
          <a:noFill/>
          <a:ln w="0">
            <a:noFill/>
          </a:ln>
        </p:spPr>
        <p:txBody>
          <a:bodyPr lIns="0" tIns="13320" rIns="0" bIns="0" anchor="t">
            <a:noAutofit/>
          </a:bodyPr>
          <a:lstStyle/>
          <a:p>
            <a:pPr marL="12600" algn="ctr">
              <a:lnSpc>
                <a:spcPct val="100000"/>
              </a:lnSpc>
              <a:spcBef>
                <a:spcPts val="105"/>
              </a:spcBef>
            </a:pPr>
            <a:r>
              <a:rPr lang="uk-UA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«М18: ми можемо більше» </a:t>
            </a:r>
            <a:br>
              <a:rPr lang="uk-UA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uk-UA" sz="2400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(учителі Моравська Н.І., Пікулицька Х.І.)</a:t>
            </a:r>
            <a:br>
              <a:rPr lang="uk-UA" sz="2400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uk-UA" sz="2400" b="0" strike="noStrike" spc="-1" dirty="0">
              <a:latin typeface="Arial"/>
            </a:endParaRPr>
          </a:p>
        </p:txBody>
      </p:sp>
      <p:pic>
        <p:nvPicPr>
          <p:cNvPr id="4" name="Рисунок 3" descr="Зображення, що містить книга, сцена, одежа, полиця&#10;&#10;Автоматично згенерований опис">
            <a:extLst>
              <a:ext uri="{FF2B5EF4-FFF2-40B4-BE49-F238E27FC236}">
                <a16:creationId xmlns="" xmlns:a16="http://schemas.microsoft.com/office/drawing/2014/main" id="{4C9A9D5D-DA75-8956-6E1C-4EA1BAE6339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948" y="1099740"/>
            <a:ext cx="7620000" cy="5387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69496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8" name="object 4"/>
          <p:cNvGrpSpPr/>
          <p:nvPr/>
        </p:nvGrpSpPr>
        <p:grpSpPr>
          <a:xfrm>
            <a:off x="-9375" y="361"/>
            <a:ext cx="9153375" cy="6857640"/>
            <a:chOff x="-223920" y="-85365"/>
            <a:chExt cx="9366840" cy="6942285"/>
          </a:xfrm>
        </p:grpSpPr>
        <p:pic>
          <p:nvPicPr>
            <p:cNvPr id="489" name="object 5"/>
            <p:cNvPicPr/>
            <p:nvPr/>
          </p:nvPicPr>
          <p:blipFill>
            <a:blip r:embed="rId2"/>
            <a:stretch/>
          </p:blipFill>
          <p:spPr>
            <a:xfrm>
              <a:off x="7625880" y="3217320"/>
              <a:ext cx="1367280" cy="363888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490" name="object 6"/>
            <p:cNvSpPr/>
            <p:nvPr/>
          </p:nvSpPr>
          <p:spPr>
            <a:xfrm>
              <a:off x="7714440" y="3330720"/>
              <a:ext cx="1196640" cy="3522600"/>
            </a:xfrm>
            <a:custGeom>
              <a:avLst/>
              <a:gdLst/>
              <a:ahLst/>
              <a:cxnLst/>
              <a:rect l="l" t="t" r="r" b="b"/>
              <a:pathLst>
                <a:path w="1198245" h="3520440">
                  <a:moveTo>
                    <a:pt x="1197831" y="0"/>
                  </a:moveTo>
                  <a:lnTo>
                    <a:pt x="1129889" y="18297"/>
                  </a:lnTo>
                  <a:lnTo>
                    <a:pt x="1091180" y="30901"/>
                  </a:lnTo>
                  <a:lnTo>
                    <a:pt x="1049895" y="46196"/>
                  </a:lnTo>
                  <a:lnTo>
                    <a:pt x="1006469" y="64472"/>
                  </a:lnTo>
                  <a:lnTo>
                    <a:pt x="961339" y="86019"/>
                  </a:lnTo>
                  <a:lnTo>
                    <a:pt x="914940" y="111128"/>
                  </a:lnTo>
                  <a:lnTo>
                    <a:pt x="867710" y="140088"/>
                  </a:lnTo>
                  <a:lnTo>
                    <a:pt x="820084" y="173191"/>
                  </a:lnTo>
                  <a:lnTo>
                    <a:pt x="772499" y="210726"/>
                  </a:lnTo>
                  <a:lnTo>
                    <a:pt x="725391" y="252984"/>
                  </a:lnTo>
                  <a:lnTo>
                    <a:pt x="681975" y="297086"/>
                  </a:lnTo>
                  <a:lnTo>
                    <a:pt x="642215" y="342493"/>
                  </a:lnTo>
                  <a:lnTo>
                    <a:pt x="605954" y="388959"/>
                  </a:lnTo>
                  <a:lnTo>
                    <a:pt x="573036" y="436236"/>
                  </a:lnTo>
                  <a:lnTo>
                    <a:pt x="543307" y="484076"/>
                  </a:lnTo>
                  <a:lnTo>
                    <a:pt x="516611" y="532232"/>
                  </a:lnTo>
                  <a:lnTo>
                    <a:pt x="492792" y="580457"/>
                  </a:lnTo>
                  <a:lnTo>
                    <a:pt x="471696" y="628504"/>
                  </a:lnTo>
                  <a:lnTo>
                    <a:pt x="453166" y="676124"/>
                  </a:lnTo>
                  <a:lnTo>
                    <a:pt x="437047" y="723071"/>
                  </a:lnTo>
                  <a:lnTo>
                    <a:pt x="423185" y="769097"/>
                  </a:lnTo>
                  <a:lnTo>
                    <a:pt x="411423" y="813955"/>
                  </a:lnTo>
                  <a:lnTo>
                    <a:pt x="401606" y="857397"/>
                  </a:lnTo>
                  <a:lnTo>
                    <a:pt x="393578" y="899176"/>
                  </a:lnTo>
                  <a:lnTo>
                    <a:pt x="387185" y="939045"/>
                  </a:lnTo>
                  <a:lnTo>
                    <a:pt x="378681" y="1012063"/>
                  </a:lnTo>
                  <a:lnTo>
                    <a:pt x="374217" y="1077327"/>
                  </a:lnTo>
                  <a:lnTo>
                    <a:pt x="372453" y="1138729"/>
                  </a:lnTo>
                  <a:lnTo>
                    <a:pt x="373138" y="1196607"/>
                  </a:lnTo>
                  <a:lnTo>
                    <a:pt x="376021" y="1251303"/>
                  </a:lnTo>
                  <a:lnTo>
                    <a:pt x="380853" y="1303156"/>
                  </a:lnTo>
                  <a:lnTo>
                    <a:pt x="387382" y="1352508"/>
                  </a:lnTo>
                  <a:lnTo>
                    <a:pt x="395360" y="1399699"/>
                  </a:lnTo>
                  <a:lnTo>
                    <a:pt x="404535" y="1445070"/>
                  </a:lnTo>
                  <a:lnTo>
                    <a:pt x="414657" y="1488960"/>
                  </a:lnTo>
                  <a:lnTo>
                    <a:pt x="425476" y="1531711"/>
                  </a:lnTo>
                  <a:lnTo>
                    <a:pt x="436741" y="1573662"/>
                  </a:lnTo>
                  <a:lnTo>
                    <a:pt x="448203" y="1615155"/>
                  </a:lnTo>
                  <a:lnTo>
                    <a:pt x="459610" y="1656529"/>
                  </a:lnTo>
                  <a:lnTo>
                    <a:pt x="470713" y="1698126"/>
                  </a:lnTo>
                  <a:lnTo>
                    <a:pt x="481262" y="1740285"/>
                  </a:lnTo>
                  <a:lnTo>
                    <a:pt x="491005" y="1783348"/>
                  </a:lnTo>
                  <a:lnTo>
                    <a:pt x="499694" y="1827654"/>
                  </a:lnTo>
                  <a:lnTo>
                    <a:pt x="507076" y="1873545"/>
                  </a:lnTo>
                  <a:lnTo>
                    <a:pt x="512903" y="1921360"/>
                  </a:lnTo>
                  <a:lnTo>
                    <a:pt x="516924" y="1971440"/>
                  </a:lnTo>
                  <a:lnTo>
                    <a:pt x="518889" y="2024126"/>
                  </a:lnTo>
                  <a:lnTo>
                    <a:pt x="518803" y="2095536"/>
                  </a:lnTo>
                  <a:lnTo>
                    <a:pt x="516272" y="2162749"/>
                  </a:lnTo>
                  <a:lnTo>
                    <a:pt x="511443" y="2225982"/>
                  </a:lnTo>
                  <a:lnTo>
                    <a:pt x="504462" y="2285450"/>
                  </a:lnTo>
                  <a:lnTo>
                    <a:pt x="495478" y="2341372"/>
                  </a:lnTo>
                  <a:lnTo>
                    <a:pt x="484636" y="2393965"/>
                  </a:lnTo>
                  <a:lnTo>
                    <a:pt x="472084" y="2443444"/>
                  </a:lnTo>
                  <a:lnTo>
                    <a:pt x="457968" y="2490027"/>
                  </a:lnTo>
                  <a:lnTo>
                    <a:pt x="442435" y="2533930"/>
                  </a:lnTo>
                  <a:lnTo>
                    <a:pt x="425632" y="2575372"/>
                  </a:lnTo>
                  <a:lnTo>
                    <a:pt x="407705" y="2614568"/>
                  </a:lnTo>
                  <a:lnTo>
                    <a:pt x="388803" y="2651736"/>
                  </a:lnTo>
                  <a:lnTo>
                    <a:pt x="369071" y="2687092"/>
                  </a:lnTo>
                  <a:lnTo>
                    <a:pt x="348657" y="2720854"/>
                  </a:lnTo>
                  <a:lnTo>
                    <a:pt x="327707" y="2753237"/>
                  </a:lnTo>
                  <a:lnTo>
                    <a:pt x="284787" y="2814739"/>
                  </a:lnTo>
                  <a:lnTo>
                    <a:pt x="236366" y="2878437"/>
                  </a:lnTo>
                  <a:lnTo>
                    <a:pt x="207802" y="2912495"/>
                  </a:lnTo>
                  <a:lnTo>
                    <a:pt x="178213" y="2947414"/>
                  </a:lnTo>
                  <a:lnTo>
                    <a:pt x="148396" y="2984142"/>
                  </a:lnTo>
                  <a:lnTo>
                    <a:pt x="119145" y="3023629"/>
                  </a:lnTo>
                  <a:lnTo>
                    <a:pt x="91256" y="3066823"/>
                  </a:lnTo>
                  <a:lnTo>
                    <a:pt x="65525" y="3114673"/>
                  </a:lnTo>
                  <a:lnTo>
                    <a:pt x="42746" y="3168128"/>
                  </a:lnTo>
                  <a:lnTo>
                    <a:pt x="23716" y="3228136"/>
                  </a:lnTo>
                  <a:lnTo>
                    <a:pt x="13038" y="3276073"/>
                  </a:lnTo>
                  <a:lnTo>
                    <a:pt x="5522" y="3324554"/>
                  </a:lnTo>
                  <a:lnTo>
                    <a:pt x="1173" y="3373405"/>
                  </a:lnTo>
                  <a:lnTo>
                    <a:pt x="0" y="3422452"/>
                  </a:lnTo>
                  <a:lnTo>
                    <a:pt x="2008" y="3471522"/>
                  </a:lnTo>
                  <a:lnTo>
                    <a:pt x="7206" y="3520439"/>
                  </a:lnTo>
                </a:path>
              </a:pathLst>
            </a:custGeom>
            <a:noFill/>
            <a:ln w="18288">
              <a:solidFill>
                <a:srgbClr val="FCD25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uk-UA"/>
            </a:p>
          </p:txBody>
        </p:sp>
        <p:pic>
          <p:nvPicPr>
            <p:cNvPr id="491" name="object 7"/>
            <p:cNvPicPr/>
            <p:nvPr/>
          </p:nvPicPr>
          <p:blipFill>
            <a:blip r:embed="rId3"/>
            <a:stretch/>
          </p:blipFill>
          <p:spPr>
            <a:xfrm>
              <a:off x="7753320" y="3037680"/>
              <a:ext cx="1388880" cy="381852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492" name="object 8"/>
            <p:cNvSpPr/>
            <p:nvPr/>
          </p:nvSpPr>
          <p:spPr>
            <a:xfrm>
              <a:off x="7945200" y="3147480"/>
              <a:ext cx="1193760" cy="3703320"/>
            </a:xfrm>
            <a:custGeom>
              <a:avLst/>
              <a:gdLst/>
              <a:ahLst/>
              <a:cxnLst/>
              <a:rect l="l" t="t" r="r" b="b"/>
              <a:pathLst>
                <a:path w="1195070" h="3700779">
                  <a:moveTo>
                    <a:pt x="1194783" y="0"/>
                  </a:moveTo>
                  <a:lnTo>
                    <a:pt x="1127002" y="19244"/>
                  </a:lnTo>
                  <a:lnTo>
                    <a:pt x="1088389" y="32484"/>
                  </a:lnTo>
                  <a:lnTo>
                    <a:pt x="1047206" y="48546"/>
                  </a:lnTo>
                  <a:lnTo>
                    <a:pt x="1003889" y="67734"/>
                  </a:lnTo>
                  <a:lnTo>
                    <a:pt x="958871" y="90356"/>
                  </a:lnTo>
                  <a:lnTo>
                    <a:pt x="912588" y="116717"/>
                  </a:lnTo>
                  <a:lnTo>
                    <a:pt x="865473" y="147124"/>
                  </a:lnTo>
                  <a:lnTo>
                    <a:pt x="817961" y="181883"/>
                  </a:lnTo>
                  <a:lnTo>
                    <a:pt x="770487" y="221301"/>
                  </a:lnTo>
                  <a:lnTo>
                    <a:pt x="723486" y="265683"/>
                  </a:lnTo>
                  <a:lnTo>
                    <a:pt x="682487" y="309366"/>
                  </a:lnTo>
                  <a:lnTo>
                    <a:pt x="644750" y="354287"/>
                  </a:lnTo>
                  <a:lnTo>
                    <a:pt x="610142" y="400228"/>
                  </a:lnTo>
                  <a:lnTo>
                    <a:pt x="578533" y="446969"/>
                  </a:lnTo>
                  <a:lnTo>
                    <a:pt x="549793" y="494293"/>
                  </a:lnTo>
                  <a:lnTo>
                    <a:pt x="523790" y="541979"/>
                  </a:lnTo>
                  <a:lnTo>
                    <a:pt x="500393" y="589809"/>
                  </a:lnTo>
                  <a:lnTo>
                    <a:pt x="479473" y="637562"/>
                  </a:lnTo>
                  <a:lnTo>
                    <a:pt x="460897" y="685022"/>
                  </a:lnTo>
                  <a:lnTo>
                    <a:pt x="444536" y="731967"/>
                  </a:lnTo>
                  <a:lnTo>
                    <a:pt x="430258" y="778179"/>
                  </a:lnTo>
                  <a:lnTo>
                    <a:pt x="417933" y="823439"/>
                  </a:lnTo>
                  <a:lnTo>
                    <a:pt x="407430" y="867528"/>
                  </a:lnTo>
                  <a:lnTo>
                    <a:pt x="398618" y="910227"/>
                  </a:lnTo>
                  <a:lnTo>
                    <a:pt x="391366" y="951316"/>
                  </a:lnTo>
                  <a:lnTo>
                    <a:pt x="385544" y="990577"/>
                  </a:lnTo>
                  <a:lnTo>
                    <a:pt x="377665" y="1062735"/>
                  </a:lnTo>
                  <a:lnTo>
                    <a:pt x="373358" y="1128231"/>
                  </a:lnTo>
                  <a:lnTo>
                    <a:pt x="371515" y="1190017"/>
                  </a:lnTo>
                  <a:lnTo>
                    <a:pt x="371919" y="1248403"/>
                  </a:lnTo>
                  <a:lnTo>
                    <a:pt x="374353" y="1303701"/>
                  </a:lnTo>
                  <a:lnTo>
                    <a:pt x="378599" y="1356221"/>
                  </a:lnTo>
                  <a:lnTo>
                    <a:pt x="384440" y="1406275"/>
                  </a:lnTo>
                  <a:lnTo>
                    <a:pt x="391659" y="1454173"/>
                  </a:lnTo>
                  <a:lnTo>
                    <a:pt x="400039" y="1500227"/>
                  </a:lnTo>
                  <a:lnTo>
                    <a:pt x="409363" y="1544746"/>
                  </a:lnTo>
                  <a:lnTo>
                    <a:pt x="419413" y="1588042"/>
                  </a:lnTo>
                  <a:lnTo>
                    <a:pt x="429973" y="1630425"/>
                  </a:lnTo>
                  <a:lnTo>
                    <a:pt x="462534" y="1755212"/>
                  </a:lnTo>
                  <a:lnTo>
                    <a:pt x="472959" y="1797055"/>
                  </a:lnTo>
                  <a:lnTo>
                    <a:pt x="482806" y="1839540"/>
                  </a:lnTo>
                  <a:lnTo>
                    <a:pt x="491860" y="1882979"/>
                  </a:lnTo>
                  <a:lnTo>
                    <a:pt x="499903" y="1927681"/>
                  </a:lnTo>
                  <a:lnTo>
                    <a:pt x="506717" y="1973958"/>
                  </a:lnTo>
                  <a:lnTo>
                    <a:pt x="512086" y="2022120"/>
                  </a:lnTo>
                  <a:lnTo>
                    <a:pt x="515792" y="2072479"/>
                  </a:lnTo>
                  <a:lnTo>
                    <a:pt x="517619" y="2125344"/>
                  </a:lnTo>
                  <a:lnTo>
                    <a:pt x="517583" y="2196497"/>
                  </a:lnTo>
                  <a:lnTo>
                    <a:pt x="515355" y="2263682"/>
                  </a:lnTo>
                  <a:lnTo>
                    <a:pt x="511058" y="2327094"/>
                  </a:lnTo>
                  <a:lnTo>
                    <a:pt x="504816" y="2386926"/>
                  </a:lnTo>
                  <a:lnTo>
                    <a:pt x="496754" y="2443372"/>
                  </a:lnTo>
                  <a:lnTo>
                    <a:pt x="486997" y="2496627"/>
                  </a:lnTo>
                  <a:lnTo>
                    <a:pt x="475669" y="2546882"/>
                  </a:lnTo>
                  <a:lnTo>
                    <a:pt x="462894" y="2594333"/>
                  </a:lnTo>
                  <a:lnTo>
                    <a:pt x="448797" y="2639172"/>
                  </a:lnTo>
                  <a:lnTo>
                    <a:pt x="433502" y="2681594"/>
                  </a:lnTo>
                  <a:lnTo>
                    <a:pt x="417134" y="2721792"/>
                  </a:lnTo>
                  <a:lnTo>
                    <a:pt x="399816" y="2759960"/>
                  </a:lnTo>
                  <a:lnTo>
                    <a:pt x="381675" y="2796291"/>
                  </a:lnTo>
                  <a:lnTo>
                    <a:pt x="362833" y="2830980"/>
                  </a:lnTo>
                  <a:lnTo>
                    <a:pt x="343415" y="2864219"/>
                  </a:lnTo>
                  <a:lnTo>
                    <a:pt x="303350" y="2927124"/>
                  </a:lnTo>
                  <a:lnTo>
                    <a:pt x="262476" y="2986557"/>
                  </a:lnTo>
                  <a:lnTo>
                    <a:pt x="238546" y="3018847"/>
                  </a:lnTo>
                  <a:lnTo>
                    <a:pt x="213090" y="3050980"/>
                  </a:lnTo>
                  <a:lnTo>
                    <a:pt x="186684" y="3083684"/>
                  </a:lnTo>
                  <a:lnTo>
                    <a:pt x="159906" y="3117685"/>
                  </a:lnTo>
                  <a:lnTo>
                    <a:pt x="133332" y="3153708"/>
                  </a:lnTo>
                  <a:lnTo>
                    <a:pt x="107540" y="3192481"/>
                  </a:lnTo>
                  <a:lnTo>
                    <a:pt x="83105" y="3234729"/>
                  </a:lnTo>
                  <a:lnTo>
                    <a:pt x="60605" y="3281179"/>
                  </a:lnTo>
                  <a:lnTo>
                    <a:pt x="40616" y="3332558"/>
                  </a:lnTo>
                  <a:lnTo>
                    <a:pt x="23716" y="3389591"/>
                  </a:lnTo>
                  <a:lnTo>
                    <a:pt x="13038" y="3439926"/>
                  </a:lnTo>
                  <a:lnTo>
                    <a:pt x="5522" y="3490832"/>
                  </a:lnTo>
                  <a:lnTo>
                    <a:pt x="1173" y="3542127"/>
                  </a:lnTo>
                  <a:lnTo>
                    <a:pt x="0" y="3593628"/>
                  </a:lnTo>
                  <a:lnTo>
                    <a:pt x="2008" y="3645152"/>
                  </a:lnTo>
                  <a:lnTo>
                    <a:pt x="7206" y="3696515"/>
                  </a:lnTo>
                  <a:lnTo>
                    <a:pt x="1194783" y="3700294"/>
                  </a:lnTo>
                  <a:lnTo>
                    <a:pt x="119478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uk-UA"/>
            </a:p>
          </p:txBody>
        </p:sp>
        <p:pic>
          <p:nvPicPr>
            <p:cNvPr id="493" name="object 9"/>
            <p:cNvPicPr/>
            <p:nvPr/>
          </p:nvPicPr>
          <p:blipFill>
            <a:blip r:embed="rId4"/>
            <a:stretch/>
          </p:blipFill>
          <p:spPr>
            <a:xfrm>
              <a:off x="7863840" y="3577320"/>
              <a:ext cx="1278720" cy="327888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494" name="object 10"/>
            <p:cNvSpPr/>
            <p:nvPr/>
          </p:nvSpPr>
          <p:spPr>
            <a:xfrm>
              <a:off x="8055000" y="3687480"/>
              <a:ext cx="1083960" cy="3169080"/>
            </a:xfrm>
            <a:custGeom>
              <a:avLst/>
              <a:gdLst/>
              <a:ahLst/>
              <a:cxnLst/>
              <a:rect l="l" t="t" r="r" b="b"/>
              <a:pathLst>
                <a:path w="1085215" h="3167379">
                  <a:moveTo>
                    <a:pt x="1084780" y="0"/>
                  </a:moveTo>
                  <a:lnTo>
                    <a:pt x="1076015" y="52158"/>
                  </a:lnTo>
                  <a:lnTo>
                    <a:pt x="1066428" y="104115"/>
                  </a:lnTo>
                  <a:lnTo>
                    <a:pt x="1056021" y="155858"/>
                  </a:lnTo>
                  <a:lnTo>
                    <a:pt x="1044798" y="207374"/>
                  </a:lnTo>
                  <a:lnTo>
                    <a:pt x="1032760" y="258650"/>
                  </a:lnTo>
                  <a:lnTo>
                    <a:pt x="1019911" y="309675"/>
                  </a:lnTo>
                  <a:lnTo>
                    <a:pt x="1006254" y="360435"/>
                  </a:lnTo>
                  <a:lnTo>
                    <a:pt x="991791" y="410919"/>
                  </a:lnTo>
                  <a:lnTo>
                    <a:pt x="976525" y="461113"/>
                  </a:lnTo>
                  <a:lnTo>
                    <a:pt x="960459" y="511006"/>
                  </a:lnTo>
                  <a:lnTo>
                    <a:pt x="943596" y="560584"/>
                  </a:lnTo>
                  <a:lnTo>
                    <a:pt x="925938" y="609836"/>
                  </a:lnTo>
                  <a:lnTo>
                    <a:pt x="907488" y="658749"/>
                  </a:lnTo>
                  <a:lnTo>
                    <a:pt x="884142" y="717409"/>
                  </a:lnTo>
                  <a:lnTo>
                    <a:pt x="860434" y="773692"/>
                  </a:lnTo>
                  <a:lnTo>
                    <a:pt x="836458" y="827667"/>
                  </a:lnTo>
                  <a:lnTo>
                    <a:pt x="812311" y="879403"/>
                  </a:lnTo>
                  <a:lnTo>
                    <a:pt x="788089" y="928967"/>
                  </a:lnTo>
                  <a:lnTo>
                    <a:pt x="763887" y="976429"/>
                  </a:lnTo>
                  <a:lnTo>
                    <a:pt x="739800" y="1021857"/>
                  </a:lnTo>
                  <a:lnTo>
                    <a:pt x="715926" y="1065320"/>
                  </a:lnTo>
                  <a:lnTo>
                    <a:pt x="692359" y="1106887"/>
                  </a:lnTo>
                  <a:lnTo>
                    <a:pt x="669196" y="1146625"/>
                  </a:lnTo>
                  <a:lnTo>
                    <a:pt x="646533" y="1184603"/>
                  </a:lnTo>
                  <a:lnTo>
                    <a:pt x="624464" y="1220891"/>
                  </a:lnTo>
                  <a:lnTo>
                    <a:pt x="582495" y="1288669"/>
                  </a:lnTo>
                  <a:lnTo>
                    <a:pt x="539014" y="1357123"/>
                  </a:lnTo>
                  <a:lnTo>
                    <a:pt x="498381" y="1418594"/>
                  </a:lnTo>
                  <a:lnTo>
                    <a:pt x="460437" y="1473747"/>
                  </a:lnTo>
                  <a:lnTo>
                    <a:pt x="425020" y="1523252"/>
                  </a:lnTo>
                  <a:lnTo>
                    <a:pt x="391971" y="1567774"/>
                  </a:lnTo>
                  <a:lnTo>
                    <a:pt x="361130" y="1607981"/>
                  </a:lnTo>
                  <a:lnTo>
                    <a:pt x="332337" y="1644541"/>
                  </a:lnTo>
                  <a:lnTo>
                    <a:pt x="256647" y="1739010"/>
                  </a:lnTo>
                  <a:lnTo>
                    <a:pt x="234446" y="1767654"/>
                  </a:lnTo>
                  <a:lnTo>
                    <a:pt x="193630" y="1824678"/>
                  </a:lnTo>
                  <a:lnTo>
                    <a:pt x="156526" y="1885799"/>
                  </a:lnTo>
                  <a:lnTo>
                    <a:pt x="121856" y="1956357"/>
                  </a:lnTo>
                  <a:lnTo>
                    <a:pt x="105033" y="1996843"/>
                  </a:lnTo>
                  <a:lnTo>
                    <a:pt x="88338" y="2041690"/>
                  </a:lnTo>
                  <a:lnTo>
                    <a:pt x="69138" y="2098135"/>
                  </a:lnTo>
                  <a:lnTo>
                    <a:pt x="47047" y="2172814"/>
                  </a:lnTo>
                  <a:lnTo>
                    <a:pt x="36066" y="2216510"/>
                  </a:lnTo>
                  <a:lnTo>
                    <a:pt x="25739" y="2264189"/>
                  </a:lnTo>
                  <a:lnTo>
                    <a:pt x="16526" y="2315658"/>
                  </a:lnTo>
                  <a:lnTo>
                    <a:pt x="8886" y="2370725"/>
                  </a:lnTo>
                  <a:lnTo>
                    <a:pt x="3279" y="2429197"/>
                  </a:lnTo>
                  <a:lnTo>
                    <a:pt x="164" y="2490883"/>
                  </a:lnTo>
                  <a:lnTo>
                    <a:pt x="0" y="2555590"/>
                  </a:lnTo>
                  <a:lnTo>
                    <a:pt x="3245" y="2623127"/>
                  </a:lnTo>
                  <a:lnTo>
                    <a:pt x="10360" y="2693301"/>
                  </a:lnTo>
                  <a:lnTo>
                    <a:pt x="17881" y="2743260"/>
                  </a:lnTo>
                  <a:lnTo>
                    <a:pt x="27250" y="2792740"/>
                  </a:lnTo>
                  <a:lnTo>
                    <a:pt x="38446" y="2841680"/>
                  </a:lnTo>
                  <a:lnTo>
                    <a:pt x="51449" y="2890017"/>
                  </a:lnTo>
                  <a:lnTo>
                    <a:pt x="66240" y="2937690"/>
                  </a:lnTo>
                  <a:lnTo>
                    <a:pt x="82799" y="2984636"/>
                  </a:lnTo>
                  <a:lnTo>
                    <a:pt x="101106" y="3030794"/>
                  </a:lnTo>
                  <a:lnTo>
                    <a:pt x="121141" y="3076102"/>
                  </a:lnTo>
                  <a:lnTo>
                    <a:pt x="142884" y="3120498"/>
                  </a:lnTo>
                  <a:lnTo>
                    <a:pt x="166316" y="3163920"/>
                  </a:lnTo>
                  <a:lnTo>
                    <a:pt x="1084780" y="3166853"/>
                  </a:lnTo>
                  <a:lnTo>
                    <a:pt x="1084780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uk-UA"/>
            </a:p>
          </p:txBody>
        </p:sp>
        <p:pic>
          <p:nvPicPr>
            <p:cNvPr id="495" name="object 11"/>
            <p:cNvPicPr/>
            <p:nvPr/>
          </p:nvPicPr>
          <p:blipFill>
            <a:blip r:embed="rId5"/>
            <a:stretch/>
          </p:blipFill>
          <p:spPr>
            <a:xfrm>
              <a:off x="7698960" y="2738520"/>
              <a:ext cx="1443240" cy="411768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496" name="object 12"/>
            <p:cNvSpPr/>
            <p:nvPr/>
          </p:nvSpPr>
          <p:spPr>
            <a:xfrm>
              <a:off x="7790400" y="2985840"/>
              <a:ext cx="1352520" cy="3871080"/>
            </a:xfrm>
            <a:custGeom>
              <a:avLst/>
              <a:gdLst/>
              <a:ahLst/>
              <a:cxnLst/>
              <a:rect l="l" t="t" r="r" b="b"/>
              <a:pathLst>
                <a:path w="1353820" h="3868420">
                  <a:moveTo>
                    <a:pt x="211545" y="3867831"/>
                  </a:moveTo>
                  <a:lnTo>
                    <a:pt x="188488" y="3825662"/>
                  </a:lnTo>
                  <a:lnTo>
                    <a:pt x="166689" y="3782753"/>
                  </a:lnTo>
                  <a:lnTo>
                    <a:pt x="146159" y="3739140"/>
                  </a:lnTo>
                  <a:lnTo>
                    <a:pt x="126911" y="3694858"/>
                  </a:lnTo>
                  <a:lnTo>
                    <a:pt x="108957" y="3649943"/>
                  </a:lnTo>
                  <a:lnTo>
                    <a:pt x="92311" y="3604430"/>
                  </a:lnTo>
                  <a:lnTo>
                    <a:pt x="76983" y="3558355"/>
                  </a:lnTo>
                  <a:lnTo>
                    <a:pt x="62988" y="3511753"/>
                  </a:lnTo>
                  <a:lnTo>
                    <a:pt x="50336" y="3464660"/>
                  </a:lnTo>
                  <a:lnTo>
                    <a:pt x="39042" y="3417111"/>
                  </a:lnTo>
                  <a:lnTo>
                    <a:pt x="29117" y="3369142"/>
                  </a:lnTo>
                  <a:lnTo>
                    <a:pt x="20574" y="3320789"/>
                  </a:lnTo>
                  <a:lnTo>
                    <a:pt x="13425" y="3272087"/>
                  </a:lnTo>
                  <a:lnTo>
                    <a:pt x="6088" y="3203869"/>
                  </a:lnTo>
                  <a:lnTo>
                    <a:pt x="1700" y="3137569"/>
                  </a:lnTo>
                  <a:lnTo>
                    <a:pt x="0" y="3073295"/>
                  </a:lnTo>
                  <a:lnTo>
                    <a:pt x="726" y="3011156"/>
                  </a:lnTo>
                  <a:lnTo>
                    <a:pt x="3619" y="2951261"/>
                  </a:lnTo>
                  <a:lnTo>
                    <a:pt x="8419" y="2893719"/>
                  </a:lnTo>
                  <a:lnTo>
                    <a:pt x="14863" y="2838639"/>
                  </a:lnTo>
                  <a:lnTo>
                    <a:pt x="22693" y="2786130"/>
                  </a:lnTo>
                  <a:lnTo>
                    <a:pt x="31647" y="2736301"/>
                  </a:lnTo>
                  <a:lnTo>
                    <a:pt x="41464" y="2689261"/>
                  </a:lnTo>
                  <a:lnTo>
                    <a:pt x="51885" y="2645118"/>
                  </a:lnTo>
                  <a:lnTo>
                    <a:pt x="62648" y="2603982"/>
                  </a:lnTo>
                  <a:lnTo>
                    <a:pt x="73494" y="2565961"/>
                  </a:lnTo>
                  <a:lnTo>
                    <a:pt x="94389" y="2499701"/>
                  </a:lnTo>
                  <a:lnTo>
                    <a:pt x="112485" y="2447209"/>
                  </a:lnTo>
                  <a:lnTo>
                    <a:pt x="129268" y="2401794"/>
                  </a:lnTo>
                  <a:lnTo>
                    <a:pt x="146126" y="2359947"/>
                  </a:lnTo>
                  <a:lnTo>
                    <a:pt x="163159" y="2321249"/>
                  </a:lnTo>
                  <a:lnTo>
                    <a:pt x="180468" y="2285281"/>
                  </a:lnTo>
                  <a:lnTo>
                    <a:pt x="216319" y="2219862"/>
                  </a:lnTo>
                  <a:lnTo>
                    <a:pt x="254485" y="2160335"/>
                  </a:lnTo>
                  <a:lnTo>
                    <a:pt x="295773" y="2103351"/>
                  </a:lnTo>
                  <a:lnTo>
                    <a:pt x="340989" y="2045556"/>
                  </a:lnTo>
                  <a:lnTo>
                    <a:pt x="365323" y="2015307"/>
                  </a:lnTo>
                  <a:lnTo>
                    <a:pt x="390942" y="1983599"/>
                  </a:lnTo>
                  <a:lnTo>
                    <a:pt x="417947" y="1950013"/>
                  </a:lnTo>
                  <a:lnTo>
                    <a:pt x="446438" y="1914129"/>
                  </a:lnTo>
                  <a:lnTo>
                    <a:pt x="476517" y="1875529"/>
                  </a:lnTo>
                  <a:lnTo>
                    <a:pt x="508284" y="1833793"/>
                  </a:lnTo>
                  <a:lnTo>
                    <a:pt x="541841" y="1788504"/>
                  </a:lnTo>
                  <a:lnTo>
                    <a:pt x="577287" y="1739240"/>
                  </a:lnTo>
                  <a:lnTo>
                    <a:pt x="614725" y="1685585"/>
                  </a:lnTo>
                  <a:lnTo>
                    <a:pt x="654254" y="1627118"/>
                  </a:lnTo>
                  <a:lnTo>
                    <a:pt x="695976" y="1563421"/>
                  </a:lnTo>
                  <a:lnTo>
                    <a:pt x="739992" y="1494074"/>
                  </a:lnTo>
                  <a:lnTo>
                    <a:pt x="760239" y="1461624"/>
                  </a:lnTo>
                  <a:lnTo>
                    <a:pt x="781106" y="1427999"/>
                  </a:lnTo>
                  <a:lnTo>
                    <a:pt x="802536" y="1393158"/>
                  </a:lnTo>
                  <a:lnTo>
                    <a:pt x="824471" y="1357060"/>
                  </a:lnTo>
                  <a:lnTo>
                    <a:pt x="846855" y="1319665"/>
                  </a:lnTo>
                  <a:lnTo>
                    <a:pt x="869630" y="1280931"/>
                  </a:lnTo>
                  <a:lnTo>
                    <a:pt x="892740" y="1240817"/>
                  </a:lnTo>
                  <a:lnTo>
                    <a:pt x="916126" y="1199282"/>
                  </a:lnTo>
                  <a:lnTo>
                    <a:pt x="939731" y="1156286"/>
                  </a:lnTo>
                  <a:lnTo>
                    <a:pt x="963499" y="1111787"/>
                  </a:lnTo>
                  <a:lnTo>
                    <a:pt x="987371" y="1065744"/>
                  </a:lnTo>
                  <a:lnTo>
                    <a:pt x="1011292" y="1018116"/>
                  </a:lnTo>
                  <a:lnTo>
                    <a:pt x="1035203" y="968862"/>
                  </a:lnTo>
                  <a:lnTo>
                    <a:pt x="1059048" y="917941"/>
                  </a:lnTo>
                  <a:lnTo>
                    <a:pt x="1082768" y="865313"/>
                  </a:lnTo>
                  <a:lnTo>
                    <a:pt x="1106308" y="810935"/>
                  </a:lnTo>
                  <a:lnTo>
                    <a:pt x="1129609" y="754767"/>
                  </a:lnTo>
                  <a:lnTo>
                    <a:pt x="1152615" y="696768"/>
                  </a:lnTo>
                  <a:lnTo>
                    <a:pt x="1170611" y="649441"/>
                  </a:lnTo>
                  <a:lnTo>
                    <a:pt x="1188023" y="601863"/>
                  </a:lnTo>
                  <a:lnTo>
                    <a:pt x="1204847" y="554039"/>
                  </a:lnTo>
                  <a:lnTo>
                    <a:pt x="1221084" y="505979"/>
                  </a:lnTo>
                  <a:lnTo>
                    <a:pt x="1236729" y="457688"/>
                  </a:lnTo>
                  <a:lnTo>
                    <a:pt x="1251781" y="409173"/>
                  </a:lnTo>
                  <a:lnTo>
                    <a:pt x="1266239" y="360442"/>
                  </a:lnTo>
                  <a:lnTo>
                    <a:pt x="1280100" y="311502"/>
                  </a:lnTo>
                  <a:lnTo>
                    <a:pt x="1293362" y="262359"/>
                  </a:lnTo>
                  <a:lnTo>
                    <a:pt x="1306023" y="213020"/>
                  </a:lnTo>
                  <a:lnTo>
                    <a:pt x="1318082" y="163493"/>
                  </a:lnTo>
                  <a:lnTo>
                    <a:pt x="1329535" y="113784"/>
                  </a:lnTo>
                  <a:lnTo>
                    <a:pt x="1340382" y="63900"/>
                  </a:lnTo>
                  <a:lnTo>
                    <a:pt x="1350619" y="13849"/>
                  </a:lnTo>
                  <a:lnTo>
                    <a:pt x="1353275" y="0"/>
                  </a:lnTo>
                </a:path>
              </a:pathLst>
            </a:custGeom>
            <a:noFill/>
            <a:ln w="18288">
              <a:solidFill>
                <a:srgbClr val="8080EF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uk-UA"/>
            </a:p>
          </p:txBody>
        </p:sp>
        <p:pic>
          <p:nvPicPr>
            <p:cNvPr id="497" name="object 13"/>
            <p:cNvPicPr/>
            <p:nvPr/>
          </p:nvPicPr>
          <p:blipFill>
            <a:blip r:embed="rId6"/>
            <a:stretch/>
          </p:blipFill>
          <p:spPr>
            <a:xfrm>
              <a:off x="1440" y="-7200"/>
              <a:ext cx="3198600" cy="183564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498" name="object 14"/>
            <p:cNvSpPr/>
            <p:nvPr/>
          </p:nvSpPr>
          <p:spPr>
            <a:xfrm>
              <a:off x="1440" y="20160"/>
              <a:ext cx="3097800" cy="1713960"/>
            </a:xfrm>
            <a:custGeom>
              <a:avLst/>
              <a:gdLst/>
              <a:ahLst/>
              <a:cxnLst/>
              <a:rect l="l" t="t" r="r" b="b"/>
              <a:pathLst>
                <a:path w="3100070" h="1713230">
                  <a:moveTo>
                    <a:pt x="0" y="1449832"/>
                  </a:moveTo>
                  <a:lnTo>
                    <a:pt x="38633" y="1483582"/>
                  </a:lnTo>
                  <a:lnTo>
                    <a:pt x="78059" y="1515131"/>
                  </a:lnTo>
                  <a:lnTo>
                    <a:pt x="118233" y="1544456"/>
                  </a:lnTo>
                  <a:lnTo>
                    <a:pt x="159110" y="1571532"/>
                  </a:lnTo>
                  <a:lnTo>
                    <a:pt x="200643" y="1596339"/>
                  </a:lnTo>
                  <a:lnTo>
                    <a:pt x="242787" y="1618851"/>
                  </a:lnTo>
                  <a:lnTo>
                    <a:pt x="285498" y="1639048"/>
                  </a:lnTo>
                  <a:lnTo>
                    <a:pt x="328728" y="1656905"/>
                  </a:lnTo>
                  <a:lnTo>
                    <a:pt x="372433" y="1672400"/>
                  </a:lnTo>
                  <a:lnTo>
                    <a:pt x="416568" y="1685510"/>
                  </a:lnTo>
                  <a:lnTo>
                    <a:pt x="461086" y="1696212"/>
                  </a:lnTo>
                  <a:lnTo>
                    <a:pt x="525008" y="1706811"/>
                  </a:lnTo>
                  <a:lnTo>
                    <a:pt x="586714" y="1712108"/>
                  </a:lnTo>
                  <a:lnTo>
                    <a:pt x="646054" y="1712681"/>
                  </a:lnTo>
                  <a:lnTo>
                    <a:pt x="702877" y="1709111"/>
                  </a:lnTo>
                  <a:lnTo>
                    <a:pt x="757032" y="1701978"/>
                  </a:lnTo>
                  <a:lnTo>
                    <a:pt x="808368" y="1691859"/>
                  </a:lnTo>
                  <a:lnTo>
                    <a:pt x="856735" y="1679336"/>
                  </a:lnTo>
                  <a:lnTo>
                    <a:pt x="901982" y="1664988"/>
                  </a:lnTo>
                  <a:lnTo>
                    <a:pt x="943957" y="1649394"/>
                  </a:lnTo>
                  <a:lnTo>
                    <a:pt x="982510" y="1633134"/>
                  </a:lnTo>
                  <a:lnTo>
                    <a:pt x="1017491" y="1616787"/>
                  </a:lnTo>
                  <a:lnTo>
                    <a:pt x="1076131" y="1586151"/>
                  </a:lnTo>
                  <a:lnTo>
                    <a:pt x="1137703" y="1550258"/>
                  </a:lnTo>
                  <a:lnTo>
                    <a:pt x="1172664" y="1527371"/>
                  </a:lnTo>
                  <a:lnTo>
                    <a:pt x="1204793" y="1504197"/>
                  </a:lnTo>
                  <a:lnTo>
                    <a:pt x="1262240" y="1456340"/>
                  </a:lnTo>
                  <a:lnTo>
                    <a:pt x="1313412" y="1405382"/>
                  </a:lnTo>
                  <a:lnTo>
                    <a:pt x="1361677" y="1350021"/>
                  </a:lnTo>
                  <a:lnTo>
                    <a:pt x="1385773" y="1320282"/>
                  </a:lnTo>
                  <a:lnTo>
                    <a:pt x="1410404" y="1288954"/>
                  </a:lnTo>
                  <a:lnTo>
                    <a:pt x="1435994" y="1255874"/>
                  </a:lnTo>
                  <a:lnTo>
                    <a:pt x="1462962" y="1220878"/>
                  </a:lnTo>
                  <a:lnTo>
                    <a:pt x="1491729" y="1183804"/>
                  </a:lnTo>
                  <a:lnTo>
                    <a:pt x="1522717" y="1144490"/>
                  </a:lnTo>
                  <a:lnTo>
                    <a:pt x="1556347" y="1102772"/>
                  </a:lnTo>
                  <a:lnTo>
                    <a:pt x="1593040" y="1058486"/>
                  </a:lnTo>
                  <a:lnTo>
                    <a:pt x="1633216" y="1011472"/>
                  </a:lnTo>
                  <a:lnTo>
                    <a:pt x="1677298" y="961565"/>
                  </a:lnTo>
                  <a:lnTo>
                    <a:pt x="1725705" y="908603"/>
                  </a:lnTo>
                  <a:lnTo>
                    <a:pt x="1778859" y="852422"/>
                  </a:lnTo>
                  <a:lnTo>
                    <a:pt x="1837182" y="792861"/>
                  </a:lnTo>
                  <a:lnTo>
                    <a:pt x="1865510" y="764484"/>
                  </a:lnTo>
                  <a:lnTo>
                    <a:pt x="1894993" y="735143"/>
                  </a:lnTo>
                  <a:lnTo>
                    <a:pt x="1925676" y="704939"/>
                  </a:lnTo>
                  <a:lnTo>
                    <a:pt x="1957605" y="673973"/>
                  </a:lnTo>
                  <a:lnTo>
                    <a:pt x="1990825" y="642346"/>
                  </a:lnTo>
                  <a:lnTo>
                    <a:pt x="2025379" y="610159"/>
                  </a:lnTo>
                  <a:lnTo>
                    <a:pt x="2061314" y="577514"/>
                  </a:lnTo>
                  <a:lnTo>
                    <a:pt x="2098674" y="544512"/>
                  </a:lnTo>
                  <a:lnTo>
                    <a:pt x="2137505" y="511254"/>
                  </a:lnTo>
                  <a:lnTo>
                    <a:pt x="2177852" y="477841"/>
                  </a:lnTo>
                  <a:lnTo>
                    <a:pt x="2219758" y="444374"/>
                  </a:lnTo>
                  <a:lnTo>
                    <a:pt x="2263270" y="410956"/>
                  </a:lnTo>
                  <a:lnTo>
                    <a:pt x="2308433" y="377686"/>
                  </a:lnTo>
                  <a:lnTo>
                    <a:pt x="2355291" y="344666"/>
                  </a:lnTo>
                  <a:lnTo>
                    <a:pt x="2403890" y="311997"/>
                  </a:lnTo>
                  <a:lnTo>
                    <a:pt x="2454275" y="279781"/>
                  </a:lnTo>
                  <a:lnTo>
                    <a:pt x="2498780" y="252695"/>
                  </a:lnTo>
                  <a:lnTo>
                    <a:pt x="2543571" y="226687"/>
                  </a:lnTo>
                  <a:lnTo>
                    <a:pt x="2588638" y="201759"/>
                  </a:lnTo>
                  <a:lnTo>
                    <a:pt x="2633972" y="177916"/>
                  </a:lnTo>
                  <a:lnTo>
                    <a:pt x="2679562" y="155162"/>
                  </a:lnTo>
                  <a:lnTo>
                    <a:pt x="2725399" y="133500"/>
                  </a:lnTo>
                  <a:lnTo>
                    <a:pt x="2771473" y="112934"/>
                  </a:lnTo>
                  <a:lnTo>
                    <a:pt x="2817774" y="93469"/>
                  </a:lnTo>
                  <a:lnTo>
                    <a:pt x="2864294" y="75108"/>
                  </a:lnTo>
                  <a:lnTo>
                    <a:pt x="2911021" y="57854"/>
                  </a:lnTo>
                  <a:lnTo>
                    <a:pt x="2957946" y="41713"/>
                  </a:lnTo>
                  <a:lnTo>
                    <a:pt x="3005061" y="26688"/>
                  </a:lnTo>
                  <a:lnTo>
                    <a:pt x="3052353" y="12782"/>
                  </a:lnTo>
                  <a:lnTo>
                    <a:pt x="3099816" y="0"/>
                  </a:lnTo>
                </a:path>
              </a:pathLst>
            </a:custGeom>
            <a:noFill/>
            <a:ln w="18288">
              <a:solidFill>
                <a:srgbClr val="F95252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uk-UA"/>
            </a:p>
          </p:txBody>
        </p:sp>
        <p:pic>
          <p:nvPicPr>
            <p:cNvPr id="499" name="object 15"/>
            <p:cNvPicPr/>
            <p:nvPr/>
          </p:nvPicPr>
          <p:blipFill>
            <a:blip r:embed="rId7"/>
            <a:stretch/>
          </p:blipFill>
          <p:spPr>
            <a:xfrm>
              <a:off x="1440" y="-7200"/>
              <a:ext cx="3515400" cy="165852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500" name="object 16"/>
            <p:cNvSpPr/>
            <p:nvPr/>
          </p:nvSpPr>
          <p:spPr>
            <a:xfrm>
              <a:off x="1440" y="-720"/>
              <a:ext cx="3335760" cy="1481760"/>
            </a:xfrm>
            <a:custGeom>
              <a:avLst/>
              <a:gdLst/>
              <a:ahLst/>
              <a:cxnLst/>
              <a:rect l="l" t="t" r="r" b="b"/>
              <a:pathLst>
                <a:path w="3337560" h="1481455">
                  <a:moveTo>
                    <a:pt x="3337540" y="0"/>
                  </a:moveTo>
                  <a:lnTo>
                    <a:pt x="0" y="0"/>
                  </a:lnTo>
                  <a:lnTo>
                    <a:pt x="3090" y="1253871"/>
                  </a:lnTo>
                  <a:lnTo>
                    <a:pt x="44650" y="1283031"/>
                  </a:lnTo>
                  <a:lnTo>
                    <a:pt x="87062" y="1310298"/>
                  </a:lnTo>
                  <a:lnTo>
                    <a:pt x="130278" y="1335650"/>
                  </a:lnTo>
                  <a:lnTo>
                    <a:pt x="174248" y="1359065"/>
                  </a:lnTo>
                  <a:lnTo>
                    <a:pt x="218924" y="1380521"/>
                  </a:lnTo>
                  <a:lnTo>
                    <a:pt x="264258" y="1399994"/>
                  </a:lnTo>
                  <a:lnTo>
                    <a:pt x="310200" y="1417463"/>
                  </a:lnTo>
                  <a:lnTo>
                    <a:pt x="356702" y="1432906"/>
                  </a:lnTo>
                  <a:lnTo>
                    <a:pt x="403714" y="1446299"/>
                  </a:lnTo>
                  <a:lnTo>
                    <a:pt x="451189" y="1457621"/>
                  </a:lnTo>
                  <a:lnTo>
                    <a:pt x="499078" y="1466850"/>
                  </a:lnTo>
                  <a:lnTo>
                    <a:pt x="567840" y="1476034"/>
                  </a:lnTo>
                  <a:lnTo>
                    <a:pt x="634218" y="1480628"/>
                  </a:lnTo>
                  <a:lnTo>
                    <a:pt x="698051" y="1481132"/>
                  </a:lnTo>
                  <a:lnTo>
                    <a:pt x="759176" y="1478049"/>
                  </a:lnTo>
                  <a:lnTo>
                    <a:pt x="817430" y="1471880"/>
                  </a:lnTo>
                  <a:lnTo>
                    <a:pt x="872652" y="1463127"/>
                  </a:lnTo>
                  <a:lnTo>
                    <a:pt x="924680" y="1452292"/>
                  </a:lnTo>
                  <a:lnTo>
                    <a:pt x="973351" y="1439877"/>
                  </a:lnTo>
                  <a:lnTo>
                    <a:pt x="1018503" y="1426383"/>
                  </a:lnTo>
                  <a:lnTo>
                    <a:pt x="1059974" y="1412312"/>
                  </a:lnTo>
                  <a:lnTo>
                    <a:pt x="1097602" y="1398166"/>
                  </a:lnTo>
                  <a:lnTo>
                    <a:pt x="1160680" y="1371656"/>
                  </a:lnTo>
                  <a:lnTo>
                    <a:pt x="1226903" y="1340616"/>
                  </a:lnTo>
                  <a:lnTo>
                    <a:pt x="1264504" y="1320828"/>
                  </a:lnTo>
                  <a:lnTo>
                    <a:pt x="1299061" y="1300791"/>
                  </a:lnTo>
                  <a:lnTo>
                    <a:pt x="1360853" y="1259410"/>
                  </a:lnTo>
                  <a:lnTo>
                    <a:pt x="1415901" y="1215345"/>
                  </a:lnTo>
                  <a:lnTo>
                    <a:pt x="1467827" y="1167472"/>
                  </a:lnTo>
                  <a:lnTo>
                    <a:pt x="1520253" y="1114663"/>
                  </a:lnTo>
                  <a:lnTo>
                    <a:pt x="1607754" y="1023732"/>
                  </a:lnTo>
                  <a:lnTo>
                    <a:pt x="1641095" y="989734"/>
                  </a:lnTo>
                  <a:lnTo>
                    <a:pt x="1677277" y="953658"/>
                  </a:lnTo>
                  <a:lnTo>
                    <a:pt x="1716754" y="915363"/>
                  </a:lnTo>
                  <a:lnTo>
                    <a:pt x="1759979" y="874708"/>
                  </a:lnTo>
                  <a:lnTo>
                    <a:pt x="1807403" y="831552"/>
                  </a:lnTo>
                  <a:lnTo>
                    <a:pt x="1859480" y="785755"/>
                  </a:lnTo>
                  <a:lnTo>
                    <a:pt x="1916662" y="737175"/>
                  </a:lnTo>
                  <a:lnTo>
                    <a:pt x="1979402" y="685673"/>
                  </a:lnTo>
                  <a:lnTo>
                    <a:pt x="2041540" y="635789"/>
                  </a:lnTo>
                  <a:lnTo>
                    <a:pt x="2074528" y="609679"/>
                  </a:lnTo>
                  <a:lnTo>
                    <a:pt x="2108861" y="582906"/>
                  </a:lnTo>
                  <a:lnTo>
                    <a:pt x="2144586" y="555558"/>
                  </a:lnTo>
                  <a:lnTo>
                    <a:pt x="2181751" y="527724"/>
                  </a:lnTo>
                  <a:lnTo>
                    <a:pt x="2220405" y="499491"/>
                  </a:lnTo>
                  <a:lnTo>
                    <a:pt x="2260596" y="470947"/>
                  </a:lnTo>
                  <a:lnTo>
                    <a:pt x="2302372" y="442180"/>
                  </a:lnTo>
                  <a:lnTo>
                    <a:pt x="2345781" y="413277"/>
                  </a:lnTo>
                  <a:lnTo>
                    <a:pt x="2390872" y="384327"/>
                  </a:lnTo>
                  <a:lnTo>
                    <a:pt x="2437692" y="355417"/>
                  </a:lnTo>
                  <a:lnTo>
                    <a:pt x="2486290" y="326635"/>
                  </a:lnTo>
                  <a:lnTo>
                    <a:pt x="2536713" y="298068"/>
                  </a:lnTo>
                  <a:lnTo>
                    <a:pt x="2589011" y="269806"/>
                  </a:lnTo>
                  <a:lnTo>
                    <a:pt x="2643231" y="241935"/>
                  </a:lnTo>
                  <a:lnTo>
                    <a:pt x="2687895" y="220062"/>
                  </a:lnTo>
                  <a:lnTo>
                    <a:pt x="2732828" y="198999"/>
                  </a:lnTo>
                  <a:lnTo>
                    <a:pt x="2778021" y="178746"/>
                  </a:lnTo>
                  <a:lnTo>
                    <a:pt x="2823466" y="159308"/>
                  </a:lnTo>
                  <a:lnTo>
                    <a:pt x="2869155" y="140687"/>
                  </a:lnTo>
                  <a:lnTo>
                    <a:pt x="2915078" y="122886"/>
                  </a:lnTo>
                  <a:lnTo>
                    <a:pt x="2961228" y="105906"/>
                  </a:lnTo>
                  <a:lnTo>
                    <a:pt x="3007595" y="89752"/>
                  </a:lnTo>
                  <a:lnTo>
                    <a:pt x="3054172" y="74426"/>
                  </a:lnTo>
                  <a:lnTo>
                    <a:pt x="3100949" y="59929"/>
                  </a:lnTo>
                  <a:lnTo>
                    <a:pt x="3147918" y="46266"/>
                  </a:lnTo>
                  <a:lnTo>
                    <a:pt x="3195070" y="33439"/>
                  </a:lnTo>
                  <a:lnTo>
                    <a:pt x="3242397" y="21450"/>
                  </a:lnTo>
                  <a:lnTo>
                    <a:pt x="3289890" y="10303"/>
                  </a:lnTo>
                  <a:lnTo>
                    <a:pt x="3337540" y="0"/>
                  </a:lnTo>
                  <a:close/>
                </a:path>
              </a:pathLst>
            </a:custGeom>
            <a:solidFill>
              <a:srgbClr val="9999CC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uk-UA"/>
            </a:p>
          </p:txBody>
        </p:sp>
        <p:pic>
          <p:nvPicPr>
            <p:cNvPr id="501" name="object 17"/>
            <p:cNvPicPr/>
            <p:nvPr/>
          </p:nvPicPr>
          <p:blipFill>
            <a:blip r:embed="rId8"/>
            <a:stretch/>
          </p:blipFill>
          <p:spPr>
            <a:xfrm>
              <a:off x="-223920" y="-85365"/>
              <a:ext cx="9362880" cy="6936165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502" name="PlaceHolder 1"/>
          <p:cNvSpPr>
            <a:spLocks noGrp="1"/>
          </p:cNvSpPr>
          <p:nvPr>
            <p:ph type="title"/>
          </p:nvPr>
        </p:nvSpPr>
        <p:spPr>
          <a:xfrm>
            <a:off x="285840" y="202320"/>
            <a:ext cx="8625240" cy="1157760"/>
          </a:xfrm>
          <a:prstGeom prst="rect">
            <a:avLst/>
          </a:prstGeom>
          <a:noFill/>
          <a:ln w="0">
            <a:noFill/>
          </a:ln>
        </p:spPr>
        <p:txBody>
          <a:bodyPr lIns="0" tIns="13320" rIns="0" bIns="0" anchor="t">
            <a:noAutofit/>
          </a:bodyPr>
          <a:lstStyle/>
          <a:p>
            <a:pPr marL="12600" algn="ctr">
              <a:lnSpc>
                <a:spcPct val="100000"/>
              </a:lnSpc>
              <a:spcBef>
                <a:spcPts val="105"/>
              </a:spcBef>
            </a:pPr>
            <a:r>
              <a:rPr lang="uk-UA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«Енергоефективні школи: нова генерація» </a:t>
            </a:r>
            <a:br>
              <a:rPr lang="uk-UA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uk-UA" sz="2400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(учитель Камінська М.Т.)</a:t>
            </a:r>
            <a:br>
              <a:rPr lang="uk-UA" sz="2400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uk-UA" sz="2400" b="0" strike="noStrike" spc="-1" dirty="0">
              <a:latin typeface="Arial"/>
            </a:endParaRPr>
          </a:p>
        </p:txBody>
      </p:sp>
      <p:pic>
        <p:nvPicPr>
          <p:cNvPr id="3" name="Рисунок 2" descr="Зображення, що містить текст, комп’ютер, у приміщенні, Персональний комп’ютер&#10;&#10;Автоматично згенерований опис">
            <a:extLst>
              <a:ext uri="{FF2B5EF4-FFF2-40B4-BE49-F238E27FC236}">
                <a16:creationId xmlns="" xmlns:a16="http://schemas.microsoft.com/office/drawing/2014/main" id="{3C6F49EC-51F9-2FF8-A8FD-1ADC199AE63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341" y="1198833"/>
            <a:ext cx="7717971" cy="5456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1012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6" name="object 2"/>
          <p:cNvPicPr/>
          <p:nvPr/>
        </p:nvPicPr>
        <p:blipFill>
          <a:blip r:embed="rId3"/>
          <a:stretch/>
        </p:blipFill>
        <p:spPr>
          <a:xfrm>
            <a:off x="0" y="0"/>
            <a:ext cx="9142920" cy="6856920"/>
          </a:xfrm>
          <a:prstGeom prst="rect">
            <a:avLst/>
          </a:prstGeom>
          <a:ln w="0">
            <a:noFill/>
          </a:ln>
        </p:spPr>
      </p:pic>
      <p:grpSp>
        <p:nvGrpSpPr>
          <p:cNvPr id="327" name="object 4"/>
          <p:cNvGrpSpPr/>
          <p:nvPr/>
        </p:nvGrpSpPr>
        <p:grpSpPr>
          <a:xfrm>
            <a:off x="1440" y="-7200"/>
            <a:ext cx="9141480" cy="6864120"/>
            <a:chOff x="1440" y="-7200"/>
            <a:chExt cx="9141480" cy="6864120"/>
          </a:xfrm>
        </p:grpSpPr>
        <p:pic>
          <p:nvPicPr>
            <p:cNvPr id="328" name="object 5"/>
            <p:cNvPicPr/>
            <p:nvPr/>
          </p:nvPicPr>
          <p:blipFill>
            <a:blip r:embed="rId4"/>
            <a:stretch/>
          </p:blipFill>
          <p:spPr>
            <a:xfrm>
              <a:off x="7625880" y="3217320"/>
              <a:ext cx="1367280" cy="363888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329" name="object 6"/>
            <p:cNvSpPr/>
            <p:nvPr/>
          </p:nvSpPr>
          <p:spPr>
            <a:xfrm>
              <a:off x="7714440" y="3330720"/>
              <a:ext cx="1196640" cy="3522600"/>
            </a:xfrm>
            <a:custGeom>
              <a:avLst/>
              <a:gdLst/>
              <a:ahLst/>
              <a:cxnLst/>
              <a:rect l="l" t="t" r="r" b="b"/>
              <a:pathLst>
                <a:path w="1198245" h="3520440">
                  <a:moveTo>
                    <a:pt x="1197831" y="0"/>
                  </a:moveTo>
                  <a:lnTo>
                    <a:pt x="1129889" y="18297"/>
                  </a:lnTo>
                  <a:lnTo>
                    <a:pt x="1091180" y="30901"/>
                  </a:lnTo>
                  <a:lnTo>
                    <a:pt x="1049895" y="46196"/>
                  </a:lnTo>
                  <a:lnTo>
                    <a:pt x="1006469" y="64472"/>
                  </a:lnTo>
                  <a:lnTo>
                    <a:pt x="961339" y="86019"/>
                  </a:lnTo>
                  <a:lnTo>
                    <a:pt x="914940" y="111128"/>
                  </a:lnTo>
                  <a:lnTo>
                    <a:pt x="867710" y="140088"/>
                  </a:lnTo>
                  <a:lnTo>
                    <a:pt x="820084" y="173191"/>
                  </a:lnTo>
                  <a:lnTo>
                    <a:pt x="772499" y="210726"/>
                  </a:lnTo>
                  <a:lnTo>
                    <a:pt x="725391" y="252984"/>
                  </a:lnTo>
                  <a:lnTo>
                    <a:pt x="681975" y="297086"/>
                  </a:lnTo>
                  <a:lnTo>
                    <a:pt x="642215" y="342493"/>
                  </a:lnTo>
                  <a:lnTo>
                    <a:pt x="605954" y="388959"/>
                  </a:lnTo>
                  <a:lnTo>
                    <a:pt x="573036" y="436236"/>
                  </a:lnTo>
                  <a:lnTo>
                    <a:pt x="543307" y="484076"/>
                  </a:lnTo>
                  <a:lnTo>
                    <a:pt x="516611" y="532232"/>
                  </a:lnTo>
                  <a:lnTo>
                    <a:pt x="492792" y="580457"/>
                  </a:lnTo>
                  <a:lnTo>
                    <a:pt x="471696" y="628504"/>
                  </a:lnTo>
                  <a:lnTo>
                    <a:pt x="453166" y="676124"/>
                  </a:lnTo>
                  <a:lnTo>
                    <a:pt x="437047" y="723071"/>
                  </a:lnTo>
                  <a:lnTo>
                    <a:pt x="423185" y="769097"/>
                  </a:lnTo>
                  <a:lnTo>
                    <a:pt x="411423" y="813955"/>
                  </a:lnTo>
                  <a:lnTo>
                    <a:pt x="401606" y="857397"/>
                  </a:lnTo>
                  <a:lnTo>
                    <a:pt x="393578" y="899176"/>
                  </a:lnTo>
                  <a:lnTo>
                    <a:pt x="387185" y="939045"/>
                  </a:lnTo>
                  <a:lnTo>
                    <a:pt x="378681" y="1012063"/>
                  </a:lnTo>
                  <a:lnTo>
                    <a:pt x="374217" y="1077327"/>
                  </a:lnTo>
                  <a:lnTo>
                    <a:pt x="372453" y="1138729"/>
                  </a:lnTo>
                  <a:lnTo>
                    <a:pt x="373138" y="1196607"/>
                  </a:lnTo>
                  <a:lnTo>
                    <a:pt x="376021" y="1251303"/>
                  </a:lnTo>
                  <a:lnTo>
                    <a:pt x="380853" y="1303156"/>
                  </a:lnTo>
                  <a:lnTo>
                    <a:pt x="387382" y="1352508"/>
                  </a:lnTo>
                  <a:lnTo>
                    <a:pt x="395360" y="1399699"/>
                  </a:lnTo>
                  <a:lnTo>
                    <a:pt x="404535" y="1445070"/>
                  </a:lnTo>
                  <a:lnTo>
                    <a:pt x="414657" y="1488960"/>
                  </a:lnTo>
                  <a:lnTo>
                    <a:pt x="425476" y="1531711"/>
                  </a:lnTo>
                  <a:lnTo>
                    <a:pt x="436741" y="1573662"/>
                  </a:lnTo>
                  <a:lnTo>
                    <a:pt x="448203" y="1615155"/>
                  </a:lnTo>
                  <a:lnTo>
                    <a:pt x="459610" y="1656529"/>
                  </a:lnTo>
                  <a:lnTo>
                    <a:pt x="470713" y="1698126"/>
                  </a:lnTo>
                  <a:lnTo>
                    <a:pt x="481262" y="1740285"/>
                  </a:lnTo>
                  <a:lnTo>
                    <a:pt x="491005" y="1783348"/>
                  </a:lnTo>
                  <a:lnTo>
                    <a:pt x="499694" y="1827654"/>
                  </a:lnTo>
                  <a:lnTo>
                    <a:pt x="507076" y="1873545"/>
                  </a:lnTo>
                  <a:lnTo>
                    <a:pt x="512903" y="1921360"/>
                  </a:lnTo>
                  <a:lnTo>
                    <a:pt x="516924" y="1971440"/>
                  </a:lnTo>
                  <a:lnTo>
                    <a:pt x="518889" y="2024126"/>
                  </a:lnTo>
                  <a:lnTo>
                    <a:pt x="518803" y="2095536"/>
                  </a:lnTo>
                  <a:lnTo>
                    <a:pt x="516272" y="2162749"/>
                  </a:lnTo>
                  <a:lnTo>
                    <a:pt x="511443" y="2225982"/>
                  </a:lnTo>
                  <a:lnTo>
                    <a:pt x="504462" y="2285450"/>
                  </a:lnTo>
                  <a:lnTo>
                    <a:pt x="495478" y="2341372"/>
                  </a:lnTo>
                  <a:lnTo>
                    <a:pt x="484636" y="2393965"/>
                  </a:lnTo>
                  <a:lnTo>
                    <a:pt x="472084" y="2443444"/>
                  </a:lnTo>
                  <a:lnTo>
                    <a:pt x="457968" y="2490027"/>
                  </a:lnTo>
                  <a:lnTo>
                    <a:pt x="442435" y="2533930"/>
                  </a:lnTo>
                  <a:lnTo>
                    <a:pt x="425632" y="2575372"/>
                  </a:lnTo>
                  <a:lnTo>
                    <a:pt x="407705" y="2614568"/>
                  </a:lnTo>
                  <a:lnTo>
                    <a:pt x="388803" y="2651736"/>
                  </a:lnTo>
                  <a:lnTo>
                    <a:pt x="369071" y="2687092"/>
                  </a:lnTo>
                  <a:lnTo>
                    <a:pt x="348657" y="2720854"/>
                  </a:lnTo>
                  <a:lnTo>
                    <a:pt x="327707" y="2753237"/>
                  </a:lnTo>
                  <a:lnTo>
                    <a:pt x="284787" y="2814739"/>
                  </a:lnTo>
                  <a:lnTo>
                    <a:pt x="236366" y="2878437"/>
                  </a:lnTo>
                  <a:lnTo>
                    <a:pt x="207802" y="2912495"/>
                  </a:lnTo>
                  <a:lnTo>
                    <a:pt x="178213" y="2947414"/>
                  </a:lnTo>
                  <a:lnTo>
                    <a:pt x="148396" y="2984142"/>
                  </a:lnTo>
                  <a:lnTo>
                    <a:pt x="119145" y="3023629"/>
                  </a:lnTo>
                  <a:lnTo>
                    <a:pt x="91256" y="3066823"/>
                  </a:lnTo>
                  <a:lnTo>
                    <a:pt x="65525" y="3114673"/>
                  </a:lnTo>
                  <a:lnTo>
                    <a:pt x="42746" y="3168128"/>
                  </a:lnTo>
                  <a:lnTo>
                    <a:pt x="23716" y="3228136"/>
                  </a:lnTo>
                  <a:lnTo>
                    <a:pt x="13038" y="3276073"/>
                  </a:lnTo>
                  <a:lnTo>
                    <a:pt x="5522" y="3324554"/>
                  </a:lnTo>
                  <a:lnTo>
                    <a:pt x="1173" y="3373405"/>
                  </a:lnTo>
                  <a:lnTo>
                    <a:pt x="0" y="3422452"/>
                  </a:lnTo>
                  <a:lnTo>
                    <a:pt x="2008" y="3471522"/>
                  </a:lnTo>
                  <a:lnTo>
                    <a:pt x="7206" y="3520439"/>
                  </a:lnTo>
                </a:path>
              </a:pathLst>
            </a:custGeom>
            <a:noFill/>
            <a:ln w="18288">
              <a:solidFill>
                <a:srgbClr val="FCD25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uk-UA"/>
            </a:p>
          </p:txBody>
        </p:sp>
        <p:pic>
          <p:nvPicPr>
            <p:cNvPr id="330" name="object 7"/>
            <p:cNvPicPr/>
            <p:nvPr/>
          </p:nvPicPr>
          <p:blipFill>
            <a:blip r:embed="rId5"/>
            <a:stretch/>
          </p:blipFill>
          <p:spPr>
            <a:xfrm>
              <a:off x="7753320" y="3037680"/>
              <a:ext cx="1388880" cy="381852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331" name="object 8"/>
            <p:cNvSpPr/>
            <p:nvPr/>
          </p:nvSpPr>
          <p:spPr>
            <a:xfrm>
              <a:off x="7945200" y="3147480"/>
              <a:ext cx="1193760" cy="3703320"/>
            </a:xfrm>
            <a:custGeom>
              <a:avLst/>
              <a:gdLst/>
              <a:ahLst/>
              <a:cxnLst/>
              <a:rect l="l" t="t" r="r" b="b"/>
              <a:pathLst>
                <a:path w="1195070" h="3700779">
                  <a:moveTo>
                    <a:pt x="1194783" y="0"/>
                  </a:moveTo>
                  <a:lnTo>
                    <a:pt x="1127002" y="19244"/>
                  </a:lnTo>
                  <a:lnTo>
                    <a:pt x="1088389" y="32484"/>
                  </a:lnTo>
                  <a:lnTo>
                    <a:pt x="1047206" y="48546"/>
                  </a:lnTo>
                  <a:lnTo>
                    <a:pt x="1003889" y="67734"/>
                  </a:lnTo>
                  <a:lnTo>
                    <a:pt x="958871" y="90356"/>
                  </a:lnTo>
                  <a:lnTo>
                    <a:pt x="912588" y="116717"/>
                  </a:lnTo>
                  <a:lnTo>
                    <a:pt x="865473" y="147124"/>
                  </a:lnTo>
                  <a:lnTo>
                    <a:pt x="817961" y="181883"/>
                  </a:lnTo>
                  <a:lnTo>
                    <a:pt x="770487" y="221301"/>
                  </a:lnTo>
                  <a:lnTo>
                    <a:pt x="723486" y="265683"/>
                  </a:lnTo>
                  <a:lnTo>
                    <a:pt x="682487" y="309366"/>
                  </a:lnTo>
                  <a:lnTo>
                    <a:pt x="644750" y="354287"/>
                  </a:lnTo>
                  <a:lnTo>
                    <a:pt x="610142" y="400228"/>
                  </a:lnTo>
                  <a:lnTo>
                    <a:pt x="578533" y="446969"/>
                  </a:lnTo>
                  <a:lnTo>
                    <a:pt x="549793" y="494293"/>
                  </a:lnTo>
                  <a:lnTo>
                    <a:pt x="523790" y="541979"/>
                  </a:lnTo>
                  <a:lnTo>
                    <a:pt x="500393" y="589809"/>
                  </a:lnTo>
                  <a:lnTo>
                    <a:pt x="479473" y="637562"/>
                  </a:lnTo>
                  <a:lnTo>
                    <a:pt x="460897" y="685022"/>
                  </a:lnTo>
                  <a:lnTo>
                    <a:pt x="444536" y="731967"/>
                  </a:lnTo>
                  <a:lnTo>
                    <a:pt x="430258" y="778179"/>
                  </a:lnTo>
                  <a:lnTo>
                    <a:pt x="417933" y="823439"/>
                  </a:lnTo>
                  <a:lnTo>
                    <a:pt x="407430" y="867528"/>
                  </a:lnTo>
                  <a:lnTo>
                    <a:pt x="398618" y="910227"/>
                  </a:lnTo>
                  <a:lnTo>
                    <a:pt x="391366" y="951316"/>
                  </a:lnTo>
                  <a:lnTo>
                    <a:pt x="385544" y="990577"/>
                  </a:lnTo>
                  <a:lnTo>
                    <a:pt x="377665" y="1062735"/>
                  </a:lnTo>
                  <a:lnTo>
                    <a:pt x="373358" y="1128231"/>
                  </a:lnTo>
                  <a:lnTo>
                    <a:pt x="371515" y="1190017"/>
                  </a:lnTo>
                  <a:lnTo>
                    <a:pt x="371919" y="1248403"/>
                  </a:lnTo>
                  <a:lnTo>
                    <a:pt x="374353" y="1303701"/>
                  </a:lnTo>
                  <a:lnTo>
                    <a:pt x="378599" y="1356221"/>
                  </a:lnTo>
                  <a:lnTo>
                    <a:pt x="384440" y="1406275"/>
                  </a:lnTo>
                  <a:lnTo>
                    <a:pt x="391659" y="1454173"/>
                  </a:lnTo>
                  <a:lnTo>
                    <a:pt x="400039" y="1500227"/>
                  </a:lnTo>
                  <a:lnTo>
                    <a:pt x="409363" y="1544746"/>
                  </a:lnTo>
                  <a:lnTo>
                    <a:pt x="419413" y="1588042"/>
                  </a:lnTo>
                  <a:lnTo>
                    <a:pt x="429973" y="1630425"/>
                  </a:lnTo>
                  <a:lnTo>
                    <a:pt x="462534" y="1755212"/>
                  </a:lnTo>
                  <a:lnTo>
                    <a:pt x="472959" y="1797055"/>
                  </a:lnTo>
                  <a:lnTo>
                    <a:pt x="482806" y="1839540"/>
                  </a:lnTo>
                  <a:lnTo>
                    <a:pt x="491860" y="1882979"/>
                  </a:lnTo>
                  <a:lnTo>
                    <a:pt x="499903" y="1927681"/>
                  </a:lnTo>
                  <a:lnTo>
                    <a:pt x="506717" y="1973958"/>
                  </a:lnTo>
                  <a:lnTo>
                    <a:pt x="512086" y="2022120"/>
                  </a:lnTo>
                  <a:lnTo>
                    <a:pt x="515792" y="2072479"/>
                  </a:lnTo>
                  <a:lnTo>
                    <a:pt x="517619" y="2125344"/>
                  </a:lnTo>
                  <a:lnTo>
                    <a:pt x="517583" y="2196497"/>
                  </a:lnTo>
                  <a:lnTo>
                    <a:pt x="515355" y="2263682"/>
                  </a:lnTo>
                  <a:lnTo>
                    <a:pt x="511058" y="2327094"/>
                  </a:lnTo>
                  <a:lnTo>
                    <a:pt x="504816" y="2386926"/>
                  </a:lnTo>
                  <a:lnTo>
                    <a:pt x="496754" y="2443372"/>
                  </a:lnTo>
                  <a:lnTo>
                    <a:pt x="486997" y="2496627"/>
                  </a:lnTo>
                  <a:lnTo>
                    <a:pt x="475669" y="2546882"/>
                  </a:lnTo>
                  <a:lnTo>
                    <a:pt x="462894" y="2594333"/>
                  </a:lnTo>
                  <a:lnTo>
                    <a:pt x="448797" y="2639172"/>
                  </a:lnTo>
                  <a:lnTo>
                    <a:pt x="433502" y="2681594"/>
                  </a:lnTo>
                  <a:lnTo>
                    <a:pt x="417134" y="2721792"/>
                  </a:lnTo>
                  <a:lnTo>
                    <a:pt x="399816" y="2759960"/>
                  </a:lnTo>
                  <a:lnTo>
                    <a:pt x="381675" y="2796291"/>
                  </a:lnTo>
                  <a:lnTo>
                    <a:pt x="362833" y="2830980"/>
                  </a:lnTo>
                  <a:lnTo>
                    <a:pt x="343415" y="2864219"/>
                  </a:lnTo>
                  <a:lnTo>
                    <a:pt x="303350" y="2927124"/>
                  </a:lnTo>
                  <a:lnTo>
                    <a:pt x="262476" y="2986557"/>
                  </a:lnTo>
                  <a:lnTo>
                    <a:pt x="238546" y="3018847"/>
                  </a:lnTo>
                  <a:lnTo>
                    <a:pt x="213090" y="3050980"/>
                  </a:lnTo>
                  <a:lnTo>
                    <a:pt x="186684" y="3083684"/>
                  </a:lnTo>
                  <a:lnTo>
                    <a:pt x="159906" y="3117685"/>
                  </a:lnTo>
                  <a:lnTo>
                    <a:pt x="133332" y="3153708"/>
                  </a:lnTo>
                  <a:lnTo>
                    <a:pt x="107540" y="3192481"/>
                  </a:lnTo>
                  <a:lnTo>
                    <a:pt x="83105" y="3234729"/>
                  </a:lnTo>
                  <a:lnTo>
                    <a:pt x="60605" y="3281179"/>
                  </a:lnTo>
                  <a:lnTo>
                    <a:pt x="40616" y="3332558"/>
                  </a:lnTo>
                  <a:lnTo>
                    <a:pt x="23716" y="3389591"/>
                  </a:lnTo>
                  <a:lnTo>
                    <a:pt x="13038" y="3439926"/>
                  </a:lnTo>
                  <a:lnTo>
                    <a:pt x="5522" y="3490832"/>
                  </a:lnTo>
                  <a:lnTo>
                    <a:pt x="1173" y="3542127"/>
                  </a:lnTo>
                  <a:lnTo>
                    <a:pt x="0" y="3593628"/>
                  </a:lnTo>
                  <a:lnTo>
                    <a:pt x="2008" y="3645152"/>
                  </a:lnTo>
                  <a:lnTo>
                    <a:pt x="7206" y="3696515"/>
                  </a:lnTo>
                  <a:lnTo>
                    <a:pt x="1194783" y="3700294"/>
                  </a:lnTo>
                  <a:lnTo>
                    <a:pt x="119478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uk-UA"/>
            </a:p>
          </p:txBody>
        </p:sp>
        <p:pic>
          <p:nvPicPr>
            <p:cNvPr id="332" name="object 9"/>
            <p:cNvPicPr/>
            <p:nvPr/>
          </p:nvPicPr>
          <p:blipFill>
            <a:blip r:embed="rId6"/>
            <a:stretch/>
          </p:blipFill>
          <p:spPr>
            <a:xfrm>
              <a:off x="7863840" y="3577320"/>
              <a:ext cx="1278720" cy="327888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333" name="object 10"/>
            <p:cNvSpPr/>
            <p:nvPr/>
          </p:nvSpPr>
          <p:spPr>
            <a:xfrm>
              <a:off x="8055000" y="3687480"/>
              <a:ext cx="1083960" cy="3169080"/>
            </a:xfrm>
            <a:custGeom>
              <a:avLst/>
              <a:gdLst/>
              <a:ahLst/>
              <a:cxnLst/>
              <a:rect l="l" t="t" r="r" b="b"/>
              <a:pathLst>
                <a:path w="1085215" h="3167379">
                  <a:moveTo>
                    <a:pt x="1084780" y="0"/>
                  </a:moveTo>
                  <a:lnTo>
                    <a:pt x="1076015" y="52158"/>
                  </a:lnTo>
                  <a:lnTo>
                    <a:pt x="1066428" y="104115"/>
                  </a:lnTo>
                  <a:lnTo>
                    <a:pt x="1056021" y="155858"/>
                  </a:lnTo>
                  <a:lnTo>
                    <a:pt x="1044798" y="207374"/>
                  </a:lnTo>
                  <a:lnTo>
                    <a:pt x="1032760" y="258650"/>
                  </a:lnTo>
                  <a:lnTo>
                    <a:pt x="1019911" y="309675"/>
                  </a:lnTo>
                  <a:lnTo>
                    <a:pt x="1006254" y="360435"/>
                  </a:lnTo>
                  <a:lnTo>
                    <a:pt x="991791" y="410919"/>
                  </a:lnTo>
                  <a:lnTo>
                    <a:pt x="976525" y="461113"/>
                  </a:lnTo>
                  <a:lnTo>
                    <a:pt x="960459" y="511006"/>
                  </a:lnTo>
                  <a:lnTo>
                    <a:pt x="943596" y="560584"/>
                  </a:lnTo>
                  <a:lnTo>
                    <a:pt x="925938" y="609836"/>
                  </a:lnTo>
                  <a:lnTo>
                    <a:pt x="907488" y="658749"/>
                  </a:lnTo>
                  <a:lnTo>
                    <a:pt x="884142" y="717409"/>
                  </a:lnTo>
                  <a:lnTo>
                    <a:pt x="860434" y="773692"/>
                  </a:lnTo>
                  <a:lnTo>
                    <a:pt x="836458" y="827667"/>
                  </a:lnTo>
                  <a:lnTo>
                    <a:pt x="812311" y="879403"/>
                  </a:lnTo>
                  <a:lnTo>
                    <a:pt x="788089" y="928967"/>
                  </a:lnTo>
                  <a:lnTo>
                    <a:pt x="763887" y="976429"/>
                  </a:lnTo>
                  <a:lnTo>
                    <a:pt x="739800" y="1021857"/>
                  </a:lnTo>
                  <a:lnTo>
                    <a:pt x="715926" y="1065320"/>
                  </a:lnTo>
                  <a:lnTo>
                    <a:pt x="692359" y="1106887"/>
                  </a:lnTo>
                  <a:lnTo>
                    <a:pt x="669196" y="1146625"/>
                  </a:lnTo>
                  <a:lnTo>
                    <a:pt x="646533" y="1184603"/>
                  </a:lnTo>
                  <a:lnTo>
                    <a:pt x="624464" y="1220891"/>
                  </a:lnTo>
                  <a:lnTo>
                    <a:pt x="582495" y="1288669"/>
                  </a:lnTo>
                  <a:lnTo>
                    <a:pt x="539014" y="1357123"/>
                  </a:lnTo>
                  <a:lnTo>
                    <a:pt x="498381" y="1418594"/>
                  </a:lnTo>
                  <a:lnTo>
                    <a:pt x="460437" y="1473747"/>
                  </a:lnTo>
                  <a:lnTo>
                    <a:pt x="425020" y="1523252"/>
                  </a:lnTo>
                  <a:lnTo>
                    <a:pt x="391971" y="1567774"/>
                  </a:lnTo>
                  <a:lnTo>
                    <a:pt x="361130" y="1607981"/>
                  </a:lnTo>
                  <a:lnTo>
                    <a:pt x="332337" y="1644541"/>
                  </a:lnTo>
                  <a:lnTo>
                    <a:pt x="256647" y="1739010"/>
                  </a:lnTo>
                  <a:lnTo>
                    <a:pt x="234446" y="1767654"/>
                  </a:lnTo>
                  <a:lnTo>
                    <a:pt x="193630" y="1824678"/>
                  </a:lnTo>
                  <a:lnTo>
                    <a:pt x="156526" y="1885799"/>
                  </a:lnTo>
                  <a:lnTo>
                    <a:pt x="121856" y="1956357"/>
                  </a:lnTo>
                  <a:lnTo>
                    <a:pt x="105033" y="1996843"/>
                  </a:lnTo>
                  <a:lnTo>
                    <a:pt x="88338" y="2041690"/>
                  </a:lnTo>
                  <a:lnTo>
                    <a:pt x="69138" y="2098135"/>
                  </a:lnTo>
                  <a:lnTo>
                    <a:pt x="47047" y="2172814"/>
                  </a:lnTo>
                  <a:lnTo>
                    <a:pt x="36066" y="2216510"/>
                  </a:lnTo>
                  <a:lnTo>
                    <a:pt x="25739" y="2264189"/>
                  </a:lnTo>
                  <a:lnTo>
                    <a:pt x="16526" y="2315658"/>
                  </a:lnTo>
                  <a:lnTo>
                    <a:pt x="8886" y="2370725"/>
                  </a:lnTo>
                  <a:lnTo>
                    <a:pt x="3279" y="2429197"/>
                  </a:lnTo>
                  <a:lnTo>
                    <a:pt x="164" y="2490883"/>
                  </a:lnTo>
                  <a:lnTo>
                    <a:pt x="0" y="2555590"/>
                  </a:lnTo>
                  <a:lnTo>
                    <a:pt x="3245" y="2623127"/>
                  </a:lnTo>
                  <a:lnTo>
                    <a:pt x="10360" y="2693301"/>
                  </a:lnTo>
                  <a:lnTo>
                    <a:pt x="17881" y="2743260"/>
                  </a:lnTo>
                  <a:lnTo>
                    <a:pt x="27250" y="2792740"/>
                  </a:lnTo>
                  <a:lnTo>
                    <a:pt x="38446" y="2841680"/>
                  </a:lnTo>
                  <a:lnTo>
                    <a:pt x="51449" y="2890017"/>
                  </a:lnTo>
                  <a:lnTo>
                    <a:pt x="66240" y="2937690"/>
                  </a:lnTo>
                  <a:lnTo>
                    <a:pt x="82799" y="2984636"/>
                  </a:lnTo>
                  <a:lnTo>
                    <a:pt x="101106" y="3030794"/>
                  </a:lnTo>
                  <a:lnTo>
                    <a:pt x="121141" y="3076102"/>
                  </a:lnTo>
                  <a:lnTo>
                    <a:pt x="142884" y="3120498"/>
                  </a:lnTo>
                  <a:lnTo>
                    <a:pt x="166316" y="3163920"/>
                  </a:lnTo>
                  <a:lnTo>
                    <a:pt x="1084780" y="3166853"/>
                  </a:lnTo>
                  <a:lnTo>
                    <a:pt x="1084780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uk-UA"/>
            </a:p>
          </p:txBody>
        </p:sp>
        <p:pic>
          <p:nvPicPr>
            <p:cNvPr id="334" name="object 11"/>
            <p:cNvPicPr/>
            <p:nvPr/>
          </p:nvPicPr>
          <p:blipFill>
            <a:blip r:embed="rId7"/>
            <a:stretch/>
          </p:blipFill>
          <p:spPr>
            <a:xfrm>
              <a:off x="7698960" y="2738520"/>
              <a:ext cx="1443240" cy="411768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335" name="object 12"/>
            <p:cNvSpPr/>
            <p:nvPr/>
          </p:nvSpPr>
          <p:spPr>
            <a:xfrm>
              <a:off x="7790400" y="2985840"/>
              <a:ext cx="1352520" cy="3871080"/>
            </a:xfrm>
            <a:custGeom>
              <a:avLst/>
              <a:gdLst/>
              <a:ahLst/>
              <a:cxnLst/>
              <a:rect l="l" t="t" r="r" b="b"/>
              <a:pathLst>
                <a:path w="1353820" h="3868420">
                  <a:moveTo>
                    <a:pt x="211545" y="3867831"/>
                  </a:moveTo>
                  <a:lnTo>
                    <a:pt x="188488" y="3825662"/>
                  </a:lnTo>
                  <a:lnTo>
                    <a:pt x="166689" y="3782753"/>
                  </a:lnTo>
                  <a:lnTo>
                    <a:pt x="146159" y="3739140"/>
                  </a:lnTo>
                  <a:lnTo>
                    <a:pt x="126911" y="3694858"/>
                  </a:lnTo>
                  <a:lnTo>
                    <a:pt x="108957" y="3649943"/>
                  </a:lnTo>
                  <a:lnTo>
                    <a:pt x="92311" y="3604430"/>
                  </a:lnTo>
                  <a:lnTo>
                    <a:pt x="76983" y="3558355"/>
                  </a:lnTo>
                  <a:lnTo>
                    <a:pt x="62988" y="3511753"/>
                  </a:lnTo>
                  <a:lnTo>
                    <a:pt x="50336" y="3464660"/>
                  </a:lnTo>
                  <a:lnTo>
                    <a:pt x="39042" y="3417111"/>
                  </a:lnTo>
                  <a:lnTo>
                    <a:pt x="29117" y="3369142"/>
                  </a:lnTo>
                  <a:lnTo>
                    <a:pt x="20574" y="3320789"/>
                  </a:lnTo>
                  <a:lnTo>
                    <a:pt x="13425" y="3272087"/>
                  </a:lnTo>
                  <a:lnTo>
                    <a:pt x="6088" y="3203869"/>
                  </a:lnTo>
                  <a:lnTo>
                    <a:pt x="1700" y="3137569"/>
                  </a:lnTo>
                  <a:lnTo>
                    <a:pt x="0" y="3073295"/>
                  </a:lnTo>
                  <a:lnTo>
                    <a:pt x="726" y="3011156"/>
                  </a:lnTo>
                  <a:lnTo>
                    <a:pt x="3619" y="2951261"/>
                  </a:lnTo>
                  <a:lnTo>
                    <a:pt x="8419" y="2893719"/>
                  </a:lnTo>
                  <a:lnTo>
                    <a:pt x="14863" y="2838639"/>
                  </a:lnTo>
                  <a:lnTo>
                    <a:pt x="22693" y="2786130"/>
                  </a:lnTo>
                  <a:lnTo>
                    <a:pt x="31647" y="2736301"/>
                  </a:lnTo>
                  <a:lnTo>
                    <a:pt x="41464" y="2689261"/>
                  </a:lnTo>
                  <a:lnTo>
                    <a:pt x="51885" y="2645118"/>
                  </a:lnTo>
                  <a:lnTo>
                    <a:pt x="62648" y="2603982"/>
                  </a:lnTo>
                  <a:lnTo>
                    <a:pt x="73494" y="2565961"/>
                  </a:lnTo>
                  <a:lnTo>
                    <a:pt x="94389" y="2499701"/>
                  </a:lnTo>
                  <a:lnTo>
                    <a:pt x="112485" y="2447209"/>
                  </a:lnTo>
                  <a:lnTo>
                    <a:pt x="129268" y="2401794"/>
                  </a:lnTo>
                  <a:lnTo>
                    <a:pt x="146126" y="2359947"/>
                  </a:lnTo>
                  <a:lnTo>
                    <a:pt x="163159" y="2321249"/>
                  </a:lnTo>
                  <a:lnTo>
                    <a:pt x="180468" y="2285281"/>
                  </a:lnTo>
                  <a:lnTo>
                    <a:pt x="216319" y="2219862"/>
                  </a:lnTo>
                  <a:lnTo>
                    <a:pt x="254485" y="2160335"/>
                  </a:lnTo>
                  <a:lnTo>
                    <a:pt x="295773" y="2103351"/>
                  </a:lnTo>
                  <a:lnTo>
                    <a:pt x="340989" y="2045556"/>
                  </a:lnTo>
                  <a:lnTo>
                    <a:pt x="365323" y="2015307"/>
                  </a:lnTo>
                  <a:lnTo>
                    <a:pt x="390942" y="1983599"/>
                  </a:lnTo>
                  <a:lnTo>
                    <a:pt x="417947" y="1950013"/>
                  </a:lnTo>
                  <a:lnTo>
                    <a:pt x="446438" y="1914129"/>
                  </a:lnTo>
                  <a:lnTo>
                    <a:pt x="476517" y="1875529"/>
                  </a:lnTo>
                  <a:lnTo>
                    <a:pt x="508284" y="1833793"/>
                  </a:lnTo>
                  <a:lnTo>
                    <a:pt x="541841" y="1788504"/>
                  </a:lnTo>
                  <a:lnTo>
                    <a:pt x="577287" y="1739240"/>
                  </a:lnTo>
                  <a:lnTo>
                    <a:pt x="614725" y="1685585"/>
                  </a:lnTo>
                  <a:lnTo>
                    <a:pt x="654254" y="1627118"/>
                  </a:lnTo>
                  <a:lnTo>
                    <a:pt x="695976" y="1563421"/>
                  </a:lnTo>
                  <a:lnTo>
                    <a:pt x="739992" y="1494074"/>
                  </a:lnTo>
                  <a:lnTo>
                    <a:pt x="760239" y="1461624"/>
                  </a:lnTo>
                  <a:lnTo>
                    <a:pt x="781106" y="1427999"/>
                  </a:lnTo>
                  <a:lnTo>
                    <a:pt x="802536" y="1393158"/>
                  </a:lnTo>
                  <a:lnTo>
                    <a:pt x="824471" y="1357060"/>
                  </a:lnTo>
                  <a:lnTo>
                    <a:pt x="846855" y="1319665"/>
                  </a:lnTo>
                  <a:lnTo>
                    <a:pt x="869630" y="1280931"/>
                  </a:lnTo>
                  <a:lnTo>
                    <a:pt x="892740" y="1240817"/>
                  </a:lnTo>
                  <a:lnTo>
                    <a:pt x="916126" y="1199282"/>
                  </a:lnTo>
                  <a:lnTo>
                    <a:pt x="939731" y="1156286"/>
                  </a:lnTo>
                  <a:lnTo>
                    <a:pt x="963499" y="1111787"/>
                  </a:lnTo>
                  <a:lnTo>
                    <a:pt x="987371" y="1065744"/>
                  </a:lnTo>
                  <a:lnTo>
                    <a:pt x="1011292" y="1018116"/>
                  </a:lnTo>
                  <a:lnTo>
                    <a:pt x="1035203" y="968862"/>
                  </a:lnTo>
                  <a:lnTo>
                    <a:pt x="1059048" y="917941"/>
                  </a:lnTo>
                  <a:lnTo>
                    <a:pt x="1082768" y="865313"/>
                  </a:lnTo>
                  <a:lnTo>
                    <a:pt x="1106308" y="810935"/>
                  </a:lnTo>
                  <a:lnTo>
                    <a:pt x="1129609" y="754767"/>
                  </a:lnTo>
                  <a:lnTo>
                    <a:pt x="1152615" y="696768"/>
                  </a:lnTo>
                  <a:lnTo>
                    <a:pt x="1170611" y="649441"/>
                  </a:lnTo>
                  <a:lnTo>
                    <a:pt x="1188023" y="601863"/>
                  </a:lnTo>
                  <a:lnTo>
                    <a:pt x="1204847" y="554039"/>
                  </a:lnTo>
                  <a:lnTo>
                    <a:pt x="1221084" y="505979"/>
                  </a:lnTo>
                  <a:lnTo>
                    <a:pt x="1236729" y="457688"/>
                  </a:lnTo>
                  <a:lnTo>
                    <a:pt x="1251781" y="409173"/>
                  </a:lnTo>
                  <a:lnTo>
                    <a:pt x="1266239" y="360442"/>
                  </a:lnTo>
                  <a:lnTo>
                    <a:pt x="1280100" y="311502"/>
                  </a:lnTo>
                  <a:lnTo>
                    <a:pt x="1293362" y="262359"/>
                  </a:lnTo>
                  <a:lnTo>
                    <a:pt x="1306023" y="213020"/>
                  </a:lnTo>
                  <a:lnTo>
                    <a:pt x="1318082" y="163493"/>
                  </a:lnTo>
                  <a:lnTo>
                    <a:pt x="1329535" y="113784"/>
                  </a:lnTo>
                  <a:lnTo>
                    <a:pt x="1340382" y="63900"/>
                  </a:lnTo>
                  <a:lnTo>
                    <a:pt x="1350619" y="13849"/>
                  </a:lnTo>
                  <a:lnTo>
                    <a:pt x="1353275" y="0"/>
                  </a:lnTo>
                </a:path>
              </a:pathLst>
            </a:custGeom>
            <a:noFill/>
            <a:ln w="18288">
              <a:solidFill>
                <a:srgbClr val="8080EF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uk-UA"/>
            </a:p>
          </p:txBody>
        </p:sp>
        <p:pic>
          <p:nvPicPr>
            <p:cNvPr id="336" name="object 13"/>
            <p:cNvPicPr/>
            <p:nvPr/>
          </p:nvPicPr>
          <p:blipFill>
            <a:blip r:embed="rId8"/>
            <a:stretch/>
          </p:blipFill>
          <p:spPr>
            <a:xfrm>
              <a:off x="1440" y="-7200"/>
              <a:ext cx="3198600" cy="183564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337" name="object 14"/>
            <p:cNvSpPr/>
            <p:nvPr/>
          </p:nvSpPr>
          <p:spPr>
            <a:xfrm>
              <a:off x="1440" y="20160"/>
              <a:ext cx="3097800" cy="1713960"/>
            </a:xfrm>
            <a:custGeom>
              <a:avLst/>
              <a:gdLst/>
              <a:ahLst/>
              <a:cxnLst/>
              <a:rect l="l" t="t" r="r" b="b"/>
              <a:pathLst>
                <a:path w="3100070" h="1713230">
                  <a:moveTo>
                    <a:pt x="0" y="1449832"/>
                  </a:moveTo>
                  <a:lnTo>
                    <a:pt x="38633" y="1483582"/>
                  </a:lnTo>
                  <a:lnTo>
                    <a:pt x="78059" y="1515131"/>
                  </a:lnTo>
                  <a:lnTo>
                    <a:pt x="118233" y="1544456"/>
                  </a:lnTo>
                  <a:lnTo>
                    <a:pt x="159110" y="1571532"/>
                  </a:lnTo>
                  <a:lnTo>
                    <a:pt x="200643" y="1596339"/>
                  </a:lnTo>
                  <a:lnTo>
                    <a:pt x="242787" y="1618851"/>
                  </a:lnTo>
                  <a:lnTo>
                    <a:pt x="285498" y="1639048"/>
                  </a:lnTo>
                  <a:lnTo>
                    <a:pt x="328728" y="1656905"/>
                  </a:lnTo>
                  <a:lnTo>
                    <a:pt x="372433" y="1672400"/>
                  </a:lnTo>
                  <a:lnTo>
                    <a:pt x="416568" y="1685510"/>
                  </a:lnTo>
                  <a:lnTo>
                    <a:pt x="461086" y="1696212"/>
                  </a:lnTo>
                  <a:lnTo>
                    <a:pt x="525008" y="1706811"/>
                  </a:lnTo>
                  <a:lnTo>
                    <a:pt x="586714" y="1712108"/>
                  </a:lnTo>
                  <a:lnTo>
                    <a:pt x="646054" y="1712681"/>
                  </a:lnTo>
                  <a:lnTo>
                    <a:pt x="702877" y="1709111"/>
                  </a:lnTo>
                  <a:lnTo>
                    <a:pt x="757032" y="1701978"/>
                  </a:lnTo>
                  <a:lnTo>
                    <a:pt x="808368" y="1691859"/>
                  </a:lnTo>
                  <a:lnTo>
                    <a:pt x="856735" y="1679336"/>
                  </a:lnTo>
                  <a:lnTo>
                    <a:pt x="901982" y="1664988"/>
                  </a:lnTo>
                  <a:lnTo>
                    <a:pt x="943957" y="1649394"/>
                  </a:lnTo>
                  <a:lnTo>
                    <a:pt x="982510" y="1633134"/>
                  </a:lnTo>
                  <a:lnTo>
                    <a:pt x="1017491" y="1616787"/>
                  </a:lnTo>
                  <a:lnTo>
                    <a:pt x="1076131" y="1586151"/>
                  </a:lnTo>
                  <a:lnTo>
                    <a:pt x="1137703" y="1550258"/>
                  </a:lnTo>
                  <a:lnTo>
                    <a:pt x="1172664" y="1527371"/>
                  </a:lnTo>
                  <a:lnTo>
                    <a:pt x="1204793" y="1504197"/>
                  </a:lnTo>
                  <a:lnTo>
                    <a:pt x="1262240" y="1456340"/>
                  </a:lnTo>
                  <a:lnTo>
                    <a:pt x="1313412" y="1405382"/>
                  </a:lnTo>
                  <a:lnTo>
                    <a:pt x="1361677" y="1350021"/>
                  </a:lnTo>
                  <a:lnTo>
                    <a:pt x="1385773" y="1320282"/>
                  </a:lnTo>
                  <a:lnTo>
                    <a:pt x="1410404" y="1288954"/>
                  </a:lnTo>
                  <a:lnTo>
                    <a:pt x="1435994" y="1255874"/>
                  </a:lnTo>
                  <a:lnTo>
                    <a:pt x="1462962" y="1220878"/>
                  </a:lnTo>
                  <a:lnTo>
                    <a:pt x="1491729" y="1183804"/>
                  </a:lnTo>
                  <a:lnTo>
                    <a:pt x="1522717" y="1144490"/>
                  </a:lnTo>
                  <a:lnTo>
                    <a:pt x="1556347" y="1102772"/>
                  </a:lnTo>
                  <a:lnTo>
                    <a:pt x="1593040" y="1058486"/>
                  </a:lnTo>
                  <a:lnTo>
                    <a:pt x="1633216" y="1011472"/>
                  </a:lnTo>
                  <a:lnTo>
                    <a:pt x="1677298" y="961565"/>
                  </a:lnTo>
                  <a:lnTo>
                    <a:pt x="1725705" y="908603"/>
                  </a:lnTo>
                  <a:lnTo>
                    <a:pt x="1778859" y="852422"/>
                  </a:lnTo>
                  <a:lnTo>
                    <a:pt x="1837182" y="792861"/>
                  </a:lnTo>
                  <a:lnTo>
                    <a:pt x="1865510" y="764484"/>
                  </a:lnTo>
                  <a:lnTo>
                    <a:pt x="1894993" y="735143"/>
                  </a:lnTo>
                  <a:lnTo>
                    <a:pt x="1925676" y="704939"/>
                  </a:lnTo>
                  <a:lnTo>
                    <a:pt x="1957605" y="673973"/>
                  </a:lnTo>
                  <a:lnTo>
                    <a:pt x="1990825" y="642346"/>
                  </a:lnTo>
                  <a:lnTo>
                    <a:pt x="2025379" y="610159"/>
                  </a:lnTo>
                  <a:lnTo>
                    <a:pt x="2061314" y="577514"/>
                  </a:lnTo>
                  <a:lnTo>
                    <a:pt x="2098674" y="544512"/>
                  </a:lnTo>
                  <a:lnTo>
                    <a:pt x="2137505" y="511254"/>
                  </a:lnTo>
                  <a:lnTo>
                    <a:pt x="2177852" y="477841"/>
                  </a:lnTo>
                  <a:lnTo>
                    <a:pt x="2219758" y="444374"/>
                  </a:lnTo>
                  <a:lnTo>
                    <a:pt x="2263270" y="410956"/>
                  </a:lnTo>
                  <a:lnTo>
                    <a:pt x="2308433" y="377686"/>
                  </a:lnTo>
                  <a:lnTo>
                    <a:pt x="2355291" y="344666"/>
                  </a:lnTo>
                  <a:lnTo>
                    <a:pt x="2403890" y="311997"/>
                  </a:lnTo>
                  <a:lnTo>
                    <a:pt x="2454275" y="279781"/>
                  </a:lnTo>
                  <a:lnTo>
                    <a:pt x="2498780" y="252695"/>
                  </a:lnTo>
                  <a:lnTo>
                    <a:pt x="2543571" y="226687"/>
                  </a:lnTo>
                  <a:lnTo>
                    <a:pt x="2588638" y="201759"/>
                  </a:lnTo>
                  <a:lnTo>
                    <a:pt x="2633972" y="177916"/>
                  </a:lnTo>
                  <a:lnTo>
                    <a:pt x="2679562" y="155162"/>
                  </a:lnTo>
                  <a:lnTo>
                    <a:pt x="2725399" y="133500"/>
                  </a:lnTo>
                  <a:lnTo>
                    <a:pt x="2771473" y="112934"/>
                  </a:lnTo>
                  <a:lnTo>
                    <a:pt x="2817774" y="93469"/>
                  </a:lnTo>
                  <a:lnTo>
                    <a:pt x="2864294" y="75108"/>
                  </a:lnTo>
                  <a:lnTo>
                    <a:pt x="2911021" y="57854"/>
                  </a:lnTo>
                  <a:lnTo>
                    <a:pt x="2957946" y="41713"/>
                  </a:lnTo>
                  <a:lnTo>
                    <a:pt x="3005061" y="26688"/>
                  </a:lnTo>
                  <a:lnTo>
                    <a:pt x="3052353" y="12782"/>
                  </a:lnTo>
                  <a:lnTo>
                    <a:pt x="3099816" y="0"/>
                  </a:lnTo>
                </a:path>
              </a:pathLst>
            </a:custGeom>
            <a:noFill/>
            <a:ln w="18288">
              <a:solidFill>
                <a:srgbClr val="F95252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uk-UA"/>
            </a:p>
          </p:txBody>
        </p:sp>
        <p:pic>
          <p:nvPicPr>
            <p:cNvPr id="338" name="object 15"/>
            <p:cNvPicPr/>
            <p:nvPr/>
          </p:nvPicPr>
          <p:blipFill>
            <a:blip r:embed="rId9"/>
            <a:stretch/>
          </p:blipFill>
          <p:spPr>
            <a:xfrm>
              <a:off x="1440" y="-7200"/>
              <a:ext cx="3515400" cy="165852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339" name="object 16"/>
            <p:cNvSpPr/>
            <p:nvPr/>
          </p:nvSpPr>
          <p:spPr>
            <a:xfrm>
              <a:off x="1440" y="-720"/>
              <a:ext cx="3335760" cy="1481760"/>
            </a:xfrm>
            <a:custGeom>
              <a:avLst/>
              <a:gdLst/>
              <a:ahLst/>
              <a:cxnLst/>
              <a:rect l="l" t="t" r="r" b="b"/>
              <a:pathLst>
                <a:path w="3337560" h="1481455">
                  <a:moveTo>
                    <a:pt x="3337540" y="0"/>
                  </a:moveTo>
                  <a:lnTo>
                    <a:pt x="0" y="0"/>
                  </a:lnTo>
                  <a:lnTo>
                    <a:pt x="3090" y="1253871"/>
                  </a:lnTo>
                  <a:lnTo>
                    <a:pt x="44650" y="1283031"/>
                  </a:lnTo>
                  <a:lnTo>
                    <a:pt x="87062" y="1310298"/>
                  </a:lnTo>
                  <a:lnTo>
                    <a:pt x="130278" y="1335650"/>
                  </a:lnTo>
                  <a:lnTo>
                    <a:pt x="174248" y="1359065"/>
                  </a:lnTo>
                  <a:lnTo>
                    <a:pt x="218924" y="1380521"/>
                  </a:lnTo>
                  <a:lnTo>
                    <a:pt x="264258" y="1399994"/>
                  </a:lnTo>
                  <a:lnTo>
                    <a:pt x="310200" y="1417463"/>
                  </a:lnTo>
                  <a:lnTo>
                    <a:pt x="356702" y="1432906"/>
                  </a:lnTo>
                  <a:lnTo>
                    <a:pt x="403714" y="1446299"/>
                  </a:lnTo>
                  <a:lnTo>
                    <a:pt x="451189" y="1457621"/>
                  </a:lnTo>
                  <a:lnTo>
                    <a:pt x="499078" y="1466850"/>
                  </a:lnTo>
                  <a:lnTo>
                    <a:pt x="567840" y="1476034"/>
                  </a:lnTo>
                  <a:lnTo>
                    <a:pt x="634218" y="1480628"/>
                  </a:lnTo>
                  <a:lnTo>
                    <a:pt x="698051" y="1481132"/>
                  </a:lnTo>
                  <a:lnTo>
                    <a:pt x="759176" y="1478049"/>
                  </a:lnTo>
                  <a:lnTo>
                    <a:pt x="817430" y="1471880"/>
                  </a:lnTo>
                  <a:lnTo>
                    <a:pt x="872652" y="1463127"/>
                  </a:lnTo>
                  <a:lnTo>
                    <a:pt x="924680" y="1452292"/>
                  </a:lnTo>
                  <a:lnTo>
                    <a:pt x="973351" y="1439877"/>
                  </a:lnTo>
                  <a:lnTo>
                    <a:pt x="1018503" y="1426383"/>
                  </a:lnTo>
                  <a:lnTo>
                    <a:pt x="1059974" y="1412312"/>
                  </a:lnTo>
                  <a:lnTo>
                    <a:pt x="1097602" y="1398166"/>
                  </a:lnTo>
                  <a:lnTo>
                    <a:pt x="1160680" y="1371656"/>
                  </a:lnTo>
                  <a:lnTo>
                    <a:pt x="1226903" y="1340616"/>
                  </a:lnTo>
                  <a:lnTo>
                    <a:pt x="1264504" y="1320828"/>
                  </a:lnTo>
                  <a:lnTo>
                    <a:pt x="1299061" y="1300791"/>
                  </a:lnTo>
                  <a:lnTo>
                    <a:pt x="1360853" y="1259410"/>
                  </a:lnTo>
                  <a:lnTo>
                    <a:pt x="1415901" y="1215345"/>
                  </a:lnTo>
                  <a:lnTo>
                    <a:pt x="1467827" y="1167472"/>
                  </a:lnTo>
                  <a:lnTo>
                    <a:pt x="1520253" y="1114663"/>
                  </a:lnTo>
                  <a:lnTo>
                    <a:pt x="1607754" y="1023732"/>
                  </a:lnTo>
                  <a:lnTo>
                    <a:pt x="1641095" y="989734"/>
                  </a:lnTo>
                  <a:lnTo>
                    <a:pt x="1677277" y="953658"/>
                  </a:lnTo>
                  <a:lnTo>
                    <a:pt x="1716754" y="915363"/>
                  </a:lnTo>
                  <a:lnTo>
                    <a:pt x="1759979" y="874708"/>
                  </a:lnTo>
                  <a:lnTo>
                    <a:pt x="1807403" y="831552"/>
                  </a:lnTo>
                  <a:lnTo>
                    <a:pt x="1859480" y="785755"/>
                  </a:lnTo>
                  <a:lnTo>
                    <a:pt x="1916662" y="737175"/>
                  </a:lnTo>
                  <a:lnTo>
                    <a:pt x="1979402" y="685673"/>
                  </a:lnTo>
                  <a:lnTo>
                    <a:pt x="2041540" y="635789"/>
                  </a:lnTo>
                  <a:lnTo>
                    <a:pt x="2074528" y="609679"/>
                  </a:lnTo>
                  <a:lnTo>
                    <a:pt x="2108861" y="582906"/>
                  </a:lnTo>
                  <a:lnTo>
                    <a:pt x="2144586" y="555558"/>
                  </a:lnTo>
                  <a:lnTo>
                    <a:pt x="2181751" y="527724"/>
                  </a:lnTo>
                  <a:lnTo>
                    <a:pt x="2220405" y="499491"/>
                  </a:lnTo>
                  <a:lnTo>
                    <a:pt x="2260596" y="470947"/>
                  </a:lnTo>
                  <a:lnTo>
                    <a:pt x="2302372" y="442180"/>
                  </a:lnTo>
                  <a:lnTo>
                    <a:pt x="2345781" y="413277"/>
                  </a:lnTo>
                  <a:lnTo>
                    <a:pt x="2390872" y="384327"/>
                  </a:lnTo>
                  <a:lnTo>
                    <a:pt x="2437692" y="355417"/>
                  </a:lnTo>
                  <a:lnTo>
                    <a:pt x="2486290" y="326635"/>
                  </a:lnTo>
                  <a:lnTo>
                    <a:pt x="2536713" y="298068"/>
                  </a:lnTo>
                  <a:lnTo>
                    <a:pt x="2589011" y="269806"/>
                  </a:lnTo>
                  <a:lnTo>
                    <a:pt x="2643231" y="241935"/>
                  </a:lnTo>
                  <a:lnTo>
                    <a:pt x="2687895" y="220062"/>
                  </a:lnTo>
                  <a:lnTo>
                    <a:pt x="2732828" y="198999"/>
                  </a:lnTo>
                  <a:lnTo>
                    <a:pt x="2778021" y="178746"/>
                  </a:lnTo>
                  <a:lnTo>
                    <a:pt x="2823466" y="159308"/>
                  </a:lnTo>
                  <a:lnTo>
                    <a:pt x="2869155" y="140687"/>
                  </a:lnTo>
                  <a:lnTo>
                    <a:pt x="2915078" y="122886"/>
                  </a:lnTo>
                  <a:lnTo>
                    <a:pt x="2961228" y="105906"/>
                  </a:lnTo>
                  <a:lnTo>
                    <a:pt x="3007595" y="89752"/>
                  </a:lnTo>
                  <a:lnTo>
                    <a:pt x="3054172" y="74426"/>
                  </a:lnTo>
                  <a:lnTo>
                    <a:pt x="3100949" y="59929"/>
                  </a:lnTo>
                  <a:lnTo>
                    <a:pt x="3147918" y="46266"/>
                  </a:lnTo>
                  <a:lnTo>
                    <a:pt x="3195070" y="33439"/>
                  </a:lnTo>
                  <a:lnTo>
                    <a:pt x="3242397" y="21450"/>
                  </a:lnTo>
                  <a:lnTo>
                    <a:pt x="3289890" y="10303"/>
                  </a:lnTo>
                  <a:lnTo>
                    <a:pt x="3337540" y="0"/>
                  </a:lnTo>
                  <a:close/>
                </a:path>
              </a:pathLst>
            </a:custGeom>
            <a:solidFill>
              <a:srgbClr val="9999CC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uk-UA"/>
            </a:p>
          </p:txBody>
        </p:sp>
        <p:pic>
          <p:nvPicPr>
            <p:cNvPr id="340" name="object 17"/>
            <p:cNvPicPr/>
            <p:nvPr/>
          </p:nvPicPr>
          <p:blipFill>
            <a:blip r:embed="rId10"/>
            <a:stretch/>
          </p:blipFill>
          <p:spPr>
            <a:xfrm>
              <a:off x="3960" y="-7200"/>
              <a:ext cx="9135000" cy="6857280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341" name="object 18"/>
          <p:cNvSpPr/>
          <p:nvPr/>
        </p:nvSpPr>
        <p:spPr>
          <a:xfrm>
            <a:off x="301732" y="1235565"/>
            <a:ext cx="8295248" cy="620739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0" tIns="13320" rIns="0" bIns="0" anchor="t">
            <a:spAutoFit/>
          </a:bodyPr>
          <a:lstStyle/>
          <a:p>
            <a:pPr marL="12600">
              <a:lnSpc>
                <a:spcPts val="2580"/>
              </a:lnSpc>
              <a:spcBef>
                <a:spcPts val="105"/>
              </a:spcBef>
              <a:tabLst>
                <a:tab pos="4546080" algn="l"/>
              </a:tabLst>
            </a:pPr>
            <a:r>
              <a:rPr lang="uk-UA" sz="2200" b="0" strike="noStrike" spc="-1" dirty="0">
                <a:solidFill>
                  <a:srgbClr val="000000"/>
                </a:solidFill>
                <a:latin typeface="Verdana"/>
                <a:ea typeface="DejaVu Sans"/>
              </a:rPr>
              <a:t>На</a:t>
            </a:r>
            <a:r>
              <a:rPr lang="uk-UA" sz="2200" b="0" strike="noStrike" spc="-15" dirty="0">
                <a:solidFill>
                  <a:srgbClr val="000000"/>
                </a:solidFill>
                <a:latin typeface="Verdana"/>
                <a:ea typeface="DejaVu Sans"/>
              </a:rPr>
              <a:t> </a:t>
            </a:r>
            <a:r>
              <a:rPr lang="uk-UA" sz="2200" b="0" strike="noStrike" spc="-1" dirty="0">
                <a:solidFill>
                  <a:srgbClr val="000000"/>
                </a:solidFill>
                <a:latin typeface="Verdana"/>
                <a:ea typeface="DejaVu Sans"/>
              </a:rPr>
              <a:t>початок</a:t>
            </a:r>
            <a:r>
              <a:rPr lang="uk-UA" sz="2200" b="0" strike="noStrike" spc="-66" dirty="0">
                <a:solidFill>
                  <a:srgbClr val="000000"/>
                </a:solidFill>
                <a:latin typeface="Verdana"/>
                <a:ea typeface="DejaVu Sans"/>
              </a:rPr>
              <a:t> </a:t>
            </a:r>
            <a:r>
              <a:rPr lang="uk-UA" sz="2200" b="0" strike="noStrike" spc="-1" dirty="0">
                <a:solidFill>
                  <a:srgbClr val="000000"/>
                </a:solidFill>
                <a:latin typeface="Verdana"/>
                <a:ea typeface="DejaVu Sans"/>
              </a:rPr>
              <a:t>навчального</a:t>
            </a:r>
            <a:r>
              <a:rPr lang="uk-UA" sz="2200" b="0" strike="noStrike" spc="-75" dirty="0">
                <a:solidFill>
                  <a:srgbClr val="000000"/>
                </a:solidFill>
                <a:latin typeface="Verdana"/>
                <a:ea typeface="DejaVu Sans"/>
              </a:rPr>
              <a:t> </a:t>
            </a:r>
            <a:r>
              <a:rPr lang="uk-UA" sz="2200" b="0" strike="noStrike" spc="-21" dirty="0">
                <a:solidFill>
                  <a:srgbClr val="000000"/>
                </a:solidFill>
                <a:latin typeface="Verdana"/>
                <a:ea typeface="DejaVu Sans"/>
              </a:rPr>
              <a:t>року</a:t>
            </a:r>
            <a:r>
              <a:rPr lang="uk-UA" sz="2200" b="0" strike="noStrike" spc="-1" dirty="0">
                <a:solidFill>
                  <a:srgbClr val="000000"/>
                </a:solidFill>
                <a:latin typeface="Verdana"/>
                <a:ea typeface="DejaVu Sans"/>
              </a:rPr>
              <a:t>	-</a:t>
            </a:r>
            <a:r>
              <a:rPr lang="uk-UA" sz="2200" b="0" strike="noStrike" spc="-46" dirty="0">
                <a:solidFill>
                  <a:srgbClr val="000000"/>
                </a:solidFill>
                <a:latin typeface="Verdana"/>
                <a:ea typeface="DejaVu Sans"/>
              </a:rPr>
              <a:t> </a:t>
            </a:r>
            <a:r>
              <a:rPr lang="uk-UA" sz="2200" b="1" strike="noStrike" spc="-1" dirty="0">
                <a:solidFill>
                  <a:srgbClr val="000000"/>
                </a:solidFill>
                <a:latin typeface="Verdana"/>
                <a:ea typeface="DejaVu Sans"/>
              </a:rPr>
              <a:t>1170</a:t>
            </a:r>
            <a:r>
              <a:rPr lang="uk-UA" sz="2200" b="1" strike="noStrike" spc="-35" dirty="0">
                <a:solidFill>
                  <a:srgbClr val="000000"/>
                </a:solidFill>
                <a:latin typeface="Verdana"/>
                <a:ea typeface="DejaVu Sans"/>
              </a:rPr>
              <a:t> </a:t>
            </a:r>
            <a:r>
              <a:rPr lang="uk-UA" sz="2200" b="1" strike="noStrike" spc="-12" dirty="0">
                <a:solidFill>
                  <a:srgbClr val="000000"/>
                </a:solidFill>
                <a:latin typeface="Verdana"/>
                <a:ea typeface="DejaVu Sans"/>
              </a:rPr>
              <a:t>учнів</a:t>
            </a:r>
            <a:endParaRPr lang="uk-UA" sz="2200" b="0" strike="noStrike" spc="-1" dirty="0">
              <a:latin typeface="Arial"/>
            </a:endParaRPr>
          </a:p>
          <a:p>
            <a:pPr marL="12600">
              <a:lnSpc>
                <a:spcPts val="2580"/>
              </a:lnSpc>
              <a:tabLst>
                <a:tab pos="4606920" algn="l"/>
              </a:tabLst>
            </a:pPr>
            <a:r>
              <a:rPr lang="uk-UA" sz="2200" b="0" strike="noStrike" spc="-1" dirty="0">
                <a:solidFill>
                  <a:srgbClr val="000000"/>
                </a:solidFill>
                <a:latin typeface="Verdana"/>
                <a:ea typeface="DejaVu Sans"/>
              </a:rPr>
              <a:t>На</a:t>
            </a:r>
            <a:r>
              <a:rPr lang="uk-UA" sz="2200" b="0" strike="noStrike" spc="-46" dirty="0">
                <a:solidFill>
                  <a:srgbClr val="000000"/>
                </a:solidFill>
                <a:latin typeface="Verdana"/>
                <a:ea typeface="DejaVu Sans"/>
              </a:rPr>
              <a:t> </a:t>
            </a:r>
            <a:r>
              <a:rPr lang="uk-UA" sz="2200" b="0" strike="noStrike" spc="-1" dirty="0">
                <a:solidFill>
                  <a:srgbClr val="000000"/>
                </a:solidFill>
                <a:latin typeface="Verdana"/>
                <a:ea typeface="DejaVu Sans"/>
              </a:rPr>
              <a:t>кінець</a:t>
            </a:r>
            <a:r>
              <a:rPr lang="uk-UA" sz="2200" b="0" strike="noStrike" spc="-46" dirty="0">
                <a:solidFill>
                  <a:srgbClr val="000000"/>
                </a:solidFill>
                <a:latin typeface="Verdana"/>
                <a:ea typeface="DejaVu Sans"/>
              </a:rPr>
              <a:t> </a:t>
            </a:r>
            <a:r>
              <a:rPr lang="uk-UA" sz="2200" b="0" strike="noStrike" spc="-1" dirty="0">
                <a:solidFill>
                  <a:srgbClr val="000000"/>
                </a:solidFill>
                <a:latin typeface="Verdana"/>
                <a:ea typeface="DejaVu Sans"/>
              </a:rPr>
              <a:t>навчального</a:t>
            </a:r>
            <a:r>
              <a:rPr lang="uk-UA" sz="2200" b="0" strike="noStrike" spc="-97" dirty="0">
                <a:solidFill>
                  <a:srgbClr val="000000"/>
                </a:solidFill>
                <a:latin typeface="Verdana"/>
                <a:ea typeface="DejaVu Sans"/>
              </a:rPr>
              <a:t> </a:t>
            </a:r>
            <a:r>
              <a:rPr lang="uk-UA" sz="2200" b="0" strike="noStrike" spc="-21" dirty="0">
                <a:solidFill>
                  <a:srgbClr val="000000"/>
                </a:solidFill>
                <a:latin typeface="Verdana"/>
                <a:ea typeface="DejaVu Sans"/>
              </a:rPr>
              <a:t>року</a:t>
            </a:r>
            <a:r>
              <a:rPr lang="uk-UA" sz="2200" b="0" strike="noStrike" spc="-1" dirty="0">
                <a:solidFill>
                  <a:srgbClr val="000000"/>
                </a:solidFill>
                <a:latin typeface="Verdana"/>
                <a:ea typeface="DejaVu Sans"/>
              </a:rPr>
              <a:t>     -</a:t>
            </a:r>
            <a:r>
              <a:rPr lang="uk-UA" sz="2200" b="0" strike="noStrike" spc="-55" dirty="0">
                <a:solidFill>
                  <a:srgbClr val="000000"/>
                </a:solidFill>
                <a:latin typeface="Verdana"/>
                <a:ea typeface="DejaVu Sans"/>
              </a:rPr>
              <a:t> </a:t>
            </a:r>
            <a:r>
              <a:rPr lang="uk-UA" sz="2200" b="1" strike="noStrike" spc="-1" dirty="0">
                <a:solidFill>
                  <a:srgbClr val="000000"/>
                </a:solidFill>
                <a:latin typeface="Verdana"/>
                <a:ea typeface="DejaVu Sans"/>
              </a:rPr>
              <a:t>1168</a:t>
            </a:r>
            <a:r>
              <a:rPr lang="uk-UA" sz="2200" b="1" strike="noStrike" spc="-21" dirty="0">
                <a:solidFill>
                  <a:srgbClr val="000000"/>
                </a:solidFill>
                <a:latin typeface="Verdana"/>
                <a:ea typeface="DejaVu Sans"/>
              </a:rPr>
              <a:t> </a:t>
            </a:r>
            <a:r>
              <a:rPr lang="uk-UA" sz="2200" b="1" strike="noStrike" spc="-12" dirty="0">
                <a:solidFill>
                  <a:srgbClr val="000000"/>
                </a:solidFill>
                <a:latin typeface="Verdana"/>
                <a:ea typeface="DejaVu Sans"/>
              </a:rPr>
              <a:t>учнів</a:t>
            </a:r>
            <a:endParaRPr lang="uk-UA" sz="2200" b="0" strike="noStrike" spc="-1" dirty="0">
              <a:latin typeface="Arial"/>
            </a:endParaRPr>
          </a:p>
          <a:p>
            <a:pPr marL="12600">
              <a:lnSpc>
                <a:spcPts val="2580"/>
              </a:lnSpc>
              <a:spcBef>
                <a:spcPts val="2381"/>
              </a:spcBef>
              <a:tabLst>
                <a:tab pos="4606920" algn="l"/>
              </a:tabLst>
            </a:pPr>
            <a:r>
              <a:rPr lang="uk-UA" sz="2200" b="0" strike="noStrike" spc="-1" dirty="0">
                <a:solidFill>
                  <a:srgbClr val="000000"/>
                </a:solidFill>
                <a:latin typeface="Verdana"/>
                <a:ea typeface="DejaVu Sans"/>
              </a:rPr>
              <a:t>Випускники</a:t>
            </a:r>
            <a:r>
              <a:rPr lang="uk-UA" sz="2200" b="0" strike="noStrike" spc="-60" dirty="0">
                <a:solidFill>
                  <a:srgbClr val="000000"/>
                </a:solidFill>
                <a:latin typeface="Verdana"/>
                <a:ea typeface="DejaVu Sans"/>
              </a:rPr>
              <a:t> </a:t>
            </a:r>
            <a:r>
              <a:rPr lang="uk-UA" sz="2200" b="0" strike="noStrike" spc="-1" dirty="0">
                <a:solidFill>
                  <a:srgbClr val="000000"/>
                </a:solidFill>
                <a:latin typeface="Verdana"/>
                <a:ea typeface="DejaVu Sans"/>
              </a:rPr>
              <a:t>школи:</a:t>
            </a:r>
            <a:r>
              <a:rPr lang="uk-UA" sz="2200" b="0" strike="noStrike" spc="-72" dirty="0">
                <a:solidFill>
                  <a:srgbClr val="000000"/>
                </a:solidFill>
                <a:latin typeface="Verdana"/>
                <a:ea typeface="DejaVu Sans"/>
              </a:rPr>
              <a:t> </a:t>
            </a:r>
            <a:r>
              <a:rPr lang="uk-UA" sz="2200" b="0" strike="noStrike" spc="-1" dirty="0">
                <a:solidFill>
                  <a:srgbClr val="000000"/>
                </a:solidFill>
                <a:latin typeface="Verdana"/>
                <a:ea typeface="DejaVu Sans"/>
              </a:rPr>
              <a:t>11</a:t>
            </a:r>
            <a:r>
              <a:rPr lang="uk-UA" sz="2200" b="0" strike="noStrike" spc="-15" dirty="0">
                <a:solidFill>
                  <a:srgbClr val="000000"/>
                </a:solidFill>
                <a:latin typeface="Verdana"/>
                <a:ea typeface="DejaVu Sans"/>
              </a:rPr>
              <a:t> </a:t>
            </a:r>
            <a:r>
              <a:rPr lang="uk-UA" sz="2200" b="0" strike="noStrike" spc="-1" dirty="0">
                <a:solidFill>
                  <a:srgbClr val="000000"/>
                </a:solidFill>
                <a:latin typeface="Verdana"/>
                <a:ea typeface="DejaVu Sans"/>
              </a:rPr>
              <a:t>клас -</a:t>
            </a:r>
            <a:r>
              <a:rPr lang="uk-UA" sz="2200" b="0" strike="noStrike" spc="-26" dirty="0">
                <a:solidFill>
                  <a:srgbClr val="000000"/>
                </a:solidFill>
                <a:latin typeface="Verdana"/>
                <a:ea typeface="DejaVu Sans"/>
              </a:rPr>
              <a:t> </a:t>
            </a:r>
            <a:r>
              <a:rPr lang="uk-UA" sz="2200" b="1" spc="-1" dirty="0">
                <a:solidFill>
                  <a:srgbClr val="000000"/>
                </a:solidFill>
                <a:latin typeface="Verdana"/>
                <a:ea typeface="DejaVu Sans"/>
              </a:rPr>
              <a:t>75</a:t>
            </a:r>
            <a:r>
              <a:rPr lang="uk-UA" sz="2200" b="1" strike="noStrike" spc="-35" dirty="0">
                <a:solidFill>
                  <a:srgbClr val="000000"/>
                </a:solidFill>
                <a:latin typeface="Verdana"/>
                <a:ea typeface="DejaVu Sans"/>
              </a:rPr>
              <a:t> </a:t>
            </a:r>
            <a:r>
              <a:rPr lang="uk-UA" sz="2200" b="1" strike="noStrike" spc="-12" dirty="0">
                <a:solidFill>
                  <a:srgbClr val="000000"/>
                </a:solidFill>
                <a:latin typeface="Verdana"/>
                <a:ea typeface="DejaVu Sans"/>
              </a:rPr>
              <a:t>учнів</a:t>
            </a:r>
            <a:endParaRPr lang="uk-UA" sz="2200" b="0" strike="noStrike" spc="-1" dirty="0">
              <a:latin typeface="Arial"/>
            </a:endParaRPr>
          </a:p>
          <a:p>
            <a:pPr marL="3159000">
              <a:lnSpc>
                <a:spcPts val="2580"/>
              </a:lnSpc>
              <a:tabLst>
                <a:tab pos="4606920" algn="l"/>
              </a:tabLst>
            </a:pPr>
            <a:r>
              <a:rPr lang="uk-UA" sz="2200" b="0" strike="noStrike" spc="-1" dirty="0">
                <a:solidFill>
                  <a:srgbClr val="000000"/>
                </a:solidFill>
                <a:latin typeface="Verdana"/>
                <a:ea typeface="DejaVu Sans"/>
              </a:rPr>
              <a:t>9</a:t>
            </a:r>
            <a:r>
              <a:rPr lang="uk-UA" sz="2200" b="0" strike="noStrike" spc="-21" dirty="0">
                <a:solidFill>
                  <a:srgbClr val="000000"/>
                </a:solidFill>
                <a:latin typeface="Verdana"/>
                <a:ea typeface="DejaVu Sans"/>
              </a:rPr>
              <a:t> </a:t>
            </a:r>
            <a:r>
              <a:rPr lang="uk-UA" sz="2200" b="0" strike="noStrike" spc="-1" dirty="0">
                <a:solidFill>
                  <a:srgbClr val="000000"/>
                </a:solidFill>
                <a:latin typeface="Verdana"/>
                <a:ea typeface="DejaVu Sans"/>
              </a:rPr>
              <a:t>клас</a:t>
            </a:r>
            <a:r>
              <a:rPr lang="uk-UA" sz="2200" b="0" strike="noStrike" spc="-21" dirty="0">
                <a:solidFill>
                  <a:srgbClr val="000000"/>
                </a:solidFill>
                <a:latin typeface="Verdana"/>
                <a:ea typeface="DejaVu Sans"/>
              </a:rPr>
              <a:t> </a:t>
            </a:r>
            <a:r>
              <a:rPr lang="uk-UA" sz="2200" b="0" strike="noStrike" spc="-1" dirty="0">
                <a:solidFill>
                  <a:srgbClr val="000000"/>
                </a:solidFill>
                <a:latin typeface="Verdana"/>
                <a:ea typeface="DejaVu Sans"/>
              </a:rPr>
              <a:t>-</a:t>
            </a:r>
            <a:r>
              <a:rPr lang="uk-UA" sz="2200" b="0" strike="noStrike" spc="-21" dirty="0">
                <a:solidFill>
                  <a:srgbClr val="000000"/>
                </a:solidFill>
                <a:latin typeface="Verdana"/>
                <a:ea typeface="DejaVu Sans"/>
              </a:rPr>
              <a:t> </a:t>
            </a:r>
            <a:r>
              <a:rPr lang="uk-UA" sz="2200" b="1" spc="-1" dirty="0">
                <a:solidFill>
                  <a:srgbClr val="000000"/>
                </a:solidFill>
                <a:latin typeface="Verdana"/>
                <a:ea typeface="DejaVu Sans"/>
              </a:rPr>
              <a:t>125</a:t>
            </a:r>
            <a:r>
              <a:rPr lang="uk-UA" sz="2200" b="1" strike="noStrike" spc="-32" dirty="0">
                <a:solidFill>
                  <a:srgbClr val="000000"/>
                </a:solidFill>
                <a:latin typeface="Verdana"/>
                <a:ea typeface="DejaVu Sans"/>
              </a:rPr>
              <a:t> </a:t>
            </a:r>
            <a:r>
              <a:rPr lang="uk-UA" sz="2200" b="1" strike="noStrike" spc="-12" dirty="0">
                <a:solidFill>
                  <a:srgbClr val="000000"/>
                </a:solidFill>
                <a:latin typeface="Verdana"/>
                <a:ea typeface="DejaVu Sans"/>
              </a:rPr>
              <a:t>учнів</a:t>
            </a:r>
            <a:endParaRPr lang="uk-UA" sz="2200" b="0" strike="noStrike" spc="-1" dirty="0">
              <a:latin typeface="Arial"/>
            </a:endParaRPr>
          </a:p>
          <a:p>
            <a:pPr marL="12600">
              <a:lnSpc>
                <a:spcPct val="150000"/>
              </a:lnSpc>
              <a:tabLst>
                <a:tab pos="4606920" algn="l"/>
              </a:tabLst>
            </a:pPr>
            <a:r>
              <a:rPr lang="uk-UA" sz="2000" b="1" i="1" strike="noStrike" spc="-1" dirty="0">
                <a:solidFill>
                  <a:srgbClr val="002BC0"/>
                </a:solidFill>
                <a:latin typeface="Verdana"/>
                <a:ea typeface="DejaVu Sans"/>
              </a:rPr>
              <a:t>Нагороджені </a:t>
            </a:r>
            <a:r>
              <a:rPr lang="uk-UA" sz="2000" b="1" i="1" spc="-1" dirty="0">
                <a:solidFill>
                  <a:srgbClr val="002BC0"/>
                </a:solidFill>
                <a:latin typeface="Verdana"/>
                <a:ea typeface="DejaVu Sans"/>
              </a:rPr>
              <a:t>Срібною</a:t>
            </a:r>
            <a:r>
              <a:rPr lang="uk-UA" sz="2000" b="1" i="1" strike="noStrike" spc="-1" dirty="0">
                <a:solidFill>
                  <a:srgbClr val="002BC0"/>
                </a:solidFill>
                <a:latin typeface="Verdana"/>
                <a:ea typeface="DejaVu Sans"/>
              </a:rPr>
              <a:t> медаллю: </a:t>
            </a:r>
            <a:r>
              <a:rPr lang="uk-UA" sz="2000" b="1" i="1" spc="-1" dirty="0">
                <a:solidFill>
                  <a:srgbClr val="000000"/>
                </a:solidFill>
                <a:latin typeface="Verdana"/>
                <a:ea typeface="DejaVu Sans"/>
              </a:rPr>
              <a:t>4</a:t>
            </a:r>
            <a:r>
              <a:rPr lang="uk-UA" sz="2000" b="1" strike="noStrike" spc="-1" dirty="0">
                <a:solidFill>
                  <a:srgbClr val="000000"/>
                </a:solidFill>
                <a:latin typeface="Verdana"/>
                <a:ea typeface="DejaVu Sans"/>
              </a:rPr>
              <a:t> учні</a:t>
            </a:r>
            <a:endParaRPr lang="uk-UA" sz="2000" b="0" strike="noStrike" spc="-1" dirty="0">
              <a:latin typeface="Arial"/>
            </a:endParaRPr>
          </a:p>
          <a:p>
            <a:pPr marL="12600">
              <a:lnSpc>
                <a:spcPct val="150000"/>
              </a:lnSpc>
              <a:tabLst>
                <a:tab pos="4606920" algn="l"/>
              </a:tabLst>
            </a:pPr>
            <a:r>
              <a:rPr lang="uk-UA" sz="2000" b="1" i="1" strike="noStrike" spc="-1" dirty="0">
                <a:solidFill>
                  <a:srgbClr val="002BC0"/>
                </a:solidFill>
                <a:latin typeface="Verdana"/>
                <a:ea typeface="DejaVu Sans"/>
              </a:rPr>
              <a:t>Свідоцтво</a:t>
            </a:r>
            <a:r>
              <a:rPr lang="uk-UA" sz="2000" b="1" i="1" strike="noStrike" spc="-66" dirty="0">
                <a:solidFill>
                  <a:srgbClr val="002BC0"/>
                </a:solidFill>
                <a:latin typeface="Verdana"/>
                <a:ea typeface="DejaVu Sans"/>
              </a:rPr>
              <a:t> </a:t>
            </a:r>
            <a:r>
              <a:rPr lang="uk-UA" sz="2000" b="1" i="1" strike="noStrike" spc="-1" dirty="0">
                <a:solidFill>
                  <a:srgbClr val="002BC0"/>
                </a:solidFill>
                <a:latin typeface="Verdana"/>
                <a:ea typeface="DejaVu Sans"/>
              </a:rPr>
              <a:t>з</a:t>
            </a:r>
            <a:r>
              <a:rPr lang="uk-UA" sz="2000" b="1" i="1" strike="noStrike" spc="-15" dirty="0">
                <a:solidFill>
                  <a:srgbClr val="002BC0"/>
                </a:solidFill>
                <a:latin typeface="Verdana"/>
                <a:ea typeface="DejaVu Sans"/>
              </a:rPr>
              <a:t> </a:t>
            </a:r>
            <a:r>
              <a:rPr lang="uk-UA" sz="2000" b="1" i="1" strike="noStrike" spc="-12" dirty="0">
                <a:solidFill>
                  <a:srgbClr val="002BC0"/>
                </a:solidFill>
                <a:latin typeface="Verdana"/>
                <a:ea typeface="DejaVu Sans"/>
              </a:rPr>
              <a:t>відзнакою: </a:t>
            </a:r>
            <a:r>
              <a:rPr lang="uk-UA" sz="2000" b="1" i="1" spc="-12" dirty="0">
                <a:solidFill>
                  <a:srgbClr val="000000"/>
                </a:solidFill>
                <a:latin typeface="Verdana"/>
                <a:ea typeface="DejaVu Sans"/>
              </a:rPr>
              <a:t>7</a:t>
            </a:r>
            <a:r>
              <a:rPr lang="uk-UA" sz="2000" b="1" strike="noStrike" spc="-12" dirty="0">
                <a:solidFill>
                  <a:srgbClr val="000000"/>
                </a:solidFill>
                <a:latin typeface="Verdana"/>
                <a:ea typeface="DejaVu Sans"/>
              </a:rPr>
              <a:t> учнів</a:t>
            </a:r>
            <a:endParaRPr lang="uk-UA" sz="2000" b="0" strike="noStrike" spc="-1" dirty="0">
              <a:latin typeface="Arial"/>
            </a:endParaRPr>
          </a:p>
          <a:p>
            <a:pPr marL="12600">
              <a:tabLst>
                <a:tab pos="1765800" algn="l"/>
              </a:tabLst>
            </a:pPr>
            <a:r>
              <a:rPr lang="uk-UA" sz="2000" b="1" i="1" strike="noStrike" spc="-1" dirty="0">
                <a:solidFill>
                  <a:srgbClr val="2B12C0"/>
                </a:solidFill>
                <a:latin typeface="Verdana"/>
                <a:ea typeface="DejaVu Sans"/>
              </a:rPr>
              <a:t>Похвальним</a:t>
            </a:r>
            <a:r>
              <a:rPr lang="uk-UA" sz="2000" b="1" i="1" strike="noStrike" spc="-32" dirty="0">
                <a:solidFill>
                  <a:srgbClr val="2B12C0"/>
                </a:solidFill>
                <a:latin typeface="Verdana"/>
                <a:ea typeface="DejaVu Sans"/>
              </a:rPr>
              <a:t> </a:t>
            </a:r>
            <a:r>
              <a:rPr lang="uk-UA" sz="2000" b="1" i="1" strike="noStrike" spc="-12" dirty="0">
                <a:solidFill>
                  <a:srgbClr val="2B12C0"/>
                </a:solidFill>
                <a:latin typeface="Verdana"/>
                <a:ea typeface="DejaVu Sans"/>
              </a:rPr>
              <a:t>листом</a:t>
            </a:r>
            <a:r>
              <a:rPr lang="uk-UA" sz="2000" b="1" i="1" strike="noStrike" spc="-1" dirty="0">
                <a:solidFill>
                  <a:srgbClr val="2B12C0"/>
                </a:solidFill>
                <a:latin typeface="Arial"/>
                <a:ea typeface="DejaVu Sans"/>
              </a:rPr>
              <a:t> </a:t>
            </a:r>
            <a:r>
              <a:rPr lang="uk-UA" sz="2000" b="0" strike="noStrike" spc="-1" dirty="0">
                <a:solidFill>
                  <a:srgbClr val="000000"/>
                </a:solidFill>
                <a:latin typeface="Verdana"/>
                <a:ea typeface="DejaVu Sans"/>
              </a:rPr>
              <a:t>«</a:t>
            </a:r>
            <a:r>
              <a:rPr lang="uk-UA" sz="2000" b="1" i="1" strike="noStrike" spc="-1" dirty="0">
                <a:solidFill>
                  <a:srgbClr val="000000"/>
                </a:solidFill>
                <a:latin typeface="Verdana"/>
                <a:ea typeface="DejaVu Sans"/>
              </a:rPr>
              <a:t>За</a:t>
            </a:r>
            <a:r>
              <a:rPr lang="uk-UA" sz="2000" b="1" i="1" strike="noStrike" spc="-15" dirty="0">
                <a:solidFill>
                  <a:srgbClr val="000000"/>
                </a:solidFill>
                <a:latin typeface="Verdana"/>
                <a:ea typeface="DejaVu Sans"/>
              </a:rPr>
              <a:t> </a:t>
            </a:r>
            <a:r>
              <a:rPr lang="uk-UA" sz="2000" b="1" i="1" strike="noStrike" spc="-1" dirty="0">
                <a:solidFill>
                  <a:srgbClr val="000000"/>
                </a:solidFill>
                <a:latin typeface="Verdana"/>
                <a:ea typeface="DejaVu Sans"/>
              </a:rPr>
              <a:t>високі</a:t>
            </a:r>
            <a:r>
              <a:rPr lang="uk-UA" sz="2000" b="1" i="1" strike="noStrike" spc="-7" dirty="0">
                <a:solidFill>
                  <a:srgbClr val="000000"/>
                </a:solidFill>
                <a:latin typeface="Verdana"/>
                <a:ea typeface="DejaVu Sans"/>
              </a:rPr>
              <a:t> </a:t>
            </a:r>
            <a:r>
              <a:rPr lang="uk-UA" sz="2000" b="1" i="1" strike="noStrike" spc="-1" dirty="0">
                <a:solidFill>
                  <a:srgbClr val="000000"/>
                </a:solidFill>
                <a:latin typeface="Verdana"/>
                <a:ea typeface="DejaVu Sans"/>
              </a:rPr>
              <a:t>досягнення</a:t>
            </a:r>
            <a:r>
              <a:rPr lang="uk-UA" sz="2000" b="1" i="1" strike="noStrike" spc="-26" dirty="0">
                <a:solidFill>
                  <a:srgbClr val="000000"/>
                </a:solidFill>
                <a:latin typeface="Verdana"/>
                <a:ea typeface="DejaVu Sans"/>
              </a:rPr>
              <a:t> </a:t>
            </a:r>
            <a:r>
              <a:rPr lang="uk-UA" sz="2000" b="1" i="1" strike="noStrike" spc="-1" dirty="0">
                <a:solidFill>
                  <a:srgbClr val="000000"/>
                </a:solidFill>
                <a:latin typeface="Verdana"/>
                <a:ea typeface="DejaVu Sans"/>
              </a:rPr>
              <a:t>у </a:t>
            </a:r>
            <a:r>
              <a:rPr lang="uk-UA" sz="2000" b="1" i="1" strike="noStrike" spc="-12" dirty="0">
                <a:solidFill>
                  <a:srgbClr val="000000"/>
                </a:solidFill>
                <a:latin typeface="Verdana"/>
                <a:ea typeface="DejaVu Sans"/>
              </a:rPr>
              <a:t>навчанні</a:t>
            </a:r>
            <a:r>
              <a:rPr lang="uk-UA" sz="2000" b="0" strike="noStrike" spc="-12" dirty="0">
                <a:solidFill>
                  <a:srgbClr val="000000"/>
                </a:solidFill>
                <a:latin typeface="Verdana"/>
                <a:ea typeface="DejaVu Sans"/>
              </a:rPr>
              <a:t>»</a:t>
            </a:r>
            <a:r>
              <a:rPr lang="uk-UA" sz="20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uk-UA" sz="2000" b="0" strike="noStrike" spc="-1" dirty="0">
                <a:solidFill>
                  <a:srgbClr val="000000"/>
                </a:solidFill>
                <a:latin typeface="Verdana"/>
                <a:ea typeface="DejaVu Sans"/>
              </a:rPr>
              <a:t>нагороджено</a:t>
            </a:r>
            <a:r>
              <a:rPr lang="uk-UA" sz="2000" b="0" strike="noStrike" spc="-35" dirty="0">
                <a:solidFill>
                  <a:srgbClr val="000000"/>
                </a:solidFill>
                <a:latin typeface="Verdana"/>
                <a:ea typeface="DejaVu Sans"/>
              </a:rPr>
              <a:t> </a:t>
            </a:r>
            <a:r>
              <a:rPr lang="uk-UA" sz="2000" b="1" strike="noStrike" spc="-35" dirty="0">
                <a:solidFill>
                  <a:srgbClr val="000000"/>
                </a:solidFill>
                <a:latin typeface="Verdana"/>
                <a:ea typeface="DejaVu Sans"/>
              </a:rPr>
              <a:t>49</a:t>
            </a:r>
            <a:r>
              <a:rPr lang="uk-UA" sz="2000" b="0" strike="noStrike" spc="-35" dirty="0">
                <a:solidFill>
                  <a:srgbClr val="000000"/>
                </a:solidFill>
                <a:latin typeface="Verdana"/>
                <a:ea typeface="DejaVu Sans"/>
              </a:rPr>
              <a:t> </a:t>
            </a:r>
            <a:r>
              <a:rPr lang="uk-UA" sz="2000" b="0" strike="noStrike" spc="-12" dirty="0">
                <a:solidFill>
                  <a:srgbClr val="000000"/>
                </a:solidFill>
                <a:latin typeface="Verdana"/>
                <a:ea typeface="DejaVu Sans"/>
              </a:rPr>
              <a:t>учнів</a:t>
            </a:r>
          </a:p>
          <a:p>
            <a:pPr marL="12600">
              <a:lnSpc>
                <a:spcPct val="96000"/>
              </a:lnSpc>
              <a:tabLst>
                <a:tab pos="4606920" algn="l"/>
              </a:tabLst>
            </a:pPr>
            <a:endParaRPr lang="uk-UA" sz="2000" spc="-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12600">
              <a:lnSpc>
                <a:spcPct val="96000"/>
              </a:lnSpc>
              <a:tabLst>
                <a:tab pos="4606920" algn="l"/>
              </a:tabLst>
            </a:pPr>
            <a:r>
              <a:rPr lang="uk-UA" sz="2000" spc="-1" dirty="0">
                <a:latin typeface="Verdana" panose="020B0604030504040204" pitchFamily="34" charset="0"/>
                <a:ea typeface="Verdana" panose="020B0604030504040204" pitchFamily="34" charset="0"/>
              </a:rPr>
              <a:t>За підсумками НМТ 3 випускників отримали максимальний бал (200)</a:t>
            </a:r>
          </a:p>
          <a:p>
            <a:pPr marL="12600">
              <a:lnSpc>
                <a:spcPct val="96000"/>
              </a:lnSpc>
              <a:tabLst>
                <a:tab pos="4606920" algn="l"/>
              </a:tabLst>
            </a:pPr>
            <a:endParaRPr lang="uk-UA" sz="900" b="1" i="1" spc="-1" dirty="0">
              <a:solidFill>
                <a:srgbClr val="0000FF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12600">
              <a:lnSpc>
                <a:spcPct val="96000"/>
              </a:lnSpc>
              <a:tabLst>
                <a:tab pos="4606920" algn="l"/>
              </a:tabLst>
            </a:pPr>
            <a:r>
              <a:rPr lang="uk-UA" sz="2000" b="1" i="1" spc="-1" dirty="0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Подолюк Віталій </a:t>
            </a:r>
            <a:r>
              <a:rPr lang="uk-UA" sz="2000" spc="-1" dirty="0">
                <a:latin typeface="Verdana" panose="020B0604030504040204" pitchFamily="34" charset="0"/>
                <a:ea typeface="Verdana" panose="020B0604030504040204" pitchFamily="34" charset="0"/>
              </a:rPr>
              <a:t>– англійська мова</a:t>
            </a:r>
          </a:p>
          <a:p>
            <a:pPr marL="12600">
              <a:lnSpc>
                <a:spcPct val="96000"/>
              </a:lnSpc>
              <a:tabLst>
                <a:tab pos="4606920" algn="l"/>
              </a:tabLst>
            </a:pPr>
            <a:r>
              <a:rPr lang="uk-UA" sz="2000" b="1" i="1" spc="-1" dirty="0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Фігурська Марія – </a:t>
            </a:r>
            <a:r>
              <a:rPr lang="uk-UA" sz="2000" spc="-1" dirty="0">
                <a:latin typeface="Verdana" panose="020B0604030504040204" pitchFamily="34" charset="0"/>
                <a:ea typeface="Verdana" panose="020B0604030504040204" pitchFamily="34" charset="0"/>
              </a:rPr>
              <a:t>історія України</a:t>
            </a:r>
          </a:p>
          <a:p>
            <a:pPr marL="12600">
              <a:lnSpc>
                <a:spcPct val="96000"/>
              </a:lnSpc>
              <a:tabLst>
                <a:tab pos="4606920" algn="l"/>
              </a:tabLst>
            </a:pPr>
            <a:r>
              <a:rPr lang="uk-UA" sz="2000" b="1" i="1" spc="-1" dirty="0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Хазан Анна </a:t>
            </a:r>
            <a:r>
              <a:rPr lang="uk-UA" sz="2000" spc="-1" dirty="0">
                <a:latin typeface="Verdana" panose="020B0604030504040204" pitchFamily="34" charset="0"/>
                <a:ea typeface="Verdana" panose="020B0604030504040204" pitchFamily="34" charset="0"/>
              </a:rPr>
              <a:t>– історія України</a:t>
            </a:r>
          </a:p>
          <a:p>
            <a:pPr marL="12600">
              <a:lnSpc>
                <a:spcPct val="150000"/>
              </a:lnSpc>
              <a:tabLst>
                <a:tab pos="1765800" algn="l"/>
              </a:tabLst>
            </a:pPr>
            <a:endParaRPr lang="uk-UA" sz="2000" b="0" strike="noStrike" spc="-1" dirty="0">
              <a:latin typeface="Arial"/>
            </a:endParaRPr>
          </a:p>
          <a:p>
            <a:pPr marL="12600">
              <a:lnSpc>
                <a:spcPct val="96000"/>
              </a:lnSpc>
              <a:spcBef>
                <a:spcPts val="51"/>
              </a:spcBef>
              <a:tabLst>
                <a:tab pos="4606920" algn="l"/>
              </a:tabLst>
            </a:pPr>
            <a:endParaRPr lang="uk-UA" sz="2400" b="0" strike="noStrike" spc="-1" dirty="0">
              <a:latin typeface="Arial"/>
            </a:endParaRPr>
          </a:p>
          <a:p>
            <a:pPr marL="12600">
              <a:lnSpc>
                <a:spcPct val="96000"/>
              </a:lnSpc>
              <a:spcBef>
                <a:spcPts val="51"/>
              </a:spcBef>
              <a:tabLst>
                <a:tab pos="4606920" algn="l"/>
              </a:tabLst>
            </a:pPr>
            <a:endParaRPr lang="uk-UA" b="0" strike="noStrike" spc="-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42" name="PlaceHolder 1"/>
          <p:cNvSpPr>
            <a:spLocks noGrp="1"/>
          </p:cNvSpPr>
          <p:nvPr>
            <p:ph type="title"/>
          </p:nvPr>
        </p:nvSpPr>
        <p:spPr>
          <a:xfrm>
            <a:off x="1600740" y="409140"/>
            <a:ext cx="5917680" cy="1157040"/>
          </a:xfrm>
          <a:prstGeom prst="rect">
            <a:avLst/>
          </a:prstGeom>
          <a:noFill/>
          <a:ln w="0">
            <a:noFill/>
          </a:ln>
        </p:spPr>
        <p:txBody>
          <a:bodyPr lIns="0" tIns="12600" rIns="0" bIns="0" anchor="t">
            <a:noAutofit/>
          </a:bodyPr>
          <a:lstStyle/>
          <a:p>
            <a:pPr marL="12600">
              <a:lnSpc>
                <a:spcPct val="100000"/>
              </a:lnSpc>
              <a:spcBef>
                <a:spcPts val="99"/>
              </a:spcBef>
            </a:pPr>
            <a:r>
              <a:rPr lang="uk-UA" sz="3600" b="1" strike="noStrike" spc="-1" dirty="0">
                <a:solidFill>
                  <a:srgbClr val="002BC0"/>
                </a:solidFill>
                <a:latin typeface="Verdana"/>
                <a:ea typeface="DejaVu Sans"/>
              </a:rPr>
              <a:t>Статистика</a:t>
            </a:r>
            <a:r>
              <a:rPr lang="uk-UA" sz="3600" b="1" strike="noStrike" spc="-75" dirty="0">
                <a:solidFill>
                  <a:srgbClr val="002BC0"/>
                </a:solidFill>
                <a:latin typeface="Verdana"/>
                <a:ea typeface="DejaVu Sans"/>
              </a:rPr>
              <a:t> </a:t>
            </a:r>
            <a:r>
              <a:rPr lang="uk-UA" sz="3600" b="1" strike="noStrike" spc="-1" dirty="0">
                <a:solidFill>
                  <a:srgbClr val="002BC0"/>
                </a:solidFill>
                <a:latin typeface="Verdana"/>
                <a:ea typeface="DejaVu Sans"/>
              </a:rPr>
              <a:t>2023-</a:t>
            </a:r>
            <a:r>
              <a:rPr lang="uk-UA" sz="3600" b="1" strike="noStrike" spc="-21" dirty="0">
                <a:solidFill>
                  <a:srgbClr val="002BC0"/>
                </a:solidFill>
                <a:latin typeface="Verdana"/>
                <a:ea typeface="DejaVu Sans"/>
              </a:rPr>
              <a:t>2024</a:t>
            </a:r>
            <a:endParaRPr lang="uk-UA" sz="3600" b="0" strike="noStrike" spc="-1" dirty="0">
              <a:latin typeface="Arial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2" name="object 4"/>
          <p:cNvGrpSpPr/>
          <p:nvPr/>
        </p:nvGrpSpPr>
        <p:grpSpPr>
          <a:xfrm>
            <a:off x="1440" y="-14040"/>
            <a:ext cx="9141480" cy="6864120"/>
            <a:chOff x="1440" y="-14040"/>
            <a:chExt cx="9141480" cy="6864120"/>
          </a:xfrm>
        </p:grpSpPr>
        <p:pic>
          <p:nvPicPr>
            <p:cNvPr id="473" name="object 5"/>
            <p:cNvPicPr/>
            <p:nvPr/>
          </p:nvPicPr>
          <p:blipFill>
            <a:blip r:embed="rId2"/>
            <a:stretch/>
          </p:blipFill>
          <p:spPr>
            <a:xfrm>
              <a:off x="7625880" y="3210480"/>
              <a:ext cx="1367280" cy="363888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474" name="object 6"/>
            <p:cNvSpPr/>
            <p:nvPr/>
          </p:nvSpPr>
          <p:spPr>
            <a:xfrm>
              <a:off x="7714440" y="3323880"/>
              <a:ext cx="1196640" cy="3522600"/>
            </a:xfrm>
            <a:custGeom>
              <a:avLst/>
              <a:gdLst/>
              <a:ahLst/>
              <a:cxnLst/>
              <a:rect l="l" t="t" r="r" b="b"/>
              <a:pathLst>
                <a:path w="1198245" h="3520440">
                  <a:moveTo>
                    <a:pt x="1197831" y="0"/>
                  </a:moveTo>
                  <a:lnTo>
                    <a:pt x="1129889" y="18297"/>
                  </a:lnTo>
                  <a:lnTo>
                    <a:pt x="1091180" y="30901"/>
                  </a:lnTo>
                  <a:lnTo>
                    <a:pt x="1049895" y="46196"/>
                  </a:lnTo>
                  <a:lnTo>
                    <a:pt x="1006469" y="64472"/>
                  </a:lnTo>
                  <a:lnTo>
                    <a:pt x="961339" y="86019"/>
                  </a:lnTo>
                  <a:lnTo>
                    <a:pt x="914940" y="111128"/>
                  </a:lnTo>
                  <a:lnTo>
                    <a:pt x="867710" y="140088"/>
                  </a:lnTo>
                  <a:lnTo>
                    <a:pt x="820084" y="173191"/>
                  </a:lnTo>
                  <a:lnTo>
                    <a:pt x="772499" y="210726"/>
                  </a:lnTo>
                  <a:lnTo>
                    <a:pt x="725391" y="252984"/>
                  </a:lnTo>
                  <a:lnTo>
                    <a:pt x="681975" y="297086"/>
                  </a:lnTo>
                  <a:lnTo>
                    <a:pt x="642215" y="342493"/>
                  </a:lnTo>
                  <a:lnTo>
                    <a:pt x="605954" y="388959"/>
                  </a:lnTo>
                  <a:lnTo>
                    <a:pt x="573036" y="436236"/>
                  </a:lnTo>
                  <a:lnTo>
                    <a:pt x="543307" y="484076"/>
                  </a:lnTo>
                  <a:lnTo>
                    <a:pt x="516611" y="532232"/>
                  </a:lnTo>
                  <a:lnTo>
                    <a:pt x="492792" y="580457"/>
                  </a:lnTo>
                  <a:lnTo>
                    <a:pt x="471696" y="628504"/>
                  </a:lnTo>
                  <a:lnTo>
                    <a:pt x="453166" y="676124"/>
                  </a:lnTo>
                  <a:lnTo>
                    <a:pt x="437047" y="723071"/>
                  </a:lnTo>
                  <a:lnTo>
                    <a:pt x="423185" y="769097"/>
                  </a:lnTo>
                  <a:lnTo>
                    <a:pt x="411423" y="813955"/>
                  </a:lnTo>
                  <a:lnTo>
                    <a:pt x="401606" y="857397"/>
                  </a:lnTo>
                  <a:lnTo>
                    <a:pt x="393578" y="899176"/>
                  </a:lnTo>
                  <a:lnTo>
                    <a:pt x="387185" y="939045"/>
                  </a:lnTo>
                  <a:lnTo>
                    <a:pt x="378681" y="1012063"/>
                  </a:lnTo>
                  <a:lnTo>
                    <a:pt x="374217" y="1077327"/>
                  </a:lnTo>
                  <a:lnTo>
                    <a:pt x="372453" y="1138729"/>
                  </a:lnTo>
                  <a:lnTo>
                    <a:pt x="373138" y="1196607"/>
                  </a:lnTo>
                  <a:lnTo>
                    <a:pt x="376021" y="1251303"/>
                  </a:lnTo>
                  <a:lnTo>
                    <a:pt x="380853" y="1303156"/>
                  </a:lnTo>
                  <a:lnTo>
                    <a:pt x="387382" y="1352508"/>
                  </a:lnTo>
                  <a:lnTo>
                    <a:pt x="395360" y="1399699"/>
                  </a:lnTo>
                  <a:lnTo>
                    <a:pt x="404535" y="1445070"/>
                  </a:lnTo>
                  <a:lnTo>
                    <a:pt x="414657" y="1488960"/>
                  </a:lnTo>
                  <a:lnTo>
                    <a:pt x="425476" y="1531711"/>
                  </a:lnTo>
                  <a:lnTo>
                    <a:pt x="436741" y="1573662"/>
                  </a:lnTo>
                  <a:lnTo>
                    <a:pt x="448203" y="1615155"/>
                  </a:lnTo>
                  <a:lnTo>
                    <a:pt x="459610" y="1656529"/>
                  </a:lnTo>
                  <a:lnTo>
                    <a:pt x="470713" y="1698126"/>
                  </a:lnTo>
                  <a:lnTo>
                    <a:pt x="481262" y="1740285"/>
                  </a:lnTo>
                  <a:lnTo>
                    <a:pt x="491005" y="1783348"/>
                  </a:lnTo>
                  <a:lnTo>
                    <a:pt x="499694" y="1827654"/>
                  </a:lnTo>
                  <a:lnTo>
                    <a:pt x="507076" y="1873545"/>
                  </a:lnTo>
                  <a:lnTo>
                    <a:pt x="512903" y="1921360"/>
                  </a:lnTo>
                  <a:lnTo>
                    <a:pt x="516924" y="1971440"/>
                  </a:lnTo>
                  <a:lnTo>
                    <a:pt x="518889" y="2024126"/>
                  </a:lnTo>
                  <a:lnTo>
                    <a:pt x="518803" y="2095536"/>
                  </a:lnTo>
                  <a:lnTo>
                    <a:pt x="516272" y="2162749"/>
                  </a:lnTo>
                  <a:lnTo>
                    <a:pt x="511443" y="2225982"/>
                  </a:lnTo>
                  <a:lnTo>
                    <a:pt x="504462" y="2285450"/>
                  </a:lnTo>
                  <a:lnTo>
                    <a:pt x="495478" y="2341372"/>
                  </a:lnTo>
                  <a:lnTo>
                    <a:pt x="484636" y="2393965"/>
                  </a:lnTo>
                  <a:lnTo>
                    <a:pt x="472084" y="2443444"/>
                  </a:lnTo>
                  <a:lnTo>
                    <a:pt x="457968" y="2490027"/>
                  </a:lnTo>
                  <a:lnTo>
                    <a:pt x="442435" y="2533930"/>
                  </a:lnTo>
                  <a:lnTo>
                    <a:pt x="425632" y="2575372"/>
                  </a:lnTo>
                  <a:lnTo>
                    <a:pt x="407705" y="2614568"/>
                  </a:lnTo>
                  <a:lnTo>
                    <a:pt x="388803" y="2651736"/>
                  </a:lnTo>
                  <a:lnTo>
                    <a:pt x="369071" y="2687092"/>
                  </a:lnTo>
                  <a:lnTo>
                    <a:pt x="348657" y="2720854"/>
                  </a:lnTo>
                  <a:lnTo>
                    <a:pt x="327707" y="2753237"/>
                  </a:lnTo>
                  <a:lnTo>
                    <a:pt x="284787" y="2814739"/>
                  </a:lnTo>
                  <a:lnTo>
                    <a:pt x="236366" y="2878437"/>
                  </a:lnTo>
                  <a:lnTo>
                    <a:pt x="207802" y="2912495"/>
                  </a:lnTo>
                  <a:lnTo>
                    <a:pt x="178213" y="2947414"/>
                  </a:lnTo>
                  <a:lnTo>
                    <a:pt x="148396" y="2984142"/>
                  </a:lnTo>
                  <a:lnTo>
                    <a:pt x="119145" y="3023629"/>
                  </a:lnTo>
                  <a:lnTo>
                    <a:pt x="91256" y="3066823"/>
                  </a:lnTo>
                  <a:lnTo>
                    <a:pt x="65525" y="3114673"/>
                  </a:lnTo>
                  <a:lnTo>
                    <a:pt x="42746" y="3168128"/>
                  </a:lnTo>
                  <a:lnTo>
                    <a:pt x="23716" y="3228136"/>
                  </a:lnTo>
                  <a:lnTo>
                    <a:pt x="13038" y="3276073"/>
                  </a:lnTo>
                  <a:lnTo>
                    <a:pt x="5522" y="3324554"/>
                  </a:lnTo>
                  <a:lnTo>
                    <a:pt x="1173" y="3373405"/>
                  </a:lnTo>
                  <a:lnTo>
                    <a:pt x="0" y="3422452"/>
                  </a:lnTo>
                  <a:lnTo>
                    <a:pt x="2008" y="3471522"/>
                  </a:lnTo>
                  <a:lnTo>
                    <a:pt x="7206" y="3520439"/>
                  </a:lnTo>
                </a:path>
              </a:pathLst>
            </a:custGeom>
            <a:noFill/>
            <a:ln w="18288">
              <a:solidFill>
                <a:srgbClr val="FCD25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uk-UA"/>
            </a:p>
          </p:txBody>
        </p:sp>
        <p:pic>
          <p:nvPicPr>
            <p:cNvPr id="475" name="object 7"/>
            <p:cNvPicPr/>
            <p:nvPr/>
          </p:nvPicPr>
          <p:blipFill>
            <a:blip r:embed="rId3"/>
            <a:stretch/>
          </p:blipFill>
          <p:spPr>
            <a:xfrm>
              <a:off x="7753320" y="3030840"/>
              <a:ext cx="1388880" cy="381852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476" name="object 8"/>
            <p:cNvSpPr/>
            <p:nvPr/>
          </p:nvSpPr>
          <p:spPr>
            <a:xfrm>
              <a:off x="7945200" y="3140640"/>
              <a:ext cx="1193760" cy="3703320"/>
            </a:xfrm>
            <a:custGeom>
              <a:avLst/>
              <a:gdLst/>
              <a:ahLst/>
              <a:cxnLst/>
              <a:rect l="l" t="t" r="r" b="b"/>
              <a:pathLst>
                <a:path w="1195070" h="3700779">
                  <a:moveTo>
                    <a:pt x="1194783" y="0"/>
                  </a:moveTo>
                  <a:lnTo>
                    <a:pt x="1127002" y="19244"/>
                  </a:lnTo>
                  <a:lnTo>
                    <a:pt x="1088389" y="32484"/>
                  </a:lnTo>
                  <a:lnTo>
                    <a:pt x="1047206" y="48546"/>
                  </a:lnTo>
                  <a:lnTo>
                    <a:pt x="1003889" y="67734"/>
                  </a:lnTo>
                  <a:lnTo>
                    <a:pt x="958871" y="90356"/>
                  </a:lnTo>
                  <a:lnTo>
                    <a:pt x="912588" y="116717"/>
                  </a:lnTo>
                  <a:lnTo>
                    <a:pt x="865473" y="147124"/>
                  </a:lnTo>
                  <a:lnTo>
                    <a:pt x="817961" y="181883"/>
                  </a:lnTo>
                  <a:lnTo>
                    <a:pt x="770487" y="221301"/>
                  </a:lnTo>
                  <a:lnTo>
                    <a:pt x="723486" y="265683"/>
                  </a:lnTo>
                  <a:lnTo>
                    <a:pt x="682487" y="309366"/>
                  </a:lnTo>
                  <a:lnTo>
                    <a:pt x="644750" y="354287"/>
                  </a:lnTo>
                  <a:lnTo>
                    <a:pt x="610142" y="400228"/>
                  </a:lnTo>
                  <a:lnTo>
                    <a:pt x="578533" y="446969"/>
                  </a:lnTo>
                  <a:lnTo>
                    <a:pt x="549793" y="494293"/>
                  </a:lnTo>
                  <a:lnTo>
                    <a:pt x="523790" y="541979"/>
                  </a:lnTo>
                  <a:lnTo>
                    <a:pt x="500393" y="589809"/>
                  </a:lnTo>
                  <a:lnTo>
                    <a:pt x="479473" y="637562"/>
                  </a:lnTo>
                  <a:lnTo>
                    <a:pt x="460897" y="685022"/>
                  </a:lnTo>
                  <a:lnTo>
                    <a:pt x="444536" y="731967"/>
                  </a:lnTo>
                  <a:lnTo>
                    <a:pt x="430258" y="778179"/>
                  </a:lnTo>
                  <a:lnTo>
                    <a:pt x="417933" y="823439"/>
                  </a:lnTo>
                  <a:lnTo>
                    <a:pt x="407430" y="867528"/>
                  </a:lnTo>
                  <a:lnTo>
                    <a:pt x="398618" y="910227"/>
                  </a:lnTo>
                  <a:lnTo>
                    <a:pt x="391366" y="951316"/>
                  </a:lnTo>
                  <a:lnTo>
                    <a:pt x="385544" y="990577"/>
                  </a:lnTo>
                  <a:lnTo>
                    <a:pt x="377665" y="1062735"/>
                  </a:lnTo>
                  <a:lnTo>
                    <a:pt x="373358" y="1128231"/>
                  </a:lnTo>
                  <a:lnTo>
                    <a:pt x="371515" y="1190017"/>
                  </a:lnTo>
                  <a:lnTo>
                    <a:pt x="371919" y="1248403"/>
                  </a:lnTo>
                  <a:lnTo>
                    <a:pt x="374353" y="1303701"/>
                  </a:lnTo>
                  <a:lnTo>
                    <a:pt x="378599" y="1356221"/>
                  </a:lnTo>
                  <a:lnTo>
                    <a:pt x="384440" y="1406275"/>
                  </a:lnTo>
                  <a:lnTo>
                    <a:pt x="391659" y="1454173"/>
                  </a:lnTo>
                  <a:lnTo>
                    <a:pt x="400039" y="1500227"/>
                  </a:lnTo>
                  <a:lnTo>
                    <a:pt x="409363" y="1544746"/>
                  </a:lnTo>
                  <a:lnTo>
                    <a:pt x="419413" y="1588042"/>
                  </a:lnTo>
                  <a:lnTo>
                    <a:pt x="429973" y="1630425"/>
                  </a:lnTo>
                  <a:lnTo>
                    <a:pt x="462534" y="1755212"/>
                  </a:lnTo>
                  <a:lnTo>
                    <a:pt x="472959" y="1797055"/>
                  </a:lnTo>
                  <a:lnTo>
                    <a:pt x="482806" y="1839540"/>
                  </a:lnTo>
                  <a:lnTo>
                    <a:pt x="491860" y="1882979"/>
                  </a:lnTo>
                  <a:lnTo>
                    <a:pt x="499903" y="1927681"/>
                  </a:lnTo>
                  <a:lnTo>
                    <a:pt x="506717" y="1973958"/>
                  </a:lnTo>
                  <a:lnTo>
                    <a:pt x="512086" y="2022120"/>
                  </a:lnTo>
                  <a:lnTo>
                    <a:pt x="515792" y="2072479"/>
                  </a:lnTo>
                  <a:lnTo>
                    <a:pt x="517619" y="2125344"/>
                  </a:lnTo>
                  <a:lnTo>
                    <a:pt x="517583" y="2196497"/>
                  </a:lnTo>
                  <a:lnTo>
                    <a:pt x="515355" y="2263682"/>
                  </a:lnTo>
                  <a:lnTo>
                    <a:pt x="511058" y="2327094"/>
                  </a:lnTo>
                  <a:lnTo>
                    <a:pt x="504816" y="2386926"/>
                  </a:lnTo>
                  <a:lnTo>
                    <a:pt x="496754" y="2443372"/>
                  </a:lnTo>
                  <a:lnTo>
                    <a:pt x="486997" y="2496627"/>
                  </a:lnTo>
                  <a:lnTo>
                    <a:pt x="475669" y="2546882"/>
                  </a:lnTo>
                  <a:lnTo>
                    <a:pt x="462894" y="2594333"/>
                  </a:lnTo>
                  <a:lnTo>
                    <a:pt x="448797" y="2639172"/>
                  </a:lnTo>
                  <a:lnTo>
                    <a:pt x="433502" y="2681594"/>
                  </a:lnTo>
                  <a:lnTo>
                    <a:pt x="417134" y="2721792"/>
                  </a:lnTo>
                  <a:lnTo>
                    <a:pt x="399816" y="2759960"/>
                  </a:lnTo>
                  <a:lnTo>
                    <a:pt x="381675" y="2796291"/>
                  </a:lnTo>
                  <a:lnTo>
                    <a:pt x="362833" y="2830980"/>
                  </a:lnTo>
                  <a:lnTo>
                    <a:pt x="343415" y="2864219"/>
                  </a:lnTo>
                  <a:lnTo>
                    <a:pt x="303350" y="2927124"/>
                  </a:lnTo>
                  <a:lnTo>
                    <a:pt x="262476" y="2986557"/>
                  </a:lnTo>
                  <a:lnTo>
                    <a:pt x="238546" y="3018847"/>
                  </a:lnTo>
                  <a:lnTo>
                    <a:pt x="213090" y="3050980"/>
                  </a:lnTo>
                  <a:lnTo>
                    <a:pt x="186684" y="3083684"/>
                  </a:lnTo>
                  <a:lnTo>
                    <a:pt x="159906" y="3117685"/>
                  </a:lnTo>
                  <a:lnTo>
                    <a:pt x="133332" y="3153708"/>
                  </a:lnTo>
                  <a:lnTo>
                    <a:pt x="107540" y="3192481"/>
                  </a:lnTo>
                  <a:lnTo>
                    <a:pt x="83105" y="3234729"/>
                  </a:lnTo>
                  <a:lnTo>
                    <a:pt x="60605" y="3281179"/>
                  </a:lnTo>
                  <a:lnTo>
                    <a:pt x="40616" y="3332558"/>
                  </a:lnTo>
                  <a:lnTo>
                    <a:pt x="23716" y="3389591"/>
                  </a:lnTo>
                  <a:lnTo>
                    <a:pt x="13038" y="3439926"/>
                  </a:lnTo>
                  <a:lnTo>
                    <a:pt x="5522" y="3490832"/>
                  </a:lnTo>
                  <a:lnTo>
                    <a:pt x="1173" y="3542127"/>
                  </a:lnTo>
                  <a:lnTo>
                    <a:pt x="0" y="3593628"/>
                  </a:lnTo>
                  <a:lnTo>
                    <a:pt x="2008" y="3645152"/>
                  </a:lnTo>
                  <a:lnTo>
                    <a:pt x="7206" y="3696515"/>
                  </a:lnTo>
                  <a:lnTo>
                    <a:pt x="1194783" y="3700294"/>
                  </a:lnTo>
                  <a:lnTo>
                    <a:pt x="119478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uk-UA"/>
            </a:p>
          </p:txBody>
        </p:sp>
        <p:pic>
          <p:nvPicPr>
            <p:cNvPr id="477" name="object 9"/>
            <p:cNvPicPr/>
            <p:nvPr/>
          </p:nvPicPr>
          <p:blipFill>
            <a:blip r:embed="rId4"/>
            <a:stretch/>
          </p:blipFill>
          <p:spPr>
            <a:xfrm>
              <a:off x="7863840" y="3570480"/>
              <a:ext cx="1278720" cy="327888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478" name="object 10"/>
            <p:cNvSpPr/>
            <p:nvPr/>
          </p:nvSpPr>
          <p:spPr>
            <a:xfrm>
              <a:off x="8055000" y="3680640"/>
              <a:ext cx="1083960" cy="3169080"/>
            </a:xfrm>
            <a:custGeom>
              <a:avLst/>
              <a:gdLst/>
              <a:ahLst/>
              <a:cxnLst/>
              <a:rect l="l" t="t" r="r" b="b"/>
              <a:pathLst>
                <a:path w="1085215" h="3167379">
                  <a:moveTo>
                    <a:pt x="1084780" y="0"/>
                  </a:moveTo>
                  <a:lnTo>
                    <a:pt x="1076015" y="52158"/>
                  </a:lnTo>
                  <a:lnTo>
                    <a:pt x="1066428" y="104115"/>
                  </a:lnTo>
                  <a:lnTo>
                    <a:pt x="1056021" y="155858"/>
                  </a:lnTo>
                  <a:lnTo>
                    <a:pt x="1044798" y="207374"/>
                  </a:lnTo>
                  <a:lnTo>
                    <a:pt x="1032760" y="258650"/>
                  </a:lnTo>
                  <a:lnTo>
                    <a:pt x="1019911" y="309675"/>
                  </a:lnTo>
                  <a:lnTo>
                    <a:pt x="1006254" y="360435"/>
                  </a:lnTo>
                  <a:lnTo>
                    <a:pt x="991791" y="410919"/>
                  </a:lnTo>
                  <a:lnTo>
                    <a:pt x="976525" y="461113"/>
                  </a:lnTo>
                  <a:lnTo>
                    <a:pt x="960459" y="511006"/>
                  </a:lnTo>
                  <a:lnTo>
                    <a:pt x="943596" y="560584"/>
                  </a:lnTo>
                  <a:lnTo>
                    <a:pt x="925938" y="609836"/>
                  </a:lnTo>
                  <a:lnTo>
                    <a:pt x="907488" y="658749"/>
                  </a:lnTo>
                  <a:lnTo>
                    <a:pt x="884142" y="717409"/>
                  </a:lnTo>
                  <a:lnTo>
                    <a:pt x="860434" y="773692"/>
                  </a:lnTo>
                  <a:lnTo>
                    <a:pt x="836458" y="827667"/>
                  </a:lnTo>
                  <a:lnTo>
                    <a:pt x="812311" y="879403"/>
                  </a:lnTo>
                  <a:lnTo>
                    <a:pt x="788089" y="928967"/>
                  </a:lnTo>
                  <a:lnTo>
                    <a:pt x="763887" y="976429"/>
                  </a:lnTo>
                  <a:lnTo>
                    <a:pt x="739800" y="1021857"/>
                  </a:lnTo>
                  <a:lnTo>
                    <a:pt x="715926" y="1065320"/>
                  </a:lnTo>
                  <a:lnTo>
                    <a:pt x="692359" y="1106887"/>
                  </a:lnTo>
                  <a:lnTo>
                    <a:pt x="669196" y="1146625"/>
                  </a:lnTo>
                  <a:lnTo>
                    <a:pt x="646533" y="1184603"/>
                  </a:lnTo>
                  <a:lnTo>
                    <a:pt x="624464" y="1220891"/>
                  </a:lnTo>
                  <a:lnTo>
                    <a:pt x="582495" y="1288669"/>
                  </a:lnTo>
                  <a:lnTo>
                    <a:pt x="539014" y="1357123"/>
                  </a:lnTo>
                  <a:lnTo>
                    <a:pt x="498381" y="1418594"/>
                  </a:lnTo>
                  <a:lnTo>
                    <a:pt x="460437" y="1473747"/>
                  </a:lnTo>
                  <a:lnTo>
                    <a:pt x="425020" y="1523252"/>
                  </a:lnTo>
                  <a:lnTo>
                    <a:pt x="391971" y="1567774"/>
                  </a:lnTo>
                  <a:lnTo>
                    <a:pt x="361130" y="1607981"/>
                  </a:lnTo>
                  <a:lnTo>
                    <a:pt x="332337" y="1644541"/>
                  </a:lnTo>
                  <a:lnTo>
                    <a:pt x="256647" y="1739010"/>
                  </a:lnTo>
                  <a:lnTo>
                    <a:pt x="234446" y="1767654"/>
                  </a:lnTo>
                  <a:lnTo>
                    <a:pt x="193630" y="1824678"/>
                  </a:lnTo>
                  <a:lnTo>
                    <a:pt x="156526" y="1885799"/>
                  </a:lnTo>
                  <a:lnTo>
                    <a:pt x="121856" y="1956357"/>
                  </a:lnTo>
                  <a:lnTo>
                    <a:pt x="105033" y="1996843"/>
                  </a:lnTo>
                  <a:lnTo>
                    <a:pt x="88338" y="2041690"/>
                  </a:lnTo>
                  <a:lnTo>
                    <a:pt x="69138" y="2098135"/>
                  </a:lnTo>
                  <a:lnTo>
                    <a:pt x="47047" y="2172814"/>
                  </a:lnTo>
                  <a:lnTo>
                    <a:pt x="36066" y="2216510"/>
                  </a:lnTo>
                  <a:lnTo>
                    <a:pt x="25739" y="2264189"/>
                  </a:lnTo>
                  <a:lnTo>
                    <a:pt x="16526" y="2315658"/>
                  </a:lnTo>
                  <a:lnTo>
                    <a:pt x="8886" y="2370725"/>
                  </a:lnTo>
                  <a:lnTo>
                    <a:pt x="3279" y="2429197"/>
                  </a:lnTo>
                  <a:lnTo>
                    <a:pt x="164" y="2490883"/>
                  </a:lnTo>
                  <a:lnTo>
                    <a:pt x="0" y="2555590"/>
                  </a:lnTo>
                  <a:lnTo>
                    <a:pt x="3245" y="2623127"/>
                  </a:lnTo>
                  <a:lnTo>
                    <a:pt x="10360" y="2693301"/>
                  </a:lnTo>
                  <a:lnTo>
                    <a:pt x="17881" y="2743260"/>
                  </a:lnTo>
                  <a:lnTo>
                    <a:pt x="27250" y="2792740"/>
                  </a:lnTo>
                  <a:lnTo>
                    <a:pt x="38446" y="2841680"/>
                  </a:lnTo>
                  <a:lnTo>
                    <a:pt x="51449" y="2890017"/>
                  </a:lnTo>
                  <a:lnTo>
                    <a:pt x="66240" y="2937690"/>
                  </a:lnTo>
                  <a:lnTo>
                    <a:pt x="82799" y="2984636"/>
                  </a:lnTo>
                  <a:lnTo>
                    <a:pt x="101106" y="3030794"/>
                  </a:lnTo>
                  <a:lnTo>
                    <a:pt x="121141" y="3076102"/>
                  </a:lnTo>
                  <a:lnTo>
                    <a:pt x="142884" y="3120498"/>
                  </a:lnTo>
                  <a:lnTo>
                    <a:pt x="166316" y="3163920"/>
                  </a:lnTo>
                  <a:lnTo>
                    <a:pt x="1084780" y="3166853"/>
                  </a:lnTo>
                  <a:lnTo>
                    <a:pt x="1084780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uk-UA"/>
            </a:p>
          </p:txBody>
        </p:sp>
        <p:pic>
          <p:nvPicPr>
            <p:cNvPr id="479" name="object 11"/>
            <p:cNvPicPr/>
            <p:nvPr/>
          </p:nvPicPr>
          <p:blipFill>
            <a:blip r:embed="rId5"/>
            <a:stretch/>
          </p:blipFill>
          <p:spPr>
            <a:xfrm>
              <a:off x="7698960" y="2731680"/>
              <a:ext cx="1443240" cy="411768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480" name="object 12"/>
            <p:cNvSpPr/>
            <p:nvPr/>
          </p:nvSpPr>
          <p:spPr>
            <a:xfrm>
              <a:off x="7790400" y="2979000"/>
              <a:ext cx="1352520" cy="3871080"/>
            </a:xfrm>
            <a:custGeom>
              <a:avLst/>
              <a:gdLst/>
              <a:ahLst/>
              <a:cxnLst/>
              <a:rect l="l" t="t" r="r" b="b"/>
              <a:pathLst>
                <a:path w="1353820" h="3868420">
                  <a:moveTo>
                    <a:pt x="211545" y="3867831"/>
                  </a:moveTo>
                  <a:lnTo>
                    <a:pt x="188488" y="3825662"/>
                  </a:lnTo>
                  <a:lnTo>
                    <a:pt x="166689" y="3782753"/>
                  </a:lnTo>
                  <a:lnTo>
                    <a:pt x="146159" y="3739140"/>
                  </a:lnTo>
                  <a:lnTo>
                    <a:pt x="126911" y="3694858"/>
                  </a:lnTo>
                  <a:lnTo>
                    <a:pt x="108957" y="3649943"/>
                  </a:lnTo>
                  <a:lnTo>
                    <a:pt x="92311" y="3604430"/>
                  </a:lnTo>
                  <a:lnTo>
                    <a:pt x="76983" y="3558355"/>
                  </a:lnTo>
                  <a:lnTo>
                    <a:pt x="62988" y="3511753"/>
                  </a:lnTo>
                  <a:lnTo>
                    <a:pt x="50336" y="3464660"/>
                  </a:lnTo>
                  <a:lnTo>
                    <a:pt x="39042" y="3417111"/>
                  </a:lnTo>
                  <a:lnTo>
                    <a:pt x="29117" y="3369142"/>
                  </a:lnTo>
                  <a:lnTo>
                    <a:pt x="20574" y="3320789"/>
                  </a:lnTo>
                  <a:lnTo>
                    <a:pt x="13425" y="3272087"/>
                  </a:lnTo>
                  <a:lnTo>
                    <a:pt x="6088" y="3203869"/>
                  </a:lnTo>
                  <a:lnTo>
                    <a:pt x="1700" y="3137569"/>
                  </a:lnTo>
                  <a:lnTo>
                    <a:pt x="0" y="3073295"/>
                  </a:lnTo>
                  <a:lnTo>
                    <a:pt x="726" y="3011156"/>
                  </a:lnTo>
                  <a:lnTo>
                    <a:pt x="3619" y="2951261"/>
                  </a:lnTo>
                  <a:lnTo>
                    <a:pt x="8419" y="2893719"/>
                  </a:lnTo>
                  <a:lnTo>
                    <a:pt x="14863" y="2838639"/>
                  </a:lnTo>
                  <a:lnTo>
                    <a:pt x="22693" y="2786130"/>
                  </a:lnTo>
                  <a:lnTo>
                    <a:pt x="31647" y="2736301"/>
                  </a:lnTo>
                  <a:lnTo>
                    <a:pt x="41464" y="2689261"/>
                  </a:lnTo>
                  <a:lnTo>
                    <a:pt x="51885" y="2645118"/>
                  </a:lnTo>
                  <a:lnTo>
                    <a:pt x="62648" y="2603982"/>
                  </a:lnTo>
                  <a:lnTo>
                    <a:pt x="73494" y="2565961"/>
                  </a:lnTo>
                  <a:lnTo>
                    <a:pt x="94389" y="2499701"/>
                  </a:lnTo>
                  <a:lnTo>
                    <a:pt x="112485" y="2447209"/>
                  </a:lnTo>
                  <a:lnTo>
                    <a:pt x="129268" y="2401794"/>
                  </a:lnTo>
                  <a:lnTo>
                    <a:pt x="146126" y="2359947"/>
                  </a:lnTo>
                  <a:lnTo>
                    <a:pt x="163159" y="2321249"/>
                  </a:lnTo>
                  <a:lnTo>
                    <a:pt x="180468" y="2285281"/>
                  </a:lnTo>
                  <a:lnTo>
                    <a:pt x="216319" y="2219862"/>
                  </a:lnTo>
                  <a:lnTo>
                    <a:pt x="254485" y="2160335"/>
                  </a:lnTo>
                  <a:lnTo>
                    <a:pt x="295773" y="2103351"/>
                  </a:lnTo>
                  <a:lnTo>
                    <a:pt x="340989" y="2045556"/>
                  </a:lnTo>
                  <a:lnTo>
                    <a:pt x="365323" y="2015307"/>
                  </a:lnTo>
                  <a:lnTo>
                    <a:pt x="390942" y="1983599"/>
                  </a:lnTo>
                  <a:lnTo>
                    <a:pt x="417947" y="1950013"/>
                  </a:lnTo>
                  <a:lnTo>
                    <a:pt x="446438" y="1914129"/>
                  </a:lnTo>
                  <a:lnTo>
                    <a:pt x="476517" y="1875529"/>
                  </a:lnTo>
                  <a:lnTo>
                    <a:pt x="508284" y="1833793"/>
                  </a:lnTo>
                  <a:lnTo>
                    <a:pt x="541841" y="1788504"/>
                  </a:lnTo>
                  <a:lnTo>
                    <a:pt x="577287" y="1739240"/>
                  </a:lnTo>
                  <a:lnTo>
                    <a:pt x="614725" y="1685585"/>
                  </a:lnTo>
                  <a:lnTo>
                    <a:pt x="654254" y="1627118"/>
                  </a:lnTo>
                  <a:lnTo>
                    <a:pt x="695976" y="1563421"/>
                  </a:lnTo>
                  <a:lnTo>
                    <a:pt x="739992" y="1494074"/>
                  </a:lnTo>
                  <a:lnTo>
                    <a:pt x="760239" y="1461624"/>
                  </a:lnTo>
                  <a:lnTo>
                    <a:pt x="781106" y="1427999"/>
                  </a:lnTo>
                  <a:lnTo>
                    <a:pt x="802536" y="1393158"/>
                  </a:lnTo>
                  <a:lnTo>
                    <a:pt x="824471" y="1357060"/>
                  </a:lnTo>
                  <a:lnTo>
                    <a:pt x="846855" y="1319665"/>
                  </a:lnTo>
                  <a:lnTo>
                    <a:pt x="869630" y="1280931"/>
                  </a:lnTo>
                  <a:lnTo>
                    <a:pt x="892740" y="1240817"/>
                  </a:lnTo>
                  <a:lnTo>
                    <a:pt x="916126" y="1199282"/>
                  </a:lnTo>
                  <a:lnTo>
                    <a:pt x="939731" y="1156286"/>
                  </a:lnTo>
                  <a:lnTo>
                    <a:pt x="963499" y="1111787"/>
                  </a:lnTo>
                  <a:lnTo>
                    <a:pt x="987371" y="1065744"/>
                  </a:lnTo>
                  <a:lnTo>
                    <a:pt x="1011292" y="1018116"/>
                  </a:lnTo>
                  <a:lnTo>
                    <a:pt x="1035203" y="968862"/>
                  </a:lnTo>
                  <a:lnTo>
                    <a:pt x="1059048" y="917941"/>
                  </a:lnTo>
                  <a:lnTo>
                    <a:pt x="1082768" y="865313"/>
                  </a:lnTo>
                  <a:lnTo>
                    <a:pt x="1106308" y="810935"/>
                  </a:lnTo>
                  <a:lnTo>
                    <a:pt x="1129609" y="754767"/>
                  </a:lnTo>
                  <a:lnTo>
                    <a:pt x="1152615" y="696768"/>
                  </a:lnTo>
                  <a:lnTo>
                    <a:pt x="1170611" y="649441"/>
                  </a:lnTo>
                  <a:lnTo>
                    <a:pt x="1188023" y="601863"/>
                  </a:lnTo>
                  <a:lnTo>
                    <a:pt x="1204847" y="554039"/>
                  </a:lnTo>
                  <a:lnTo>
                    <a:pt x="1221084" y="505979"/>
                  </a:lnTo>
                  <a:lnTo>
                    <a:pt x="1236729" y="457688"/>
                  </a:lnTo>
                  <a:lnTo>
                    <a:pt x="1251781" y="409173"/>
                  </a:lnTo>
                  <a:lnTo>
                    <a:pt x="1266239" y="360442"/>
                  </a:lnTo>
                  <a:lnTo>
                    <a:pt x="1280100" y="311502"/>
                  </a:lnTo>
                  <a:lnTo>
                    <a:pt x="1293362" y="262359"/>
                  </a:lnTo>
                  <a:lnTo>
                    <a:pt x="1306023" y="213020"/>
                  </a:lnTo>
                  <a:lnTo>
                    <a:pt x="1318082" y="163493"/>
                  </a:lnTo>
                  <a:lnTo>
                    <a:pt x="1329535" y="113784"/>
                  </a:lnTo>
                  <a:lnTo>
                    <a:pt x="1340382" y="63900"/>
                  </a:lnTo>
                  <a:lnTo>
                    <a:pt x="1350619" y="13849"/>
                  </a:lnTo>
                  <a:lnTo>
                    <a:pt x="1353275" y="0"/>
                  </a:lnTo>
                </a:path>
              </a:pathLst>
            </a:custGeom>
            <a:noFill/>
            <a:ln w="18288">
              <a:solidFill>
                <a:srgbClr val="8080EF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uk-UA"/>
            </a:p>
          </p:txBody>
        </p:sp>
        <p:pic>
          <p:nvPicPr>
            <p:cNvPr id="481" name="object 13"/>
            <p:cNvPicPr/>
            <p:nvPr/>
          </p:nvPicPr>
          <p:blipFill>
            <a:blip r:embed="rId6"/>
            <a:stretch/>
          </p:blipFill>
          <p:spPr>
            <a:xfrm>
              <a:off x="1440" y="-14040"/>
              <a:ext cx="3198600" cy="183564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482" name="object 14"/>
            <p:cNvSpPr/>
            <p:nvPr/>
          </p:nvSpPr>
          <p:spPr>
            <a:xfrm>
              <a:off x="1440" y="13320"/>
              <a:ext cx="3097800" cy="1713960"/>
            </a:xfrm>
            <a:custGeom>
              <a:avLst/>
              <a:gdLst/>
              <a:ahLst/>
              <a:cxnLst/>
              <a:rect l="l" t="t" r="r" b="b"/>
              <a:pathLst>
                <a:path w="3100070" h="1713230">
                  <a:moveTo>
                    <a:pt x="0" y="1449832"/>
                  </a:moveTo>
                  <a:lnTo>
                    <a:pt x="38633" y="1483582"/>
                  </a:lnTo>
                  <a:lnTo>
                    <a:pt x="78059" y="1515131"/>
                  </a:lnTo>
                  <a:lnTo>
                    <a:pt x="118233" y="1544456"/>
                  </a:lnTo>
                  <a:lnTo>
                    <a:pt x="159110" y="1571532"/>
                  </a:lnTo>
                  <a:lnTo>
                    <a:pt x="200643" y="1596339"/>
                  </a:lnTo>
                  <a:lnTo>
                    <a:pt x="242787" y="1618851"/>
                  </a:lnTo>
                  <a:lnTo>
                    <a:pt x="285498" y="1639048"/>
                  </a:lnTo>
                  <a:lnTo>
                    <a:pt x="328728" y="1656905"/>
                  </a:lnTo>
                  <a:lnTo>
                    <a:pt x="372433" y="1672400"/>
                  </a:lnTo>
                  <a:lnTo>
                    <a:pt x="416568" y="1685510"/>
                  </a:lnTo>
                  <a:lnTo>
                    <a:pt x="461086" y="1696212"/>
                  </a:lnTo>
                  <a:lnTo>
                    <a:pt x="525008" y="1706811"/>
                  </a:lnTo>
                  <a:lnTo>
                    <a:pt x="586714" y="1712108"/>
                  </a:lnTo>
                  <a:lnTo>
                    <a:pt x="646054" y="1712681"/>
                  </a:lnTo>
                  <a:lnTo>
                    <a:pt x="702877" y="1709111"/>
                  </a:lnTo>
                  <a:lnTo>
                    <a:pt x="757032" y="1701978"/>
                  </a:lnTo>
                  <a:lnTo>
                    <a:pt x="808368" y="1691859"/>
                  </a:lnTo>
                  <a:lnTo>
                    <a:pt x="856735" y="1679336"/>
                  </a:lnTo>
                  <a:lnTo>
                    <a:pt x="901982" y="1664988"/>
                  </a:lnTo>
                  <a:lnTo>
                    <a:pt x="943957" y="1649394"/>
                  </a:lnTo>
                  <a:lnTo>
                    <a:pt x="982510" y="1633134"/>
                  </a:lnTo>
                  <a:lnTo>
                    <a:pt x="1017491" y="1616787"/>
                  </a:lnTo>
                  <a:lnTo>
                    <a:pt x="1076131" y="1586151"/>
                  </a:lnTo>
                  <a:lnTo>
                    <a:pt x="1137703" y="1550258"/>
                  </a:lnTo>
                  <a:lnTo>
                    <a:pt x="1172664" y="1527371"/>
                  </a:lnTo>
                  <a:lnTo>
                    <a:pt x="1204793" y="1504197"/>
                  </a:lnTo>
                  <a:lnTo>
                    <a:pt x="1262240" y="1456340"/>
                  </a:lnTo>
                  <a:lnTo>
                    <a:pt x="1313412" y="1405382"/>
                  </a:lnTo>
                  <a:lnTo>
                    <a:pt x="1361677" y="1350021"/>
                  </a:lnTo>
                  <a:lnTo>
                    <a:pt x="1385773" y="1320282"/>
                  </a:lnTo>
                  <a:lnTo>
                    <a:pt x="1410404" y="1288954"/>
                  </a:lnTo>
                  <a:lnTo>
                    <a:pt x="1435994" y="1255874"/>
                  </a:lnTo>
                  <a:lnTo>
                    <a:pt x="1462962" y="1220878"/>
                  </a:lnTo>
                  <a:lnTo>
                    <a:pt x="1491729" y="1183804"/>
                  </a:lnTo>
                  <a:lnTo>
                    <a:pt x="1522717" y="1144490"/>
                  </a:lnTo>
                  <a:lnTo>
                    <a:pt x="1556347" y="1102772"/>
                  </a:lnTo>
                  <a:lnTo>
                    <a:pt x="1593040" y="1058486"/>
                  </a:lnTo>
                  <a:lnTo>
                    <a:pt x="1633216" y="1011472"/>
                  </a:lnTo>
                  <a:lnTo>
                    <a:pt x="1677298" y="961565"/>
                  </a:lnTo>
                  <a:lnTo>
                    <a:pt x="1725705" y="908603"/>
                  </a:lnTo>
                  <a:lnTo>
                    <a:pt x="1778859" y="852422"/>
                  </a:lnTo>
                  <a:lnTo>
                    <a:pt x="1837182" y="792861"/>
                  </a:lnTo>
                  <a:lnTo>
                    <a:pt x="1865510" y="764484"/>
                  </a:lnTo>
                  <a:lnTo>
                    <a:pt x="1894993" y="735143"/>
                  </a:lnTo>
                  <a:lnTo>
                    <a:pt x="1925676" y="704939"/>
                  </a:lnTo>
                  <a:lnTo>
                    <a:pt x="1957605" y="673973"/>
                  </a:lnTo>
                  <a:lnTo>
                    <a:pt x="1990825" y="642346"/>
                  </a:lnTo>
                  <a:lnTo>
                    <a:pt x="2025379" y="610159"/>
                  </a:lnTo>
                  <a:lnTo>
                    <a:pt x="2061314" y="577514"/>
                  </a:lnTo>
                  <a:lnTo>
                    <a:pt x="2098674" y="544512"/>
                  </a:lnTo>
                  <a:lnTo>
                    <a:pt x="2137505" y="511254"/>
                  </a:lnTo>
                  <a:lnTo>
                    <a:pt x="2177852" y="477841"/>
                  </a:lnTo>
                  <a:lnTo>
                    <a:pt x="2219758" y="444374"/>
                  </a:lnTo>
                  <a:lnTo>
                    <a:pt x="2263270" y="410956"/>
                  </a:lnTo>
                  <a:lnTo>
                    <a:pt x="2308433" y="377686"/>
                  </a:lnTo>
                  <a:lnTo>
                    <a:pt x="2355291" y="344666"/>
                  </a:lnTo>
                  <a:lnTo>
                    <a:pt x="2403890" y="311997"/>
                  </a:lnTo>
                  <a:lnTo>
                    <a:pt x="2454275" y="279781"/>
                  </a:lnTo>
                  <a:lnTo>
                    <a:pt x="2498780" y="252695"/>
                  </a:lnTo>
                  <a:lnTo>
                    <a:pt x="2543571" y="226687"/>
                  </a:lnTo>
                  <a:lnTo>
                    <a:pt x="2588638" y="201759"/>
                  </a:lnTo>
                  <a:lnTo>
                    <a:pt x="2633972" y="177916"/>
                  </a:lnTo>
                  <a:lnTo>
                    <a:pt x="2679562" y="155162"/>
                  </a:lnTo>
                  <a:lnTo>
                    <a:pt x="2725399" y="133500"/>
                  </a:lnTo>
                  <a:lnTo>
                    <a:pt x="2771473" y="112934"/>
                  </a:lnTo>
                  <a:lnTo>
                    <a:pt x="2817774" y="93469"/>
                  </a:lnTo>
                  <a:lnTo>
                    <a:pt x="2864294" y="75108"/>
                  </a:lnTo>
                  <a:lnTo>
                    <a:pt x="2911021" y="57854"/>
                  </a:lnTo>
                  <a:lnTo>
                    <a:pt x="2957946" y="41713"/>
                  </a:lnTo>
                  <a:lnTo>
                    <a:pt x="3005061" y="26688"/>
                  </a:lnTo>
                  <a:lnTo>
                    <a:pt x="3052353" y="12782"/>
                  </a:lnTo>
                  <a:lnTo>
                    <a:pt x="3099816" y="0"/>
                  </a:lnTo>
                </a:path>
              </a:pathLst>
            </a:custGeom>
            <a:noFill/>
            <a:ln w="18288">
              <a:solidFill>
                <a:srgbClr val="F95252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uk-UA"/>
            </a:p>
          </p:txBody>
        </p:sp>
        <p:pic>
          <p:nvPicPr>
            <p:cNvPr id="483" name="object 15"/>
            <p:cNvPicPr/>
            <p:nvPr/>
          </p:nvPicPr>
          <p:blipFill>
            <a:blip r:embed="rId7"/>
            <a:stretch/>
          </p:blipFill>
          <p:spPr>
            <a:xfrm>
              <a:off x="1440" y="-14040"/>
              <a:ext cx="3515400" cy="165852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484" name="object 16"/>
            <p:cNvSpPr/>
            <p:nvPr/>
          </p:nvSpPr>
          <p:spPr>
            <a:xfrm>
              <a:off x="1440" y="-7560"/>
              <a:ext cx="3335760" cy="1481760"/>
            </a:xfrm>
            <a:custGeom>
              <a:avLst/>
              <a:gdLst/>
              <a:ahLst/>
              <a:cxnLst/>
              <a:rect l="l" t="t" r="r" b="b"/>
              <a:pathLst>
                <a:path w="3337560" h="1481455">
                  <a:moveTo>
                    <a:pt x="3337540" y="0"/>
                  </a:moveTo>
                  <a:lnTo>
                    <a:pt x="0" y="0"/>
                  </a:lnTo>
                  <a:lnTo>
                    <a:pt x="3090" y="1253871"/>
                  </a:lnTo>
                  <a:lnTo>
                    <a:pt x="44650" y="1283031"/>
                  </a:lnTo>
                  <a:lnTo>
                    <a:pt x="87062" y="1310298"/>
                  </a:lnTo>
                  <a:lnTo>
                    <a:pt x="130278" y="1335650"/>
                  </a:lnTo>
                  <a:lnTo>
                    <a:pt x="174248" y="1359065"/>
                  </a:lnTo>
                  <a:lnTo>
                    <a:pt x="218924" y="1380521"/>
                  </a:lnTo>
                  <a:lnTo>
                    <a:pt x="264258" y="1399994"/>
                  </a:lnTo>
                  <a:lnTo>
                    <a:pt x="310200" y="1417463"/>
                  </a:lnTo>
                  <a:lnTo>
                    <a:pt x="356702" y="1432906"/>
                  </a:lnTo>
                  <a:lnTo>
                    <a:pt x="403714" y="1446299"/>
                  </a:lnTo>
                  <a:lnTo>
                    <a:pt x="451189" y="1457621"/>
                  </a:lnTo>
                  <a:lnTo>
                    <a:pt x="499078" y="1466850"/>
                  </a:lnTo>
                  <a:lnTo>
                    <a:pt x="567840" y="1476034"/>
                  </a:lnTo>
                  <a:lnTo>
                    <a:pt x="634218" y="1480628"/>
                  </a:lnTo>
                  <a:lnTo>
                    <a:pt x="698051" y="1481132"/>
                  </a:lnTo>
                  <a:lnTo>
                    <a:pt x="759176" y="1478049"/>
                  </a:lnTo>
                  <a:lnTo>
                    <a:pt x="817430" y="1471880"/>
                  </a:lnTo>
                  <a:lnTo>
                    <a:pt x="872652" y="1463127"/>
                  </a:lnTo>
                  <a:lnTo>
                    <a:pt x="924680" y="1452292"/>
                  </a:lnTo>
                  <a:lnTo>
                    <a:pt x="973351" y="1439877"/>
                  </a:lnTo>
                  <a:lnTo>
                    <a:pt x="1018503" y="1426383"/>
                  </a:lnTo>
                  <a:lnTo>
                    <a:pt x="1059974" y="1412312"/>
                  </a:lnTo>
                  <a:lnTo>
                    <a:pt x="1097602" y="1398166"/>
                  </a:lnTo>
                  <a:lnTo>
                    <a:pt x="1160680" y="1371656"/>
                  </a:lnTo>
                  <a:lnTo>
                    <a:pt x="1226903" y="1340616"/>
                  </a:lnTo>
                  <a:lnTo>
                    <a:pt x="1264504" y="1320828"/>
                  </a:lnTo>
                  <a:lnTo>
                    <a:pt x="1299061" y="1300791"/>
                  </a:lnTo>
                  <a:lnTo>
                    <a:pt x="1360853" y="1259410"/>
                  </a:lnTo>
                  <a:lnTo>
                    <a:pt x="1415901" y="1215345"/>
                  </a:lnTo>
                  <a:lnTo>
                    <a:pt x="1467827" y="1167472"/>
                  </a:lnTo>
                  <a:lnTo>
                    <a:pt x="1520253" y="1114663"/>
                  </a:lnTo>
                  <a:lnTo>
                    <a:pt x="1607754" y="1023732"/>
                  </a:lnTo>
                  <a:lnTo>
                    <a:pt x="1641095" y="989734"/>
                  </a:lnTo>
                  <a:lnTo>
                    <a:pt x="1677277" y="953658"/>
                  </a:lnTo>
                  <a:lnTo>
                    <a:pt x="1716754" y="915363"/>
                  </a:lnTo>
                  <a:lnTo>
                    <a:pt x="1759979" y="874708"/>
                  </a:lnTo>
                  <a:lnTo>
                    <a:pt x="1807403" y="831552"/>
                  </a:lnTo>
                  <a:lnTo>
                    <a:pt x="1859480" y="785755"/>
                  </a:lnTo>
                  <a:lnTo>
                    <a:pt x="1916662" y="737175"/>
                  </a:lnTo>
                  <a:lnTo>
                    <a:pt x="1979402" y="685673"/>
                  </a:lnTo>
                  <a:lnTo>
                    <a:pt x="2041540" y="635789"/>
                  </a:lnTo>
                  <a:lnTo>
                    <a:pt x="2074528" y="609679"/>
                  </a:lnTo>
                  <a:lnTo>
                    <a:pt x="2108861" y="582906"/>
                  </a:lnTo>
                  <a:lnTo>
                    <a:pt x="2144586" y="555558"/>
                  </a:lnTo>
                  <a:lnTo>
                    <a:pt x="2181751" y="527724"/>
                  </a:lnTo>
                  <a:lnTo>
                    <a:pt x="2220405" y="499491"/>
                  </a:lnTo>
                  <a:lnTo>
                    <a:pt x="2260596" y="470947"/>
                  </a:lnTo>
                  <a:lnTo>
                    <a:pt x="2302372" y="442180"/>
                  </a:lnTo>
                  <a:lnTo>
                    <a:pt x="2345781" y="413277"/>
                  </a:lnTo>
                  <a:lnTo>
                    <a:pt x="2390872" y="384327"/>
                  </a:lnTo>
                  <a:lnTo>
                    <a:pt x="2437692" y="355417"/>
                  </a:lnTo>
                  <a:lnTo>
                    <a:pt x="2486290" y="326635"/>
                  </a:lnTo>
                  <a:lnTo>
                    <a:pt x="2536713" y="298068"/>
                  </a:lnTo>
                  <a:lnTo>
                    <a:pt x="2589011" y="269806"/>
                  </a:lnTo>
                  <a:lnTo>
                    <a:pt x="2643231" y="241935"/>
                  </a:lnTo>
                  <a:lnTo>
                    <a:pt x="2687895" y="220062"/>
                  </a:lnTo>
                  <a:lnTo>
                    <a:pt x="2732828" y="198999"/>
                  </a:lnTo>
                  <a:lnTo>
                    <a:pt x="2778021" y="178746"/>
                  </a:lnTo>
                  <a:lnTo>
                    <a:pt x="2823466" y="159308"/>
                  </a:lnTo>
                  <a:lnTo>
                    <a:pt x="2869155" y="140687"/>
                  </a:lnTo>
                  <a:lnTo>
                    <a:pt x="2915078" y="122886"/>
                  </a:lnTo>
                  <a:lnTo>
                    <a:pt x="2961228" y="105906"/>
                  </a:lnTo>
                  <a:lnTo>
                    <a:pt x="3007595" y="89752"/>
                  </a:lnTo>
                  <a:lnTo>
                    <a:pt x="3054172" y="74426"/>
                  </a:lnTo>
                  <a:lnTo>
                    <a:pt x="3100949" y="59929"/>
                  </a:lnTo>
                  <a:lnTo>
                    <a:pt x="3147918" y="46266"/>
                  </a:lnTo>
                  <a:lnTo>
                    <a:pt x="3195070" y="33439"/>
                  </a:lnTo>
                  <a:lnTo>
                    <a:pt x="3242397" y="21450"/>
                  </a:lnTo>
                  <a:lnTo>
                    <a:pt x="3289890" y="10303"/>
                  </a:lnTo>
                  <a:lnTo>
                    <a:pt x="3337540" y="0"/>
                  </a:lnTo>
                  <a:close/>
                </a:path>
              </a:pathLst>
            </a:custGeom>
            <a:solidFill>
              <a:srgbClr val="9999CC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uk-UA"/>
            </a:p>
          </p:txBody>
        </p:sp>
        <p:pic>
          <p:nvPicPr>
            <p:cNvPr id="485" name="object 17"/>
            <p:cNvPicPr/>
            <p:nvPr/>
          </p:nvPicPr>
          <p:blipFill>
            <a:blip r:embed="rId8"/>
            <a:stretch/>
          </p:blipFill>
          <p:spPr>
            <a:xfrm>
              <a:off x="3960" y="-14040"/>
              <a:ext cx="9135000" cy="6857280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486" name="PlaceHolder 1"/>
          <p:cNvSpPr>
            <a:spLocks noGrp="1"/>
          </p:cNvSpPr>
          <p:nvPr>
            <p:ph type="title"/>
          </p:nvPr>
        </p:nvSpPr>
        <p:spPr>
          <a:xfrm>
            <a:off x="566100" y="394122"/>
            <a:ext cx="7959600" cy="581760"/>
          </a:xfrm>
          <a:prstGeom prst="rect">
            <a:avLst/>
          </a:prstGeom>
          <a:noFill/>
          <a:ln w="0">
            <a:noFill/>
          </a:ln>
        </p:spPr>
        <p:txBody>
          <a:bodyPr lIns="0" tIns="12600" rIns="0" bIns="0" anchor="t">
            <a:noAutofit/>
          </a:bodyPr>
          <a:lstStyle/>
          <a:p>
            <a:pPr marL="12600" algn="ctr">
              <a:lnSpc>
                <a:spcPct val="100000"/>
              </a:lnSpc>
              <a:spcBef>
                <a:spcPts val="99"/>
              </a:spcBef>
            </a:pPr>
            <a:r>
              <a:rPr lang="uk-UA" sz="2800" b="1" i="1" strike="noStrike" spc="-1" dirty="0">
                <a:solidFill>
                  <a:srgbClr val="002BC0"/>
                </a:solidFill>
                <a:latin typeface="Verdana"/>
                <a:ea typeface="DejaVu Sans"/>
              </a:rPr>
              <a:t>Участь</a:t>
            </a:r>
            <a:r>
              <a:rPr lang="uk-UA" sz="2800" b="1" i="1" strike="noStrike" spc="-66" dirty="0">
                <a:solidFill>
                  <a:srgbClr val="002BC0"/>
                </a:solidFill>
                <a:latin typeface="Verdana"/>
                <a:ea typeface="DejaVu Sans"/>
              </a:rPr>
              <a:t> </a:t>
            </a:r>
            <a:r>
              <a:rPr lang="uk-UA" sz="2800" b="1" i="1" spc="-1" dirty="0">
                <a:solidFill>
                  <a:srgbClr val="002BC0"/>
                </a:solidFill>
                <a:latin typeface="Verdana"/>
                <a:ea typeface="DejaVu Sans"/>
              </a:rPr>
              <a:t>у міських </a:t>
            </a:r>
            <a:r>
              <a:rPr lang="uk-UA" sz="2800" b="1" i="1" strike="noStrike" spc="-12" dirty="0">
                <a:solidFill>
                  <a:srgbClr val="002BC0"/>
                </a:solidFill>
                <a:latin typeface="Verdana"/>
                <a:ea typeface="DejaVu Sans"/>
              </a:rPr>
              <a:t>проєктах:</a:t>
            </a:r>
            <a:endParaRPr lang="uk-UA" sz="2800" b="0" strike="noStrike" spc="-1" dirty="0">
              <a:latin typeface="Arial"/>
            </a:endParaRPr>
          </a:p>
        </p:txBody>
      </p:sp>
      <p:sp>
        <p:nvSpPr>
          <p:cNvPr id="487" name="object 4"/>
          <p:cNvSpPr/>
          <p:nvPr/>
        </p:nvSpPr>
        <p:spPr>
          <a:xfrm>
            <a:off x="540000" y="900000"/>
            <a:ext cx="8011800" cy="232369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39680" rIns="0" bIns="0" anchor="t">
            <a:spAutoFit/>
          </a:bodyPr>
          <a:lstStyle/>
          <a:p>
            <a:pPr algn="just">
              <a:lnSpc>
                <a:spcPct val="100000"/>
              </a:lnSpc>
              <a:spcBef>
                <a:spcPts val="1100"/>
              </a:spcBef>
              <a:tabLst>
                <a:tab pos="357480" algn="l"/>
              </a:tabLst>
            </a:pPr>
            <a:endParaRPr lang="uk-UA" sz="1600" b="0" strike="noStrike" spc="-1" dirty="0">
              <a:latin typeface="Arial"/>
            </a:endParaRPr>
          </a:p>
          <a:p>
            <a:pPr algn="just">
              <a:lnSpc>
                <a:spcPct val="100000"/>
              </a:lnSpc>
              <a:spcBef>
                <a:spcPts val="1100"/>
              </a:spcBef>
              <a:tabLst>
                <a:tab pos="357480" algn="l"/>
              </a:tabLst>
            </a:pPr>
            <a:endParaRPr lang="uk-UA" sz="1600" b="0" strike="noStrike" spc="-1" dirty="0">
              <a:latin typeface="Arial"/>
            </a:endParaRPr>
          </a:p>
          <a:p>
            <a:pPr algn="just">
              <a:lnSpc>
                <a:spcPct val="100000"/>
              </a:lnSpc>
              <a:spcBef>
                <a:spcPts val="1100"/>
              </a:spcBef>
              <a:tabLst>
                <a:tab pos="357480" algn="l"/>
              </a:tabLst>
            </a:pPr>
            <a:endParaRPr lang="uk-UA" sz="1600" b="0" strike="noStrike" spc="-1" dirty="0">
              <a:latin typeface="Arial"/>
            </a:endParaRPr>
          </a:p>
          <a:p>
            <a:pPr algn="just">
              <a:lnSpc>
                <a:spcPct val="100000"/>
              </a:lnSpc>
              <a:spcBef>
                <a:spcPts val="1100"/>
              </a:spcBef>
              <a:tabLst>
                <a:tab pos="357480" algn="l"/>
              </a:tabLst>
            </a:pPr>
            <a:endParaRPr lang="uk-UA" sz="1600" b="0" strike="noStrike" spc="-1" dirty="0">
              <a:latin typeface="Arial"/>
            </a:endParaRPr>
          </a:p>
          <a:p>
            <a:pPr algn="just">
              <a:lnSpc>
                <a:spcPct val="100000"/>
              </a:lnSpc>
              <a:spcBef>
                <a:spcPts val="1100"/>
              </a:spcBef>
              <a:tabLst>
                <a:tab pos="357480" algn="l"/>
              </a:tabLst>
            </a:pPr>
            <a:endParaRPr lang="uk-UA" sz="16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Bef>
                <a:spcPts val="1100"/>
              </a:spcBef>
              <a:tabLst>
                <a:tab pos="357480" algn="l"/>
              </a:tabLst>
            </a:pPr>
            <a:endParaRPr lang="uk-UA" sz="1600" b="0" strike="noStrike" spc="-1" dirty="0">
              <a:latin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2E2BE043-9D3A-F7D3-FB6F-5846220AF81E}"/>
              </a:ext>
            </a:extLst>
          </p:cNvPr>
          <p:cNvSpPr txBox="1"/>
          <p:nvPr/>
        </p:nvSpPr>
        <p:spPr>
          <a:xfrm>
            <a:off x="333900" y="1131866"/>
            <a:ext cx="7913807" cy="4462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uk-UA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Львівська шкільна дебатна ліга» </a:t>
            </a:r>
            <a:r>
              <a:rPr lang="uk-UA" sz="2400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(учитель Паляниця І.І.) </a:t>
            </a:r>
          </a:p>
          <a:p>
            <a:pPr marL="285750" indent="-285750" algn="just"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uk-UA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«КАVYSЯ» </a:t>
            </a:r>
            <a:r>
              <a:rPr lang="uk-UA" sz="2400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(учитель Камінська М.Т.) </a:t>
            </a: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uk-UA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«Фотографія, що оживає. Серія «Наші герої»</a:t>
            </a:r>
          </a:p>
          <a:p>
            <a:pPr algn="just"/>
            <a:r>
              <a:rPr lang="uk-UA" sz="2400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</a:t>
            </a:r>
            <a:r>
              <a:rPr lang="uk-UA" sz="2400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(учитель Мукан М.В.) </a:t>
            </a:r>
          </a:p>
          <a:p>
            <a:pPr algn="just"/>
            <a:endParaRPr lang="uk-UA" sz="800" i="1" dirty="0">
              <a:solidFill>
                <a:srgbClr val="0000FF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uk-UA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«День Героїв. Подвиги, які надихають» </a:t>
            </a:r>
          </a:p>
          <a:p>
            <a:pPr algn="just"/>
            <a:r>
              <a:rPr lang="uk-UA" sz="2400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</a:t>
            </a:r>
            <a:r>
              <a:rPr lang="uk-UA" sz="2400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(учитель Мукан М.В.)</a:t>
            </a:r>
          </a:p>
          <a:p>
            <a:pPr algn="just"/>
            <a:endParaRPr lang="uk-UA" sz="800" i="1" dirty="0">
              <a:solidFill>
                <a:srgbClr val="0000FF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uk-UA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«Львівські шкільні соціальні підприємства» </a:t>
            </a:r>
          </a:p>
          <a:p>
            <a:pPr algn="just"/>
            <a:r>
              <a:rPr lang="uk-UA" sz="2400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</a:t>
            </a:r>
            <a:r>
              <a:rPr lang="uk-UA" sz="2400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(учитель Терен Т.В.) </a:t>
            </a:r>
          </a:p>
          <a:p>
            <a:pPr algn="just"/>
            <a:endParaRPr lang="uk-UA" sz="800" i="1" dirty="0">
              <a:solidFill>
                <a:srgbClr val="0000FF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85750" indent="-285750" algn="just"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uk-UA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О</a:t>
            </a:r>
            <a:r>
              <a:rPr lang="uk-UA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світній проєкт з фінансової грамотності «Сміливість бути» від Кредобанку </a:t>
            </a:r>
            <a:r>
              <a:rPr lang="uk-UA" sz="2400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(учитель Терен Т.В)</a:t>
            </a:r>
            <a:endParaRPr lang="uk-UA" sz="2400" i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078894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8" name="object 4"/>
          <p:cNvGrpSpPr/>
          <p:nvPr/>
        </p:nvGrpSpPr>
        <p:grpSpPr>
          <a:xfrm>
            <a:off x="-9375" y="361"/>
            <a:ext cx="9153375" cy="6857640"/>
            <a:chOff x="-223920" y="-85365"/>
            <a:chExt cx="9366840" cy="6942285"/>
          </a:xfrm>
        </p:grpSpPr>
        <p:pic>
          <p:nvPicPr>
            <p:cNvPr id="489" name="object 5"/>
            <p:cNvPicPr/>
            <p:nvPr/>
          </p:nvPicPr>
          <p:blipFill>
            <a:blip r:embed="rId2"/>
            <a:stretch/>
          </p:blipFill>
          <p:spPr>
            <a:xfrm>
              <a:off x="7625880" y="3217320"/>
              <a:ext cx="1367280" cy="363888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490" name="object 6"/>
            <p:cNvSpPr/>
            <p:nvPr/>
          </p:nvSpPr>
          <p:spPr>
            <a:xfrm>
              <a:off x="7714440" y="3330720"/>
              <a:ext cx="1196640" cy="3522600"/>
            </a:xfrm>
            <a:custGeom>
              <a:avLst/>
              <a:gdLst/>
              <a:ahLst/>
              <a:cxnLst/>
              <a:rect l="l" t="t" r="r" b="b"/>
              <a:pathLst>
                <a:path w="1198245" h="3520440">
                  <a:moveTo>
                    <a:pt x="1197831" y="0"/>
                  </a:moveTo>
                  <a:lnTo>
                    <a:pt x="1129889" y="18297"/>
                  </a:lnTo>
                  <a:lnTo>
                    <a:pt x="1091180" y="30901"/>
                  </a:lnTo>
                  <a:lnTo>
                    <a:pt x="1049895" y="46196"/>
                  </a:lnTo>
                  <a:lnTo>
                    <a:pt x="1006469" y="64472"/>
                  </a:lnTo>
                  <a:lnTo>
                    <a:pt x="961339" y="86019"/>
                  </a:lnTo>
                  <a:lnTo>
                    <a:pt x="914940" y="111128"/>
                  </a:lnTo>
                  <a:lnTo>
                    <a:pt x="867710" y="140088"/>
                  </a:lnTo>
                  <a:lnTo>
                    <a:pt x="820084" y="173191"/>
                  </a:lnTo>
                  <a:lnTo>
                    <a:pt x="772499" y="210726"/>
                  </a:lnTo>
                  <a:lnTo>
                    <a:pt x="725391" y="252984"/>
                  </a:lnTo>
                  <a:lnTo>
                    <a:pt x="681975" y="297086"/>
                  </a:lnTo>
                  <a:lnTo>
                    <a:pt x="642215" y="342493"/>
                  </a:lnTo>
                  <a:lnTo>
                    <a:pt x="605954" y="388959"/>
                  </a:lnTo>
                  <a:lnTo>
                    <a:pt x="573036" y="436236"/>
                  </a:lnTo>
                  <a:lnTo>
                    <a:pt x="543307" y="484076"/>
                  </a:lnTo>
                  <a:lnTo>
                    <a:pt x="516611" y="532232"/>
                  </a:lnTo>
                  <a:lnTo>
                    <a:pt x="492792" y="580457"/>
                  </a:lnTo>
                  <a:lnTo>
                    <a:pt x="471696" y="628504"/>
                  </a:lnTo>
                  <a:lnTo>
                    <a:pt x="453166" y="676124"/>
                  </a:lnTo>
                  <a:lnTo>
                    <a:pt x="437047" y="723071"/>
                  </a:lnTo>
                  <a:lnTo>
                    <a:pt x="423185" y="769097"/>
                  </a:lnTo>
                  <a:lnTo>
                    <a:pt x="411423" y="813955"/>
                  </a:lnTo>
                  <a:lnTo>
                    <a:pt x="401606" y="857397"/>
                  </a:lnTo>
                  <a:lnTo>
                    <a:pt x="393578" y="899176"/>
                  </a:lnTo>
                  <a:lnTo>
                    <a:pt x="387185" y="939045"/>
                  </a:lnTo>
                  <a:lnTo>
                    <a:pt x="378681" y="1012063"/>
                  </a:lnTo>
                  <a:lnTo>
                    <a:pt x="374217" y="1077327"/>
                  </a:lnTo>
                  <a:lnTo>
                    <a:pt x="372453" y="1138729"/>
                  </a:lnTo>
                  <a:lnTo>
                    <a:pt x="373138" y="1196607"/>
                  </a:lnTo>
                  <a:lnTo>
                    <a:pt x="376021" y="1251303"/>
                  </a:lnTo>
                  <a:lnTo>
                    <a:pt x="380853" y="1303156"/>
                  </a:lnTo>
                  <a:lnTo>
                    <a:pt x="387382" y="1352508"/>
                  </a:lnTo>
                  <a:lnTo>
                    <a:pt x="395360" y="1399699"/>
                  </a:lnTo>
                  <a:lnTo>
                    <a:pt x="404535" y="1445070"/>
                  </a:lnTo>
                  <a:lnTo>
                    <a:pt x="414657" y="1488960"/>
                  </a:lnTo>
                  <a:lnTo>
                    <a:pt x="425476" y="1531711"/>
                  </a:lnTo>
                  <a:lnTo>
                    <a:pt x="436741" y="1573662"/>
                  </a:lnTo>
                  <a:lnTo>
                    <a:pt x="448203" y="1615155"/>
                  </a:lnTo>
                  <a:lnTo>
                    <a:pt x="459610" y="1656529"/>
                  </a:lnTo>
                  <a:lnTo>
                    <a:pt x="470713" y="1698126"/>
                  </a:lnTo>
                  <a:lnTo>
                    <a:pt x="481262" y="1740285"/>
                  </a:lnTo>
                  <a:lnTo>
                    <a:pt x="491005" y="1783348"/>
                  </a:lnTo>
                  <a:lnTo>
                    <a:pt x="499694" y="1827654"/>
                  </a:lnTo>
                  <a:lnTo>
                    <a:pt x="507076" y="1873545"/>
                  </a:lnTo>
                  <a:lnTo>
                    <a:pt x="512903" y="1921360"/>
                  </a:lnTo>
                  <a:lnTo>
                    <a:pt x="516924" y="1971440"/>
                  </a:lnTo>
                  <a:lnTo>
                    <a:pt x="518889" y="2024126"/>
                  </a:lnTo>
                  <a:lnTo>
                    <a:pt x="518803" y="2095536"/>
                  </a:lnTo>
                  <a:lnTo>
                    <a:pt x="516272" y="2162749"/>
                  </a:lnTo>
                  <a:lnTo>
                    <a:pt x="511443" y="2225982"/>
                  </a:lnTo>
                  <a:lnTo>
                    <a:pt x="504462" y="2285450"/>
                  </a:lnTo>
                  <a:lnTo>
                    <a:pt x="495478" y="2341372"/>
                  </a:lnTo>
                  <a:lnTo>
                    <a:pt x="484636" y="2393965"/>
                  </a:lnTo>
                  <a:lnTo>
                    <a:pt x="472084" y="2443444"/>
                  </a:lnTo>
                  <a:lnTo>
                    <a:pt x="457968" y="2490027"/>
                  </a:lnTo>
                  <a:lnTo>
                    <a:pt x="442435" y="2533930"/>
                  </a:lnTo>
                  <a:lnTo>
                    <a:pt x="425632" y="2575372"/>
                  </a:lnTo>
                  <a:lnTo>
                    <a:pt x="407705" y="2614568"/>
                  </a:lnTo>
                  <a:lnTo>
                    <a:pt x="388803" y="2651736"/>
                  </a:lnTo>
                  <a:lnTo>
                    <a:pt x="369071" y="2687092"/>
                  </a:lnTo>
                  <a:lnTo>
                    <a:pt x="348657" y="2720854"/>
                  </a:lnTo>
                  <a:lnTo>
                    <a:pt x="327707" y="2753237"/>
                  </a:lnTo>
                  <a:lnTo>
                    <a:pt x="284787" y="2814739"/>
                  </a:lnTo>
                  <a:lnTo>
                    <a:pt x="236366" y="2878437"/>
                  </a:lnTo>
                  <a:lnTo>
                    <a:pt x="207802" y="2912495"/>
                  </a:lnTo>
                  <a:lnTo>
                    <a:pt x="178213" y="2947414"/>
                  </a:lnTo>
                  <a:lnTo>
                    <a:pt x="148396" y="2984142"/>
                  </a:lnTo>
                  <a:lnTo>
                    <a:pt x="119145" y="3023629"/>
                  </a:lnTo>
                  <a:lnTo>
                    <a:pt x="91256" y="3066823"/>
                  </a:lnTo>
                  <a:lnTo>
                    <a:pt x="65525" y="3114673"/>
                  </a:lnTo>
                  <a:lnTo>
                    <a:pt x="42746" y="3168128"/>
                  </a:lnTo>
                  <a:lnTo>
                    <a:pt x="23716" y="3228136"/>
                  </a:lnTo>
                  <a:lnTo>
                    <a:pt x="13038" y="3276073"/>
                  </a:lnTo>
                  <a:lnTo>
                    <a:pt x="5522" y="3324554"/>
                  </a:lnTo>
                  <a:lnTo>
                    <a:pt x="1173" y="3373405"/>
                  </a:lnTo>
                  <a:lnTo>
                    <a:pt x="0" y="3422452"/>
                  </a:lnTo>
                  <a:lnTo>
                    <a:pt x="2008" y="3471522"/>
                  </a:lnTo>
                  <a:lnTo>
                    <a:pt x="7206" y="3520439"/>
                  </a:lnTo>
                </a:path>
              </a:pathLst>
            </a:custGeom>
            <a:noFill/>
            <a:ln w="18288">
              <a:solidFill>
                <a:srgbClr val="FCD25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uk-UA"/>
            </a:p>
          </p:txBody>
        </p:sp>
        <p:pic>
          <p:nvPicPr>
            <p:cNvPr id="491" name="object 7"/>
            <p:cNvPicPr/>
            <p:nvPr/>
          </p:nvPicPr>
          <p:blipFill>
            <a:blip r:embed="rId3"/>
            <a:stretch/>
          </p:blipFill>
          <p:spPr>
            <a:xfrm>
              <a:off x="7753320" y="3037680"/>
              <a:ext cx="1388880" cy="381852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492" name="object 8"/>
            <p:cNvSpPr/>
            <p:nvPr/>
          </p:nvSpPr>
          <p:spPr>
            <a:xfrm>
              <a:off x="7945200" y="3147480"/>
              <a:ext cx="1193760" cy="3703320"/>
            </a:xfrm>
            <a:custGeom>
              <a:avLst/>
              <a:gdLst/>
              <a:ahLst/>
              <a:cxnLst/>
              <a:rect l="l" t="t" r="r" b="b"/>
              <a:pathLst>
                <a:path w="1195070" h="3700779">
                  <a:moveTo>
                    <a:pt x="1194783" y="0"/>
                  </a:moveTo>
                  <a:lnTo>
                    <a:pt x="1127002" y="19244"/>
                  </a:lnTo>
                  <a:lnTo>
                    <a:pt x="1088389" y="32484"/>
                  </a:lnTo>
                  <a:lnTo>
                    <a:pt x="1047206" y="48546"/>
                  </a:lnTo>
                  <a:lnTo>
                    <a:pt x="1003889" y="67734"/>
                  </a:lnTo>
                  <a:lnTo>
                    <a:pt x="958871" y="90356"/>
                  </a:lnTo>
                  <a:lnTo>
                    <a:pt x="912588" y="116717"/>
                  </a:lnTo>
                  <a:lnTo>
                    <a:pt x="865473" y="147124"/>
                  </a:lnTo>
                  <a:lnTo>
                    <a:pt x="817961" y="181883"/>
                  </a:lnTo>
                  <a:lnTo>
                    <a:pt x="770487" y="221301"/>
                  </a:lnTo>
                  <a:lnTo>
                    <a:pt x="723486" y="265683"/>
                  </a:lnTo>
                  <a:lnTo>
                    <a:pt x="682487" y="309366"/>
                  </a:lnTo>
                  <a:lnTo>
                    <a:pt x="644750" y="354287"/>
                  </a:lnTo>
                  <a:lnTo>
                    <a:pt x="610142" y="400228"/>
                  </a:lnTo>
                  <a:lnTo>
                    <a:pt x="578533" y="446969"/>
                  </a:lnTo>
                  <a:lnTo>
                    <a:pt x="549793" y="494293"/>
                  </a:lnTo>
                  <a:lnTo>
                    <a:pt x="523790" y="541979"/>
                  </a:lnTo>
                  <a:lnTo>
                    <a:pt x="500393" y="589809"/>
                  </a:lnTo>
                  <a:lnTo>
                    <a:pt x="479473" y="637562"/>
                  </a:lnTo>
                  <a:lnTo>
                    <a:pt x="460897" y="685022"/>
                  </a:lnTo>
                  <a:lnTo>
                    <a:pt x="444536" y="731967"/>
                  </a:lnTo>
                  <a:lnTo>
                    <a:pt x="430258" y="778179"/>
                  </a:lnTo>
                  <a:lnTo>
                    <a:pt x="417933" y="823439"/>
                  </a:lnTo>
                  <a:lnTo>
                    <a:pt x="407430" y="867528"/>
                  </a:lnTo>
                  <a:lnTo>
                    <a:pt x="398618" y="910227"/>
                  </a:lnTo>
                  <a:lnTo>
                    <a:pt x="391366" y="951316"/>
                  </a:lnTo>
                  <a:lnTo>
                    <a:pt x="385544" y="990577"/>
                  </a:lnTo>
                  <a:lnTo>
                    <a:pt x="377665" y="1062735"/>
                  </a:lnTo>
                  <a:lnTo>
                    <a:pt x="373358" y="1128231"/>
                  </a:lnTo>
                  <a:lnTo>
                    <a:pt x="371515" y="1190017"/>
                  </a:lnTo>
                  <a:lnTo>
                    <a:pt x="371919" y="1248403"/>
                  </a:lnTo>
                  <a:lnTo>
                    <a:pt x="374353" y="1303701"/>
                  </a:lnTo>
                  <a:lnTo>
                    <a:pt x="378599" y="1356221"/>
                  </a:lnTo>
                  <a:lnTo>
                    <a:pt x="384440" y="1406275"/>
                  </a:lnTo>
                  <a:lnTo>
                    <a:pt x="391659" y="1454173"/>
                  </a:lnTo>
                  <a:lnTo>
                    <a:pt x="400039" y="1500227"/>
                  </a:lnTo>
                  <a:lnTo>
                    <a:pt x="409363" y="1544746"/>
                  </a:lnTo>
                  <a:lnTo>
                    <a:pt x="419413" y="1588042"/>
                  </a:lnTo>
                  <a:lnTo>
                    <a:pt x="429973" y="1630425"/>
                  </a:lnTo>
                  <a:lnTo>
                    <a:pt x="462534" y="1755212"/>
                  </a:lnTo>
                  <a:lnTo>
                    <a:pt x="472959" y="1797055"/>
                  </a:lnTo>
                  <a:lnTo>
                    <a:pt x="482806" y="1839540"/>
                  </a:lnTo>
                  <a:lnTo>
                    <a:pt x="491860" y="1882979"/>
                  </a:lnTo>
                  <a:lnTo>
                    <a:pt x="499903" y="1927681"/>
                  </a:lnTo>
                  <a:lnTo>
                    <a:pt x="506717" y="1973958"/>
                  </a:lnTo>
                  <a:lnTo>
                    <a:pt x="512086" y="2022120"/>
                  </a:lnTo>
                  <a:lnTo>
                    <a:pt x="515792" y="2072479"/>
                  </a:lnTo>
                  <a:lnTo>
                    <a:pt x="517619" y="2125344"/>
                  </a:lnTo>
                  <a:lnTo>
                    <a:pt x="517583" y="2196497"/>
                  </a:lnTo>
                  <a:lnTo>
                    <a:pt x="515355" y="2263682"/>
                  </a:lnTo>
                  <a:lnTo>
                    <a:pt x="511058" y="2327094"/>
                  </a:lnTo>
                  <a:lnTo>
                    <a:pt x="504816" y="2386926"/>
                  </a:lnTo>
                  <a:lnTo>
                    <a:pt x="496754" y="2443372"/>
                  </a:lnTo>
                  <a:lnTo>
                    <a:pt x="486997" y="2496627"/>
                  </a:lnTo>
                  <a:lnTo>
                    <a:pt x="475669" y="2546882"/>
                  </a:lnTo>
                  <a:lnTo>
                    <a:pt x="462894" y="2594333"/>
                  </a:lnTo>
                  <a:lnTo>
                    <a:pt x="448797" y="2639172"/>
                  </a:lnTo>
                  <a:lnTo>
                    <a:pt x="433502" y="2681594"/>
                  </a:lnTo>
                  <a:lnTo>
                    <a:pt x="417134" y="2721792"/>
                  </a:lnTo>
                  <a:lnTo>
                    <a:pt x="399816" y="2759960"/>
                  </a:lnTo>
                  <a:lnTo>
                    <a:pt x="381675" y="2796291"/>
                  </a:lnTo>
                  <a:lnTo>
                    <a:pt x="362833" y="2830980"/>
                  </a:lnTo>
                  <a:lnTo>
                    <a:pt x="343415" y="2864219"/>
                  </a:lnTo>
                  <a:lnTo>
                    <a:pt x="303350" y="2927124"/>
                  </a:lnTo>
                  <a:lnTo>
                    <a:pt x="262476" y="2986557"/>
                  </a:lnTo>
                  <a:lnTo>
                    <a:pt x="238546" y="3018847"/>
                  </a:lnTo>
                  <a:lnTo>
                    <a:pt x="213090" y="3050980"/>
                  </a:lnTo>
                  <a:lnTo>
                    <a:pt x="186684" y="3083684"/>
                  </a:lnTo>
                  <a:lnTo>
                    <a:pt x="159906" y="3117685"/>
                  </a:lnTo>
                  <a:lnTo>
                    <a:pt x="133332" y="3153708"/>
                  </a:lnTo>
                  <a:lnTo>
                    <a:pt x="107540" y="3192481"/>
                  </a:lnTo>
                  <a:lnTo>
                    <a:pt x="83105" y="3234729"/>
                  </a:lnTo>
                  <a:lnTo>
                    <a:pt x="60605" y="3281179"/>
                  </a:lnTo>
                  <a:lnTo>
                    <a:pt x="40616" y="3332558"/>
                  </a:lnTo>
                  <a:lnTo>
                    <a:pt x="23716" y="3389591"/>
                  </a:lnTo>
                  <a:lnTo>
                    <a:pt x="13038" y="3439926"/>
                  </a:lnTo>
                  <a:lnTo>
                    <a:pt x="5522" y="3490832"/>
                  </a:lnTo>
                  <a:lnTo>
                    <a:pt x="1173" y="3542127"/>
                  </a:lnTo>
                  <a:lnTo>
                    <a:pt x="0" y="3593628"/>
                  </a:lnTo>
                  <a:lnTo>
                    <a:pt x="2008" y="3645152"/>
                  </a:lnTo>
                  <a:lnTo>
                    <a:pt x="7206" y="3696515"/>
                  </a:lnTo>
                  <a:lnTo>
                    <a:pt x="1194783" y="3700294"/>
                  </a:lnTo>
                  <a:lnTo>
                    <a:pt x="119478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uk-UA"/>
            </a:p>
          </p:txBody>
        </p:sp>
        <p:pic>
          <p:nvPicPr>
            <p:cNvPr id="493" name="object 9"/>
            <p:cNvPicPr/>
            <p:nvPr/>
          </p:nvPicPr>
          <p:blipFill>
            <a:blip r:embed="rId4"/>
            <a:stretch/>
          </p:blipFill>
          <p:spPr>
            <a:xfrm>
              <a:off x="7863840" y="3577320"/>
              <a:ext cx="1278720" cy="327888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494" name="object 10"/>
            <p:cNvSpPr/>
            <p:nvPr/>
          </p:nvSpPr>
          <p:spPr>
            <a:xfrm>
              <a:off x="8055000" y="3687480"/>
              <a:ext cx="1083960" cy="3169080"/>
            </a:xfrm>
            <a:custGeom>
              <a:avLst/>
              <a:gdLst/>
              <a:ahLst/>
              <a:cxnLst/>
              <a:rect l="l" t="t" r="r" b="b"/>
              <a:pathLst>
                <a:path w="1085215" h="3167379">
                  <a:moveTo>
                    <a:pt x="1084780" y="0"/>
                  </a:moveTo>
                  <a:lnTo>
                    <a:pt x="1076015" y="52158"/>
                  </a:lnTo>
                  <a:lnTo>
                    <a:pt x="1066428" y="104115"/>
                  </a:lnTo>
                  <a:lnTo>
                    <a:pt x="1056021" y="155858"/>
                  </a:lnTo>
                  <a:lnTo>
                    <a:pt x="1044798" y="207374"/>
                  </a:lnTo>
                  <a:lnTo>
                    <a:pt x="1032760" y="258650"/>
                  </a:lnTo>
                  <a:lnTo>
                    <a:pt x="1019911" y="309675"/>
                  </a:lnTo>
                  <a:lnTo>
                    <a:pt x="1006254" y="360435"/>
                  </a:lnTo>
                  <a:lnTo>
                    <a:pt x="991791" y="410919"/>
                  </a:lnTo>
                  <a:lnTo>
                    <a:pt x="976525" y="461113"/>
                  </a:lnTo>
                  <a:lnTo>
                    <a:pt x="960459" y="511006"/>
                  </a:lnTo>
                  <a:lnTo>
                    <a:pt x="943596" y="560584"/>
                  </a:lnTo>
                  <a:lnTo>
                    <a:pt x="925938" y="609836"/>
                  </a:lnTo>
                  <a:lnTo>
                    <a:pt x="907488" y="658749"/>
                  </a:lnTo>
                  <a:lnTo>
                    <a:pt x="884142" y="717409"/>
                  </a:lnTo>
                  <a:lnTo>
                    <a:pt x="860434" y="773692"/>
                  </a:lnTo>
                  <a:lnTo>
                    <a:pt x="836458" y="827667"/>
                  </a:lnTo>
                  <a:lnTo>
                    <a:pt x="812311" y="879403"/>
                  </a:lnTo>
                  <a:lnTo>
                    <a:pt x="788089" y="928967"/>
                  </a:lnTo>
                  <a:lnTo>
                    <a:pt x="763887" y="976429"/>
                  </a:lnTo>
                  <a:lnTo>
                    <a:pt x="739800" y="1021857"/>
                  </a:lnTo>
                  <a:lnTo>
                    <a:pt x="715926" y="1065320"/>
                  </a:lnTo>
                  <a:lnTo>
                    <a:pt x="692359" y="1106887"/>
                  </a:lnTo>
                  <a:lnTo>
                    <a:pt x="669196" y="1146625"/>
                  </a:lnTo>
                  <a:lnTo>
                    <a:pt x="646533" y="1184603"/>
                  </a:lnTo>
                  <a:lnTo>
                    <a:pt x="624464" y="1220891"/>
                  </a:lnTo>
                  <a:lnTo>
                    <a:pt x="582495" y="1288669"/>
                  </a:lnTo>
                  <a:lnTo>
                    <a:pt x="539014" y="1357123"/>
                  </a:lnTo>
                  <a:lnTo>
                    <a:pt x="498381" y="1418594"/>
                  </a:lnTo>
                  <a:lnTo>
                    <a:pt x="460437" y="1473747"/>
                  </a:lnTo>
                  <a:lnTo>
                    <a:pt x="425020" y="1523252"/>
                  </a:lnTo>
                  <a:lnTo>
                    <a:pt x="391971" y="1567774"/>
                  </a:lnTo>
                  <a:lnTo>
                    <a:pt x="361130" y="1607981"/>
                  </a:lnTo>
                  <a:lnTo>
                    <a:pt x="332337" y="1644541"/>
                  </a:lnTo>
                  <a:lnTo>
                    <a:pt x="256647" y="1739010"/>
                  </a:lnTo>
                  <a:lnTo>
                    <a:pt x="234446" y="1767654"/>
                  </a:lnTo>
                  <a:lnTo>
                    <a:pt x="193630" y="1824678"/>
                  </a:lnTo>
                  <a:lnTo>
                    <a:pt x="156526" y="1885799"/>
                  </a:lnTo>
                  <a:lnTo>
                    <a:pt x="121856" y="1956357"/>
                  </a:lnTo>
                  <a:lnTo>
                    <a:pt x="105033" y="1996843"/>
                  </a:lnTo>
                  <a:lnTo>
                    <a:pt x="88338" y="2041690"/>
                  </a:lnTo>
                  <a:lnTo>
                    <a:pt x="69138" y="2098135"/>
                  </a:lnTo>
                  <a:lnTo>
                    <a:pt x="47047" y="2172814"/>
                  </a:lnTo>
                  <a:lnTo>
                    <a:pt x="36066" y="2216510"/>
                  </a:lnTo>
                  <a:lnTo>
                    <a:pt x="25739" y="2264189"/>
                  </a:lnTo>
                  <a:lnTo>
                    <a:pt x="16526" y="2315658"/>
                  </a:lnTo>
                  <a:lnTo>
                    <a:pt x="8886" y="2370725"/>
                  </a:lnTo>
                  <a:lnTo>
                    <a:pt x="3279" y="2429197"/>
                  </a:lnTo>
                  <a:lnTo>
                    <a:pt x="164" y="2490883"/>
                  </a:lnTo>
                  <a:lnTo>
                    <a:pt x="0" y="2555590"/>
                  </a:lnTo>
                  <a:lnTo>
                    <a:pt x="3245" y="2623127"/>
                  </a:lnTo>
                  <a:lnTo>
                    <a:pt x="10360" y="2693301"/>
                  </a:lnTo>
                  <a:lnTo>
                    <a:pt x="17881" y="2743260"/>
                  </a:lnTo>
                  <a:lnTo>
                    <a:pt x="27250" y="2792740"/>
                  </a:lnTo>
                  <a:lnTo>
                    <a:pt x="38446" y="2841680"/>
                  </a:lnTo>
                  <a:lnTo>
                    <a:pt x="51449" y="2890017"/>
                  </a:lnTo>
                  <a:lnTo>
                    <a:pt x="66240" y="2937690"/>
                  </a:lnTo>
                  <a:lnTo>
                    <a:pt x="82799" y="2984636"/>
                  </a:lnTo>
                  <a:lnTo>
                    <a:pt x="101106" y="3030794"/>
                  </a:lnTo>
                  <a:lnTo>
                    <a:pt x="121141" y="3076102"/>
                  </a:lnTo>
                  <a:lnTo>
                    <a:pt x="142884" y="3120498"/>
                  </a:lnTo>
                  <a:lnTo>
                    <a:pt x="166316" y="3163920"/>
                  </a:lnTo>
                  <a:lnTo>
                    <a:pt x="1084780" y="3166853"/>
                  </a:lnTo>
                  <a:lnTo>
                    <a:pt x="1084780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uk-UA"/>
            </a:p>
          </p:txBody>
        </p:sp>
        <p:pic>
          <p:nvPicPr>
            <p:cNvPr id="495" name="object 11"/>
            <p:cNvPicPr/>
            <p:nvPr/>
          </p:nvPicPr>
          <p:blipFill>
            <a:blip r:embed="rId5"/>
            <a:stretch/>
          </p:blipFill>
          <p:spPr>
            <a:xfrm>
              <a:off x="7698960" y="2738520"/>
              <a:ext cx="1443240" cy="411768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496" name="object 12"/>
            <p:cNvSpPr/>
            <p:nvPr/>
          </p:nvSpPr>
          <p:spPr>
            <a:xfrm>
              <a:off x="7790400" y="2985840"/>
              <a:ext cx="1352520" cy="3871080"/>
            </a:xfrm>
            <a:custGeom>
              <a:avLst/>
              <a:gdLst/>
              <a:ahLst/>
              <a:cxnLst/>
              <a:rect l="l" t="t" r="r" b="b"/>
              <a:pathLst>
                <a:path w="1353820" h="3868420">
                  <a:moveTo>
                    <a:pt x="211545" y="3867831"/>
                  </a:moveTo>
                  <a:lnTo>
                    <a:pt x="188488" y="3825662"/>
                  </a:lnTo>
                  <a:lnTo>
                    <a:pt x="166689" y="3782753"/>
                  </a:lnTo>
                  <a:lnTo>
                    <a:pt x="146159" y="3739140"/>
                  </a:lnTo>
                  <a:lnTo>
                    <a:pt x="126911" y="3694858"/>
                  </a:lnTo>
                  <a:lnTo>
                    <a:pt x="108957" y="3649943"/>
                  </a:lnTo>
                  <a:lnTo>
                    <a:pt x="92311" y="3604430"/>
                  </a:lnTo>
                  <a:lnTo>
                    <a:pt x="76983" y="3558355"/>
                  </a:lnTo>
                  <a:lnTo>
                    <a:pt x="62988" y="3511753"/>
                  </a:lnTo>
                  <a:lnTo>
                    <a:pt x="50336" y="3464660"/>
                  </a:lnTo>
                  <a:lnTo>
                    <a:pt x="39042" y="3417111"/>
                  </a:lnTo>
                  <a:lnTo>
                    <a:pt x="29117" y="3369142"/>
                  </a:lnTo>
                  <a:lnTo>
                    <a:pt x="20574" y="3320789"/>
                  </a:lnTo>
                  <a:lnTo>
                    <a:pt x="13425" y="3272087"/>
                  </a:lnTo>
                  <a:lnTo>
                    <a:pt x="6088" y="3203869"/>
                  </a:lnTo>
                  <a:lnTo>
                    <a:pt x="1700" y="3137569"/>
                  </a:lnTo>
                  <a:lnTo>
                    <a:pt x="0" y="3073295"/>
                  </a:lnTo>
                  <a:lnTo>
                    <a:pt x="726" y="3011156"/>
                  </a:lnTo>
                  <a:lnTo>
                    <a:pt x="3619" y="2951261"/>
                  </a:lnTo>
                  <a:lnTo>
                    <a:pt x="8419" y="2893719"/>
                  </a:lnTo>
                  <a:lnTo>
                    <a:pt x="14863" y="2838639"/>
                  </a:lnTo>
                  <a:lnTo>
                    <a:pt x="22693" y="2786130"/>
                  </a:lnTo>
                  <a:lnTo>
                    <a:pt x="31647" y="2736301"/>
                  </a:lnTo>
                  <a:lnTo>
                    <a:pt x="41464" y="2689261"/>
                  </a:lnTo>
                  <a:lnTo>
                    <a:pt x="51885" y="2645118"/>
                  </a:lnTo>
                  <a:lnTo>
                    <a:pt x="62648" y="2603982"/>
                  </a:lnTo>
                  <a:lnTo>
                    <a:pt x="73494" y="2565961"/>
                  </a:lnTo>
                  <a:lnTo>
                    <a:pt x="94389" y="2499701"/>
                  </a:lnTo>
                  <a:lnTo>
                    <a:pt x="112485" y="2447209"/>
                  </a:lnTo>
                  <a:lnTo>
                    <a:pt x="129268" y="2401794"/>
                  </a:lnTo>
                  <a:lnTo>
                    <a:pt x="146126" y="2359947"/>
                  </a:lnTo>
                  <a:lnTo>
                    <a:pt x="163159" y="2321249"/>
                  </a:lnTo>
                  <a:lnTo>
                    <a:pt x="180468" y="2285281"/>
                  </a:lnTo>
                  <a:lnTo>
                    <a:pt x="216319" y="2219862"/>
                  </a:lnTo>
                  <a:lnTo>
                    <a:pt x="254485" y="2160335"/>
                  </a:lnTo>
                  <a:lnTo>
                    <a:pt x="295773" y="2103351"/>
                  </a:lnTo>
                  <a:lnTo>
                    <a:pt x="340989" y="2045556"/>
                  </a:lnTo>
                  <a:lnTo>
                    <a:pt x="365323" y="2015307"/>
                  </a:lnTo>
                  <a:lnTo>
                    <a:pt x="390942" y="1983599"/>
                  </a:lnTo>
                  <a:lnTo>
                    <a:pt x="417947" y="1950013"/>
                  </a:lnTo>
                  <a:lnTo>
                    <a:pt x="446438" y="1914129"/>
                  </a:lnTo>
                  <a:lnTo>
                    <a:pt x="476517" y="1875529"/>
                  </a:lnTo>
                  <a:lnTo>
                    <a:pt x="508284" y="1833793"/>
                  </a:lnTo>
                  <a:lnTo>
                    <a:pt x="541841" y="1788504"/>
                  </a:lnTo>
                  <a:lnTo>
                    <a:pt x="577287" y="1739240"/>
                  </a:lnTo>
                  <a:lnTo>
                    <a:pt x="614725" y="1685585"/>
                  </a:lnTo>
                  <a:lnTo>
                    <a:pt x="654254" y="1627118"/>
                  </a:lnTo>
                  <a:lnTo>
                    <a:pt x="695976" y="1563421"/>
                  </a:lnTo>
                  <a:lnTo>
                    <a:pt x="739992" y="1494074"/>
                  </a:lnTo>
                  <a:lnTo>
                    <a:pt x="760239" y="1461624"/>
                  </a:lnTo>
                  <a:lnTo>
                    <a:pt x="781106" y="1427999"/>
                  </a:lnTo>
                  <a:lnTo>
                    <a:pt x="802536" y="1393158"/>
                  </a:lnTo>
                  <a:lnTo>
                    <a:pt x="824471" y="1357060"/>
                  </a:lnTo>
                  <a:lnTo>
                    <a:pt x="846855" y="1319665"/>
                  </a:lnTo>
                  <a:lnTo>
                    <a:pt x="869630" y="1280931"/>
                  </a:lnTo>
                  <a:lnTo>
                    <a:pt x="892740" y="1240817"/>
                  </a:lnTo>
                  <a:lnTo>
                    <a:pt x="916126" y="1199282"/>
                  </a:lnTo>
                  <a:lnTo>
                    <a:pt x="939731" y="1156286"/>
                  </a:lnTo>
                  <a:lnTo>
                    <a:pt x="963499" y="1111787"/>
                  </a:lnTo>
                  <a:lnTo>
                    <a:pt x="987371" y="1065744"/>
                  </a:lnTo>
                  <a:lnTo>
                    <a:pt x="1011292" y="1018116"/>
                  </a:lnTo>
                  <a:lnTo>
                    <a:pt x="1035203" y="968862"/>
                  </a:lnTo>
                  <a:lnTo>
                    <a:pt x="1059048" y="917941"/>
                  </a:lnTo>
                  <a:lnTo>
                    <a:pt x="1082768" y="865313"/>
                  </a:lnTo>
                  <a:lnTo>
                    <a:pt x="1106308" y="810935"/>
                  </a:lnTo>
                  <a:lnTo>
                    <a:pt x="1129609" y="754767"/>
                  </a:lnTo>
                  <a:lnTo>
                    <a:pt x="1152615" y="696768"/>
                  </a:lnTo>
                  <a:lnTo>
                    <a:pt x="1170611" y="649441"/>
                  </a:lnTo>
                  <a:lnTo>
                    <a:pt x="1188023" y="601863"/>
                  </a:lnTo>
                  <a:lnTo>
                    <a:pt x="1204847" y="554039"/>
                  </a:lnTo>
                  <a:lnTo>
                    <a:pt x="1221084" y="505979"/>
                  </a:lnTo>
                  <a:lnTo>
                    <a:pt x="1236729" y="457688"/>
                  </a:lnTo>
                  <a:lnTo>
                    <a:pt x="1251781" y="409173"/>
                  </a:lnTo>
                  <a:lnTo>
                    <a:pt x="1266239" y="360442"/>
                  </a:lnTo>
                  <a:lnTo>
                    <a:pt x="1280100" y="311502"/>
                  </a:lnTo>
                  <a:lnTo>
                    <a:pt x="1293362" y="262359"/>
                  </a:lnTo>
                  <a:lnTo>
                    <a:pt x="1306023" y="213020"/>
                  </a:lnTo>
                  <a:lnTo>
                    <a:pt x="1318082" y="163493"/>
                  </a:lnTo>
                  <a:lnTo>
                    <a:pt x="1329535" y="113784"/>
                  </a:lnTo>
                  <a:lnTo>
                    <a:pt x="1340382" y="63900"/>
                  </a:lnTo>
                  <a:lnTo>
                    <a:pt x="1350619" y="13849"/>
                  </a:lnTo>
                  <a:lnTo>
                    <a:pt x="1353275" y="0"/>
                  </a:lnTo>
                </a:path>
              </a:pathLst>
            </a:custGeom>
            <a:noFill/>
            <a:ln w="18288">
              <a:solidFill>
                <a:srgbClr val="8080EF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uk-UA"/>
            </a:p>
          </p:txBody>
        </p:sp>
        <p:pic>
          <p:nvPicPr>
            <p:cNvPr id="497" name="object 13"/>
            <p:cNvPicPr/>
            <p:nvPr/>
          </p:nvPicPr>
          <p:blipFill>
            <a:blip r:embed="rId6"/>
            <a:stretch/>
          </p:blipFill>
          <p:spPr>
            <a:xfrm>
              <a:off x="1440" y="-7200"/>
              <a:ext cx="3198600" cy="183564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498" name="object 14"/>
            <p:cNvSpPr/>
            <p:nvPr/>
          </p:nvSpPr>
          <p:spPr>
            <a:xfrm>
              <a:off x="1440" y="20160"/>
              <a:ext cx="3097800" cy="1713960"/>
            </a:xfrm>
            <a:custGeom>
              <a:avLst/>
              <a:gdLst/>
              <a:ahLst/>
              <a:cxnLst/>
              <a:rect l="l" t="t" r="r" b="b"/>
              <a:pathLst>
                <a:path w="3100070" h="1713230">
                  <a:moveTo>
                    <a:pt x="0" y="1449832"/>
                  </a:moveTo>
                  <a:lnTo>
                    <a:pt x="38633" y="1483582"/>
                  </a:lnTo>
                  <a:lnTo>
                    <a:pt x="78059" y="1515131"/>
                  </a:lnTo>
                  <a:lnTo>
                    <a:pt x="118233" y="1544456"/>
                  </a:lnTo>
                  <a:lnTo>
                    <a:pt x="159110" y="1571532"/>
                  </a:lnTo>
                  <a:lnTo>
                    <a:pt x="200643" y="1596339"/>
                  </a:lnTo>
                  <a:lnTo>
                    <a:pt x="242787" y="1618851"/>
                  </a:lnTo>
                  <a:lnTo>
                    <a:pt x="285498" y="1639048"/>
                  </a:lnTo>
                  <a:lnTo>
                    <a:pt x="328728" y="1656905"/>
                  </a:lnTo>
                  <a:lnTo>
                    <a:pt x="372433" y="1672400"/>
                  </a:lnTo>
                  <a:lnTo>
                    <a:pt x="416568" y="1685510"/>
                  </a:lnTo>
                  <a:lnTo>
                    <a:pt x="461086" y="1696212"/>
                  </a:lnTo>
                  <a:lnTo>
                    <a:pt x="525008" y="1706811"/>
                  </a:lnTo>
                  <a:lnTo>
                    <a:pt x="586714" y="1712108"/>
                  </a:lnTo>
                  <a:lnTo>
                    <a:pt x="646054" y="1712681"/>
                  </a:lnTo>
                  <a:lnTo>
                    <a:pt x="702877" y="1709111"/>
                  </a:lnTo>
                  <a:lnTo>
                    <a:pt x="757032" y="1701978"/>
                  </a:lnTo>
                  <a:lnTo>
                    <a:pt x="808368" y="1691859"/>
                  </a:lnTo>
                  <a:lnTo>
                    <a:pt x="856735" y="1679336"/>
                  </a:lnTo>
                  <a:lnTo>
                    <a:pt x="901982" y="1664988"/>
                  </a:lnTo>
                  <a:lnTo>
                    <a:pt x="943957" y="1649394"/>
                  </a:lnTo>
                  <a:lnTo>
                    <a:pt x="982510" y="1633134"/>
                  </a:lnTo>
                  <a:lnTo>
                    <a:pt x="1017491" y="1616787"/>
                  </a:lnTo>
                  <a:lnTo>
                    <a:pt x="1076131" y="1586151"/>
                  </a:lnTo>
                  <a:lnTo>
                    <a:pt x="1137703" y="1550258"/>
                  </a:lnTo>
                  <a:lnTo>
                    <a:pt x="1172664" y="1527371"/>
                  </a:lnTo>
                  <a:lnTo>
                    <a:pt x="1204793" y="1504197"/>
                  </a:lnTo>
                  <a:lnTo>
                    <a:pt x="1262240" y="1456340"/>
                  </a:lnTo>
                  <a:lnTo>
                    <a:pt x="1313412" y="1405382"/>
                  </a:lnTo>
                  <a:lnTo>
                    <a:pt x="1361677" y="1350021"/>
                  </a:lnTo>
                  <a:lnTo>
                    <a:pt x="1385773" y="1320282"/>
                  </a:lnTo>
                  <a:lnTo>
                    <a:pt x="1410404" y="1288954"/>
                  </a:lnTo>
                  <a:lnTo>
                    <a:pt x="1435994" y="1255874"/>
                  </a:lnTo>
                  <a:lnTo>
                    <a:pt x="1462962" y="1220878"/>
                  </a:lnTo>
                  <a:lnTo>
                    <a:pt x="1491729" y="1183804"/>
                  </a:lnTo>
                  <a:lnTo>
                    <a:pt x="1522717" y="1144490"/>
                  </a:lnTo>
                  <a:lnTo>
                    <a:pt x="1556347" y="1102772"/>
                  </a:lnTo>
                  <a:lnTo>
                    <a:pt x="1593040" y="1058486"/>
                  </a:lnTo>
                  <a:lnTo>
                    <a:pt x="1633216" y="1011472"/>
                  </a:lnTo>
                  <a:lnTo>
                    <a:pt x="1677298" y="961565"/>
                  </a:lnTo>
                  <a:lnTo>
                    <a:pt x="1725705" y="908603"/>
                  </a:lnTo>
                  <a:lnTo>
                    <a:pt x="1778859" y="852422"/>
                  </a:lnTo>
                  <a:lnTo>
                    <a:pt x="1837182" y="792861"/>
                  </a:lnTo>
                  <a:lnTo>
                    <a:pt x="1865510" y="764484"/>
                  </a:lnTo>
                  <a:lnTo>
                    <a:pt x="1894993" y="735143"/>
                  </a:lnTo>
                  <a:lnTo>
                    <a:pt x="1925676" y="704939"/>
                  </a:lnTo>
                  <a:lnTo>
                    <a:pt x="1957605" y="673973"/>
                  </a:lnTo>
                  <a:lnTo>
                    <a:pt x="1990825" y="642346"/>
                  </a:lnTo>
                  <a:lnTo>
                    <a:pt x="2025379" y="610159"/>
                  </a:lnTo>
                  <a:lnTo>
                    <a:pt x="2061314" y="577514"/>
                  </a:lnTo>
                  <a:lnTo>
                    <a:pt x="2098674" y="544512"/>
                  </a:lnTo>
                  <a:lnTo>
                    <a:pt x="2137505" y="511254"/>
                  </a:lnTo>
                  <a:lnTo>
                    <a:pt x="2177852" y="477841"/>
                  </a:lnTo>
                  <a:lnTo>
                    <a:pt x="2219758" y="444374"/>
                  </a:lnTo>
                  <a:lnTo>
                    <a:pt x="2263270" y="410956"/>
                  </a:lnTo>
                  <a:lnTo>
                    <a:pt x="2308433" y="377686"/>
                  </a:lnTo>
                  <a:lnTo>
                    <a:pt x="2355291" y="344666"/>
                  </a:lnTo>
                  <a:lnTo>
                    <a:pt x="2403890" y="311997"/>
                  </a:lnTo>
                  <a:lnTo>
                    <a:pt x="2454275" y="279781"/>
                  </a:lnTo>
                  <a:lnTo>
                    <a:pt x="2498780" y="252695"/>
                  </a:lnTo>
                  <a:lnTo>
                    <a:pt x="2543571" y="226687"/>
                  </a:lnTo>
                  <a:lnTo>
                    <a:pt x="2588638" y="201759"/>
                  </a:lnTo>
                  <a:lnTo>
                    <a:pt x="2633972" y="177916"/>
                  </a:lnTo>
                  <a:lnTo>
                    <a:pt x="2679562" y="155162"/>
                  </a:lnTo>
                  <a:lnTo>
                    <a:pt x="2725399" y="133500"/>
                  </a:lnTo>
                  <a:lnTo>
                    <a:pt x="2771473" y="112934"/>
                  </a:lnTo>
                  <a:lnTo>
                    <a:pt x="2817774" y="93469"/>
                  </a:lnTo>
                  <a:lnTo>
                    <a:pt x="2864294" y="75108"/>
                  </a:lnTo>
                  <a:lnTo>
                    <a:pt x="2911021" y="57854"/>
                  </a:lnTo>
                  <a:lnTo>
                    <a:pt x="2957946" y="41713"/>
                  </a:lnTo>
                  <a:lnTo>
                    <a:pt x="3005061" y="26688"/>
                  </a:lnTo>
                  <a:lnTo>
                    <a:pt x="3052353" y="12782"/>
                  </a:lnTo>
                  <a:lnTo>
                    <a:pt x="3099816" y="0"/>
                  </a:lnTo>
                </a:path>
              </a:pathLst>
            </a:custGeom>
            <a:noFill/>
            <a:ln w="18288">
              <a:solidFill>
                <a:srgbClr val="F95252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uk-UA"/>
            </a:p>
          </p:txBody>
        </p:sp>
        <p:pic>
          <p:nvPicPr>
            <p:cNvPr id="499" name="object 15"/>
            <p:cNvPicPr/>
            <p:nvPr/>
          </p:nvPicPr>
          <p:blipFill>
            <a:blip r:embed="rId7"/>
            <a:stretch/>
          </p:blipFill>
          <p:spPr>
            <a:xfrm>
              <a:off x="1440" y="-7200"/>
              <a:ext cx="3515400" cy="165852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500" name="object 16"/>
            <p:cNvSpPr/>
            <p:nvPr/>
          </p:nvSpPr>
          <p:spPr>
            <a:xfrm>
              <a:off x="1440" y="-720"/>
              <a:ext cx="3335760" cy="1481760"/>
            </a:xfrm>
            <a:custGeom>
              <a:avLst/>
              <a:gdLst/>
              <a:ahLst/>
              <a:cxnLst/>
              <a:rect l="l" t="t" r="r" b="b"/>
              <a:pathLst>
                <a:path w="3337560" h="1481455">
                  <a:moveTo>
                    <a:pt x="3337540" y="0"/>
                  </a:moveTo>
                  <a:lnTo>
                    <a:pt x="0" y="0"/>
                  </a:lnTo>
                  <a:lnTo>
                    <a:pt x="3090" y="1253871"/>
                  </a:lnTo>
                  <a:lnTo>
                    <a:pt x="44650" y="1283031"/>
                  </a:lnTo>
                  <a:lnTo>
                    <a:pt x="87062" y="1310298"/>
                  </a:lnTo>
                  <a:lnTo>
                    <a:pt x="130278" y="1335650"/>
                  </a:lnTo>
                  <a:lnTo>
                    <a:pt x="174248" y="1359065"/>
                  </a:lnTo>
                  <a:lnTo>
                    <a:pt x="218924" y="1380521"/>
                  </a:lnTo>
                  <a:lnTo>
                    <a:pt x="264258" y="1399994"/>
                  </a:lnTo>
                  <a:lnTo>
                    <a:pt x="310200" y="1417463"/>
                  </a:lnTo>
                  <a:lnTo>
                    <a:pt x="356702" y="1432906"/>
                  </a:lnTo>
                  <a:lnTo>
                    <a:pt x="403714" y="1446299"/>
                  </a:lnTo>
                  <a:lnTo>
                    <a:pt x="451189" y="1457621"/>
                  </a:lnTo>
                  <a:lnTo>
                    <a:pt x="499078" y="1466850"/>
                  </a:lnTo>
                  <a:lnTo>
                    <a:pt x="567840" y="1476034"/>
                  </a:lnTo>
                  <a:lnTo>
                    <a:pt x="634218" y="1480628"/>
                  </a:lnTo>
                  <a:lnTo>
                    <a:pt x="698051" y="1481132"/>
                  </a:lnTo>
                  <a:lnTo>
                    <a:pt x="759176" y="1478049"/>
                  </a:lnTo>
                  <a:lnTo>
                    <a:pt x="817430" y="1471880"/>
                  </a:lnTo>
                  <a:lnTo>
                    <a:pt x="872652" y="1463127"/>
                  </a:lnTo>
                  <a:lnTo>
                    <a:pt x="924680" y="1452292"/>
                  </a:lnTo>
                  <a:lnTo>
                    <a:pt x="973351" y="1439877"/>
                  </a:lnTo>
                  <a:lnTo>
                    <a:pt x="1018503" y="1426383"/>
                  </a:lnTo>
                  <a:lnTo>
                    <a:pt x="1059974" y="1412312"/>
                  </a:lnTo>
                  <a:lnTo>
                    <a:pt x="1097602" y="1398166"/>
                  </a:lnTo>
                  <a:lnTo>
                    <a:pt x="1160680" y="1371656"/>
                  </a:lnTo>
                  <a:lnTo>
                    <a:pt x="1226903" y="1340616"/>
                  </a:lnTo>
                  <a:lnTo>
                    <a:pt x="1264504" y="1320828"/>
                  </a:lnTo>
                  <a:lnTo>
                    <a:pt x="1299061" y="1300791"/>
                  </a:lnTo>
                  <a:lnTo>
                    <a:pt x="1360853" y="1259410"/>
                  </a:lnTo>
                  <a:lnTo>
                    <a:pt x="1415901" y="1215345"/>
                  </a:lnTo>
                  <a:lnTo>
                    <a:pt x="1467827" y="1167472"/>
                  </a:lnTo>
                  <a:lnTo>
                    <a:pt x="1520253" y="1114663"/>
                  </a:lnTo>
                  <a:lnTo>
                    <a:pt x="1607754" y="1023732"/>
                  </a:lnTo>
                  <a:lnTo>
                    <a:pt x="1641095" y="989734"/>
                  </a:lnTo>
                  <a:lnTo>
                    <a:pt x="1677277" y="953658"/>
                  </a:lnTo>
                  <a:lnTo>
                    <a:pt x="1716754" y="915363"/>
                  </a:lnTo>
                  <a:lnTo>
                    <a:pt x="1759979" y="874708"/>
                  </a:lnTo>
                  <a:lnTo>
                    <a:pt x="1807403" y="831552"/>
                  </a:lnTo>
                  <a:lnTo>
                    <a:pt x="1859480" y="785755"/>
                  </a:lnTo>
                  <a:lnTo>
                    <a:pt x="1916662" y="737175"/>
                  </a:lnTo>
                  <a:lnTo>
                    <a:pt x="1979402" y="685673"/>
                  </a:lnTo>
                  <a:lnTo>
                    <a:pt x="2041540" y="635789"/>
                  </a:lnTo>
                  <a:lnTo>
                    <a:pt x="2074528" y="609679"/>
                  </a:lnTo>
                  <a:lnTo>
                    <a:pt x="2108861" y="582906"/>
                  </a:lnTo>
                  <a:lnTo>
                    <a:pt x="2144586" y="555558"/>
                  </a:lnTo>
                  <a:lnTo>
                    <a:pt x="2181751" y="527724"/>
                  </a:lnTo>
                  <a:lnTo>
                    <a:pt x="2220405" y="499491"/>
                  </a:lnTo>
                  <a:lnTo>
                    <a:pt x="2260596" y="470947"/>
                  </a:lnTo>
                  <a:lnTo>
                    <a:pt x="2302372" y="442180"/>
                  </a:lnTo>
                  <a:lnTo>
                    <a:pt x="2345781" y="413277"/>
                  </a:lnTo>
                  <a:lnTo>
                    <a:pt x="2390872" y="384327"/>
                  </a:lnTo>
                  <a:lnTo>
                    <a:pt x="2437692" y="355417"/>
                  </a:lnTo>
                  <a:lnTo>
                    <a:pt x="2486290" y="326635"/>
                  </a:lnTo>
                  <a:lnTo>
                    <a:pt x="2536713" y="298068"/>
                  </a:lnTo>
                  <a:lnTo>
                    <a:pt x="2589011" y="269806"/>
                  </a:lnTo>
                  <a:lnTo>
                    <a:pt x="2643231" y="241935"/>
                  </a:lnTo>
                  <a:lnTo>
                    <a:pt x="2687895" y="220062"/>
                  </a:lnTo>
                  <a:lnTo>
                    <a:pt x="2732828" y="198999"/>
                  </a:lnTo>
                  <a:lnTo>
                    <a:pt x="2778021" y="178746"/>
                  </a:lnTo>
                  <a:lnTo>
                    <a:pt x="2823466" y="159308"/>
                  </a:lnTo>
                  <a:lnTo>
                    <a:pt x="2869155" y="140687"/>
                  </a:lnTo>
                  <a:lnTo>
                    <a:pt x="2915078" y="122886"/>
                  </a:lnTo>
                  <a:lnTo>
                    <a:pt x="2961228" y="105906"/>
                  </a:lnTo>
                  <a:lnTo>
                    <a:pt x="3007595" y="89752"/>
                  </a:lnTo>
                  <a:lnTo>
                    <a:pt x="3054172" y="74426"/>
                  </a:lnTo>
                  <a:lnTo>
                    <a:pt x="3100949" y="59929"/>
                  </a:lnTo>
                  <a:lnTo>
                    <a:pt x="3147918" y="46266"/>
                  </a:lnTo>
                  <a:lnTo>
                    <a:pt x="3195070" y="33439"/>
                  </a:lnTo>
                  <a:lnTo>
                    <a:pt x="3242397" y="21450"/>
                  </a:lnTo>
                  <a:lnTo>
                    <a:pt x="3289890" y="10303"/>
                  </a:lnTo>
                  <a:lnTo>
                    <a:pt x="3337540" y="0"/>
                  </a:lnTo>
                  <a:close/>
                </a:path>
              </a:pathLst>
            </a:custGeom>
            <a:solidFill>
              <a:srgbClr val="9999CC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uk-UA"/>
            </a:p>
          </p:txBody>
        </p:sp>
        <p:pic>
          <p:nvPicPr>
            <p:cNvPr id="501" name="object 17"/>
            <p:cNvPicPr/>
            <p:nvPr/>
          </p:nvPicPr>
          <p:blipFill>
            <a:blip r:embed="rId8"/>
            <a:stretch/>
          </p:blipFill>
          <p:spPr>
            <a:xfrm>
              <a:off x="-223920" y="-85365"/>
              <a:ext cx="9362880" cy="6936165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502" name="PlaceHolder 1"/>
          <p:cNvSpPr>
            <a:spLocks noGrp="1"/>
          </p:cNvSpPr>
          <p:nvPr>
            <p:ph type="title"/>
          </p:nvPr>
        </p:nvSpPr>
        <p:spPr>
          <a:xfrm>
            <a:off x="285840" y="202320"/>
            <a:ext cx="8625240" cy="1157760"/>
          </a:xfrm>
          <a:prstGeom prst="rect">
            <a:avLst/>
          </a:prstGeom>
          <a:noFill/>
          <a:ln w="0">
            <a:noFill/>
          </a:ln>
        </p:spPr>
        <p:txBody>
          <a:bodyPr lIns="0" tIns="13320" rIns="0" bIns="0" anchor="t">
            <a:noAutofit/>
          </a:bodyPr>
          <a:lstStyle/>
          <a:p>
            <a:pPr marL="12600" algn="ctr">
              <a:lnSpc>
                <a:spcPct val="100000"/>
              </a:lnSpc>
              <a:spcBef>
                <a:spcPts val="105"/>
              </a:spcBef>
            </a:pPr>
            <a:r>
              <a:rPr lang="uk-UA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Львівська шкільна дебатна ліга» </a:t>
            </a:r>
            <a:br>
              <a:rPr lang="uk-UA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uk-UA" sz="2400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(учитель Паляниця І.І.) </a:t>
            </a:r>
            <a:br>
              <a:rPr lang="uk-UA" sz="2400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uk-UA" sz="2400" b="0" strike="noStrike" spc="-1" dirty="0">
              <a:latin typeface="Arial"/>
            </a:endParaRPr>
          </a:p>
        </p:txBody>
      </p:sp>
      <p:pic>
        <p:nvPicPr>
          <p:cNvPr id="4" name="Рисунок 3" descr="Зображення, що містить одежа, особа, у приміщенні, чоловік&#10;&#10;Автоматично згенерований опис">
            <a:extLst>
              <a:ext uri="{FF2B5EF4-FFF2-40B4-BE49-F238E27FC236}">
                <a16:creationId xmlns="" xmlns:a16="http://schemas.microsoft.com/office/drawing/2014/main" id="{A1D056BB-E67C-89E5-642F-762FB8B2349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346" y="2400622"/>
            <a:ext cx="5673411" cy="4255058"/>
          </a:xfrm>
          <a:prstGeom prst="rect">
            <a:avLst/>
          </a:prstGeom>
        </p:spPr>
      </p:pic>
      <p:pic>
        <p:nvPicPr>
          <p:cNvPr id="6" name="Рисунок 5" descr="Зображення, що містить у приміщенні, стіна, одежа, стіл&#10;&#10;Автоматично згенерований опис">
            <a:extLst>
              <a:ext uri="{FF2B5EF4-FFF2-40B4-BE49-F238E27FC236}">
                <a16:creationId xmlns="" xmlns:a16="http://schemas.microsoft.com/office/drawing/2014/main" id="{93BB7168-01D1-BC04-2B65-5C089352E80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7276" y="1078694"/>
            <a:ext cx="4572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839062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8" name="object 4"/>
          <p:cNvGrpSpPr/>
          <p:nvPr/>
        </p:nvGrpSpPr>
        <p:grpSpPr>
          <a:xfrm>
            <a:off x="-9375" y="361"/>
            <a:ext cx="9153375" cy="6857640"/>
            <a:chOff x="-223920" y="-85365"/>
            <a:chExt cx="9366840" cy="6942285"/>
          </a:xfrm>
        </p:grpSpPr>
        <p:pic>
          <p:nvPicPr>
            <p:cNvPr id="489" name="object 5"/>
            <p:cNvPicPr/>
            <p:nvPr/>
          </p:nvPicPr>
          <p:blipFill>
            <a:blip r:embed="rId2"/>
            <a:stretch/>
          </p:blipFill>
          <p:spPr>
            <a:xfrm>
              <a:off x="7625880" y="3217320"/>
              <a:ext cx="1367280" cy="363888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490" name="object 6"/>
            <p:cNvSpPr/>
            <p:nvPr/>
          </p:nvSpPr>
          <p:spPr>
            <a:xfrm>
              <a:off x="7714440" y="3330720"/>
              <a:ext cx="1196640" cy="3522600"/>
            </a:xfrm>
            <a:custGeom>
              <a:avLst/>
              <a:gdLst/>
              <a:ahLst/>
              <a:cxnLst/>
              <a:rect l="l" t="t" r="r" b="b"/>
              <a:pathLst>
                <a:path w="1198245" h="3520440">
                  <a:moveTo>
                    <a:pt x="1197831" y="0"/>
                  </a:moveTo>
                  <a:lnTo>
                    <a:pt x="1129889" y="18297"/>
                  </a:lnTo>
                  <a:lnTo>
                    <a:pt x="1091180" y="30901"/>
                  </a:lnTo>
                  <a:lnTo>
                    <a:pt x="1049895" y="46196"/>
                  </a:lnTo>
                  <a:lnTo>
                    <a:pt x="1006469" y="64472"/>
                  </a:lnTo>
                  <a:lnTo>
                    <a:pt x="961339" y="86019"/>
                  </a:lnTo>
                  <a:lnTo>
                    <a:pt x="914940" y="111128"/>
                  </a:lnTo>
                  <a:lnTo>
                    <a:pt x="867710" y="140088"/>
                  </a:lnTo>
                  <a:lnTo>
                    <a:pt x="820084" y="173191"/>
                  </a:lnTo>
                  <a:lnTo>
                    <a:pt x="772499" y="210726"/>
                  </a:lnTo>
                  <a:lnTo>
                    <a:pt x="725391" y="252984"/>
                  </a:lnTo>
                  <a:lnTo>
                    <a:pt x="681975" y="297086"/>
                  </a:lnTo>
                  <a:lnTo>
                    <a:pt x="642215" y="342493"/>
                  </a:lnTo>
                  <a:lnTo>
                    <a:pt x="605954" y="388959"/>
                  </a:lnTo>
                  <a:lnTo>
                    <a:pt x="573036" y="436236"/>
                  </a:lnTo>
                  <a:lnTo>
                    <a:pt x="543307" y="484076"/>
                  </a:lnTo>
                  <a:lnTo>
                    <a:pt x="516611" y="532232"/>
                  </a:lnTo>
                  <a:lnTo>
                    <a:pt x="492792" y="580457"/>
                  </a:lnTo>
                  <a:lnTo>
                    <a:pt x="471696" y="628504"/>
                  </a:lnTo>
                  <a:lnTo>
                    <a:pt x="453166" y="676124"/>
                  </a:lnTo>
                  <a:lnTo>
                    <a:pt x="437047" y="723071"/>
                  </a:lnTo>
                  <a:lnTo>
                    <a:pt x="423185" y="769097"/>
                  </a:lnTo>
                  <a:lnTo>
                    <a:pt x="411423" y="813955"/>
                  </a:lnTo>
                  <a:lnTo>
                    <a:pt x="401606" y="857397"/>
                  </a:lnTo>
                  <a:lnTo>
                    <a:pt x="393578" y="899176"/>
                  </a:lnTo>
                  <a:lnTo>
                    <a:pt x="387185" y="939045"/>
                  </a:lnTo>
                  <a:lnTo>
                    <a:pt x="378681" y="1012063"/>
                  </a:lnTo>
                  <a:lnTo>
                    <a:pt x="374217" y="1077327"/>
                  </a:lnTo>
                  <a:lnTo>
                    <a:pt x="372453" y="1138729"/>
                  </a:lnTo>
                  <a:lnTo>
                    <a:pt x="373138" y="1196607"/>
                  </a:lnTo>
                  <a:lnTo>
                    <a:pt x="376021" y="1251303"/>
                  </a:lnTo>
                  <a:lnTo>
                    <a:pt x="380853" y="1303156"/>
                  </a:lnTo>
                  <a:lnTo>
                    <a:pt x="387382" y="1352508"/>
                  </a:lnTo>
                  <a:lnTo>
                    <a:pt x="395360" y="1399699"/>
                  </a:lnTo>
                  <a:lnTo>
                    <a:pt x="404535" y="1445070"/>
                  </a:lnTo>
                  <a:lnTo>
                    <a:pt x="414657" y="1488960"/>
                  </a:lnTo>
                  <a:lnTo>
                    <a:pt x="425476" y="1531711"/>
                  </a:lnTo>
                  <a:lnTo>
                    <a:pt x="436741" y="1573662"/>
                  </a:lnTo>
                  <a:lnTo>
                    <a:pt x="448203" y="1615155"/>
                  </a:lnTo>
                  <a:lnTo>
                    <a:pt x="459610" y="1656529"/>
                  </a:lnTo>
                  <a:lnTo>
                    <a:pt x="470713" y="1698126"/>
                  </a:lnTo>
                  <a:lnTo>
                    <a:pt x="481262" y="1740285"/>
                  </a:lnTo>
                  <a:lnTo>
                    <a:pt x="491005" y="1783348"/>
                  </a:lnTo>
                  <a:lnTo>
                    <a:pt x="499694" y="1827654"/>
                  </a:lnTo>
                  <a:lnTo>
                    <a:pt x="507076" y="1873545"/>
                  </a:lnTo>
                  <a:lnTo>
                    <a:pt x="512903" y="1921360"/>
                  </a:lnTo>
                  <a:lnTo>
                    <a:pt x="516924" y="1971440"/>
                  </a:lnTo>
                  <a:lnTo>
                    <a:pt x="518889" y="2024126"/>
                  </a:lnTo>
                  <a:lnTo>
                    <a:pt x="518803" y="2095536"/>
                  </a:lnTo>
                  <a:lnTo>
                    <a:pt x="516272" y="2162749"/>
                  </a:lnTo>
                  <a:lnTo>
                    <a:pt x="511443" y="2225982"/>
                  </a:lnTo>
                  <a:lnTo>
                    <a:pt x="504462" y="2285450"/>
                  </a:lnTo>
                  <a:lnTo>
                    <a:pt x="495478" y="2341372"/>
                  </a:lnTo>
                  <a:lnTo>
                    <a:pt x="484636" y="2393965"/>
                  </a:lnTo>
                  <a:lnTo>
                    <a:pt x="472084" y="2443444"/>
                  </a:lnTo>
                  <a:lnTo>
                    <a:pt x="457968" y="2490027"/>
                  </a:lnTo>
                  <a:lnTo>
                    <a:pt x="442435" y="2533930"/>
                  </a:lnTo>
                  <a:lnTo>
                    <a:pt x="425632" y="2575372"/>
                  </a:lnTo>
                  <a:lnTo>
                    <a:pt x="407705" y="2614568"/>
                  </a:lnTo>
                  <a:lnTo>
                    <a:pt x="388803" y="2651736"/>
                  </a:lnTo>
                  <a:lnTo>
                    <a:pt x="369071" y="2687092"/>
                  </a:lnTo>
                  <a:lnTo>
                    <a:pt x="348657" y="2720854"/>
                  </a:lnTo>
                  <a:lnTo>
                    <a:pt x="327707" y="2753237"/>
                  </a:lnTo>
                  <a:lnTo>
                    <a:pt x="284787" y="2814739"/>
                  </a:lnTo>
                  <a:lnTo>
                    <a:pt x="236366" y="2878437"/>
                  </a:lnTo>
                  <a:lnTo>
                    <a:pt x="207802" y="2912495"/>
                  </a:lnTo>
                  <a:lnTo>
                    <a:pt x="178213" y="2947414"/>
                  </a:lnTo>
                  <a:lnTo>
                    <a:pt x="148396" y="2984142"/>
                  </a:lnTo>
                  <a:lnTo>
                    <a:pt x="119145" y="3023629"/>
                  </a:lnTo>
                  <a:lnTo>
                    <a:pt x="91256" y="3066823"/>
                  </a:lnTo>
                  <a:lnTo>
                    <a:pt x="65525" y="3114673"/>
                  </a:lnTo>
                  <a:lnTo>
                    <a:pt x="42746" y="3168128"/>
                  </a:lnTo>
                  <a:lnTo>
                    <a:pt x="23716" y="3228136"/>
                  </a:lnTo>
                  <a:lnTo>
                    <a:pt x="13038" y="3276073"/>
                  </a:lnTo>
                  <a:lnTo>
                    <a:pt x="5522" y="3324554"/>
                  </a:lnTo>
                  <a:lnTo>
                    <a:pt x="1173" y="3373405"/>
                  </a:lnTo>
                  <a:lnTo>
                    <a:pt x="0" y="3422452"/>
                  </a:lnTo>
                  <a:lnTo>
                    <a:pt x="2008" y="3471522"/>
                  </a:lnTo>
                  <a:lnTo>
                    <a:pt x="7206" y="3520439"/>
                  </a:lnTo>
                </a:path>
              </a:pathLst>
            </a:custGeom>
            <a:noFill/>
            <a:ln w="18288">
              <a:solidFill>
                <a:srgbClr val="FCD25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uk-UA"/>
            </a:p>
          </p:txBody>
        </p:sp>
        <p:pic>
          <p:nvPicPr>
            <p:cNvPr id="491" name="object 7"/>
            <p:cNvPicPr/>
            <p:nvPr/>
          </p:nvPicPr>
          <p:blipFill>
            <a:blip r:embed="rId3"/>
            <a:stretch/>
          </p:blipFill>
          <p:spPr>
            <a:xfrm>
              <a:off x="7753320" y="3037680"/>
              <a:ext cx="1388880" cy="381852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492" name="object 8"/>
            <p:cNvSpPr/>
            <p:nvPr/>
          </p:nvSpPr>
          <p:spPr>
            <a:xfrm>
              <a:off x="7945200" y="3147480"/>
              <a:ext cx="1193760" cy="3703320"/>
            </a:xfrm>
            <a:custGeom>
              <a:avLst/>
              <a:gdLst/>
              <a:ahLst/>
              <a:cxnLst/>
              <a:rect l="l" t="t" r="r" b="b"/>
              <a:pathLst>
                <a:path w="1195070" h="3700779">
                  <a:moveTo>
                    <a:pt x="1194783" y="0"/>
                  </a:moveTo>
                  <a:lnTo>
                    <a:pt x="1127002" y="19244"/>
                  </a:lnTo>
                  <a:lnTo>
                    <a:pt x="1088389" y="32484"/>
                  </a:lnTo>
                  <a:lnTo>
                    <a:pt x="1047206" y="48546"/>
                  </a:lnTo>
                  <a:lnTo>
                    <a:pt x="1003889" y="67734"/>
                  </a:lnTo>
                  <a:lnTo>
                    <a:pt x="958871" y="90356"/>
                  </a:lnTo>
                  <a:lnTo>
                    <a:pt x="912588" y="116717"/>
                  </a:lnTo>
                  <a:lnTo>
                    <a:pt x="865473" y="147124"/>
                  </a:lnTo>
                  <a:lnTo>
                    <a:pt x="817961" y="181883"/>
                  </a:lnTo>
                  <a:lnTo>
                    <a:pt x="770487" y="221301"/>
                  </a:lnTo>
                  <a:lnTo>
                    <a:pt x="723486" y="265683"/>
                  </a:lnTo>
                  <a:lnTo>
                    <a:pt x="682487" y="309366"/>
                  </a:lnTo>
                  <a:lnTo>
                    <a:pt x="644750" y="354287"/>
                  </a:lnTo>
                  <a:lnTo>
                    <a:pt x="610142" y="400228"/>
                  </a:lnTo>
                  <a:lnTo>
                    <a:pt x="578533" y="446969"/>
                  </a:lnTo>
                  <a:lnTo>
                    <a:pt x="549793" y="494293"/>
                  </a:lnTo>
                  <a:lnTo>
                    <a:pt x="523790" y="541979"/>
                  </a:lnTo>
                  <a:lnTo>
                    <a:pt x="500393" y="589809"/>
                  </a:lnTo>
                  <a:lnTo>
                    <a:pt x="479473" y="637562"/>
                  </a:lnTo>
                  <a:lnTo>
                    <a:pt x="460897" y="685022"/>
                  </a:lnTo>
                  <a:lnTo>
                    <a:pt x="444536" y="731967"/>
                  </a:lnTo>
                  <a:lnTo>
                    <a:pt x="430258" y="778179"/>
                  </a:lnTo>
                  <a:lnTo>
                    <a:pt x="417933" y="823439"/>
                  </a:lnTo>
                  <a:lnTo>
                    <a:pt x="407430" y="867528"/>
                  </a:lnTo>
                  <a:lnTo>
                    <a:pt x="398618" y="910227"/>
                  </a:lnTo>
                  <a:lnTo>
                    <a:pt x="391366" y="951316"/>
                  </a:lnTo>
                  <a:lnTo>
                    <a:pt x="385544" y="990577"/>
                  </a:lnTo>
                  <a:lnTo>
                    <a:pt x="377665" y="1062735"/>
                  </a:lnTo>
                  <a:lnTo>
                    <a:pt x="373358" y="1128231"/>
                  </a:lnTo>
                  <a:lnTo>
                    <a:pt x="371515" y="1190017"/>
                  </a:lnTo>
                  <a:lnTo>
                    <a:pt x="371919" y="1248403"/>
                  </a:lnTo>
                  <a:lnTo>
                    <a:pt x="374353" y="1303701"/>
                  </a:lnTo>
                  <a:lnTo>
                    <a:pt x="378599" y="1356221"/>
                  </a:lnTo>
                  <a:lnTo>
                    <a:pt x="384440" y="1406275"/>
                  </a:lnTo>
                  <a:lnTo>
                    <a:pt x="391659" y="1454173"/>
                  </a:lnTo>
                  <a:lnTo>
                    <a:pt x="400039" y="1500227"/>
                  </a:lnTo>
                  <a:lnTo>
                    <a:pt x="409363" y="1544746"/>
                  </a:lnTo>
                  <a:lnTo>
                    <a:pt x="419413" y="1588042"/>
                  </a:lnTo>
                  <a:lnTo>
                    <a:pt x="429973" y="1630425"/>
                  </a:lnTo>
                  <a:lnTo>
                    <a:pt x="462534" y="1755212"/>
                  </a:lnTo>
                  <a:lnTo>
                    <a:pt x="472959" y="1797055"/>
                  </a:lnTo>
                  <a:lnTo>
                    <a:pt x="482806" y="1839540"/>
                  </a:lnTo>
                  <a:lnTo>
                    <a:pt x="491860" y="1882979"/>
                  </a:lnTo>
                  <a:lnTo>
                    <a:pt x="499903" y="1927681"/>
                  </a:lnTo>
                  <a:lnTo>
                    <a:pt x="506717" y="1973958"/>
                  </a:lnTo>
                  <a:lnTo>
                    <a:pt x="512086" y="2022120"/>
                  </a:lnTo>
                  <a:lnTo>
                    <a:pt x="515792" y="2072479"/>
                  </a:lnTo>
                  <a:lnTo>
                    <a:pt x="517619" y="2125344"/>
                  </a:lnTo>
                  <a:lnTo>
                    <a:pt x="517583" y="2196497"/>
                  </a:lnTo>
                  <a:lnTo>
                    <a:pt x="515355" y="2263682"/>
                  </a:lnTo>
                  <a:lnTo>
                    <a:pt x="511058" y="2327094"/>
                  </a:lnTo>
                  <a:lnTo>
                    <a:pt x="504816" y="2386926"/>
                  </a:lnTo>
                  <a:lnTo>
                    <a:pt x="496754" y="2443372"/>
                  </a:lnTo>
                  <a:lnTo>
                    <a:pt x="486997" y="2496627"/>
                  </a:lnTo>
                  <a:lnTo>
                    <a:pt x="475669" y="2546882"/>
                  </a:lnTo>
                  <a:lnTo>
                    <a:pt x="462894" y="2594333"/>
                  </a:lnTo>
                  <a:lnTo>
                    <a:pt x="448797" y="2639172"/>
                  </a:lnTo>
                  <a:lnTo>
                    <a:pt x="433502" y="2681594"/>
                  </a:lnTo>
                  <a:lnTo>
                    <a:pt x="417134" y="2721792"/>
                  </a:lnTo>
                  <a:lnTo>
                    <a:pt x="399816" y="2759960"/>
                  </a:lnTo>
                  <a:lnTo>
                    <a:pt x="381675" y="2796291"/>
                  </a:lnTo>
                  <a:lnTo>
                    <a:pt x="362833" y="2830980"/>
                  </a:lnTo>
                  <a:lnTo>
                    <a:pt x="343415" y="2864219"/>
                  </a:lnTo>
                  <a:lnTo>
                    <a:pt x="303350" y="2927124"/>
                  </a:lnTo>
                  <a:lnTo>
                    <a:pt x="262476" y="2986557"/>
                  </a:lnTo>
                  <a:lnTo>
                    <a:pt x="238546" y="3018847"/>
                  </a:lnTo>
                  <a:lnTo>
                    <a:pt x="213090" y="3050980"/>
                  </a:lnTo>
                  <a:lnTo>
                    <a:pt x="186684" y="3083684"/>
                  </a:lnTo>
                  <a:lnTo>
                    <a:pt x="159906" y="3117685"/>
                  </a:lnTo>
                  <a:lnTo>
                    <a:pt x="133332" y="3153708"/>
                  </a:lnTo>
                  <a:lnTo>
                    <a:pt x="107540" y="3192481"/>
                  </a:lnTo>
                  <a:lnTo>
                    <a:pt x="83105" y="3234729"/>
                  </a:lnTo>
                  <a:lnTo>
                    <a:pt x="60605" y="3281179"/>
                  </a:lnTo>
                  <a:lnTo>
                    <a:pt x="40616" y="3332558"/>
                  </a:lnTo>
                  <a:lnTo>
                    <a:pt x="23716" y="3389591"/>
                  </a:lnTo>
                  <a:lnTo>
                    <a:pt x="13038" y="3439926"/>
                  </a:lnTo>
                  <a:lnTo>
                    <a:pt x="5522" y="3490832"/>
                  </a:lnTo>
                  <a:lnTo>
                    <a:pt x="1173" y="3542127"/>
                  </a:lnTo>
                  <a:lnTo>
                    <a:pt x="0" y="3593628"/>
                  </a:lnTo>
                  <a:lnTo>
                    <a:pt x="2008" y="3645152"/>
                  </a:lnTo>
                  <a:lnTo>
                    <a:pt x="7206" y="3696515"/>
                  </a:lnTo>
                  <a:lnTo>
                    <a:pt x="1194783" y="3700294"/>
                  </a:lnTo>
                  <a:lnTo>
                    <a:pt x="119478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uk-UA"/>
            </a:p>
          </p:txBody>
        </p:sp>
        <p:pic>
          <p:nvPicPr>
            <p:cNvPr id="493" name="object 9"/>
            <p:cNvPicPr/>
            <p:nvPr/>
          </p:nvPicPr>
          <p:blipFill>
            <a:blip r:embed="rId4"/>
            <a:stretch/>
          </p:blipFill>
          <p:spPr>
            <a:xfrm>
              <a:off x="7863840" y="3577320"/>
              <a:ext cx="1278720" cy="327888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494" name="object 10"/>
            <p:cNvSpPr/>
            <p:nvPr/>
          </p:nvSpPr>
          <p:spPr>
            <a:xfrm>
              <a:off x="8055000" y="3687480"/>
              <a:ext cx="1083960" cy="3169080"/>
            </a:xfrm>
            <a:custGeom>
              <a:avLst/>
              <a:gdLst/>
              <a:ahLst/>
              <a:cxnLst/>
              <a:rect l="l" t="t" r="r" b="b"/>
              <a:pathLst>
                <a:path w="1085215" h="3167379">
                  <a:moveTo>
                    <a:pt x="1084780" y="0"/>
                  </a:moveTo>
                  <a:lnTo>
                    <a:pt x="1076015" y="52158"/>
                  </a:lnTo>
                  <a:lnTo>
                    <a:pt x="1066428" y="104115"/>
                  </a:lnTo>
                  <a:lnTo>
                    <a:pt x="1056021" y="155858"/>
                  </a:lnTo>
                  <a:lnTo>
                    <a:pt x="1044798" y="207374"/>
                  </a:lnTo>
                  <a:lnTo>
                    <a:pt x="1032760" y="258650"/>
                  </a:lnTo>
                  <a:lnTo>
                    <a:pt x="1019911" y="309675"/>
                  </a:lnTo>
                  <a:lnTo>
                    <a:pt x="1006254" y="360435"/>
                  </a:lnTo>
                  <a:lnTo>
                    <a:pt x="991791" y="410919"/>
                  </a:lnTo>
                  <a:lnTo>
                    <a:pt x="976525" y="461113"/>
                  </a:lnTo>
                  <a:lnTo>
                    <a:pt x="960459" y="511006"/>
                  </a:lnTo>
                  <a:lnTo>
                    <a:pt x="943596" y="560584"/>
                  </a:lnTo>
                  <a:lnTo>
                    <a:pt x="925938" y="609836"/>
                  </a:lnTo>
                  <a:lnTo>
                    <a:pt x="907488" y="658749"/>
                  </a:lnTo>
                  <a:lnTo>
                    <a:pt x="884142" y="717409"/>
                  </a:lnTo>
                  <a:lnTo>
                    <a:pt x="860434" y="773692"/>
                  </a:lnTo>
                  <a:lnTo>
                    <a:pt x="836458" y="827667"/>
                  </a:lnTo>
                  <a:lnTo>
                    <a:pt x="812311" y="879403"/>
                  </a:lnTo>
                  <a:lnTo>
                    <a:pt x="788089" y="928967"/>
                  </a:lnTo>
                  <a:lnTo>
                    <a:pt x="763887" y="976429"/>
                  </a:lnTo>
                  <a:lnTo>
                    <a:pt x="739800" y="1021857"/>
                  </a:lnTo>
                  <a:lnTo>
                    <a:pt x="715926" y="1065320"/>
                  </a:lnTo>
                  <a:lnTo>
                    <a:pt x="692359" y="1106887"/>
                  </a:lnTo>
                  <a:lnTo>
                    <a:pt x="669196" y="1146625"/>
                  </a:lnTo>
                  <a:lnTo>
                    <a:pt x="646533" y="1184603"/>
                  </a:lnTo>
                  <a:lnTo>
                    <a:pt x="624464" y="1220891"/>
                  </a:lnTo>
                  <a:lnTo>
                    <a:pt x="582495" y="1288669"/>
                  </a:lnTo>
                  <a:lnTo>
                    <a:pt x="539014" y="1357123"/>
                  </a:lnTo>
                  <a:lnTo>
                    <a:pt x="498381" y="1418594"/>
                  </a:lnTo>
                  <a:lnTo>
                    <a:pt x="460437" y="1473747"/>
                  </a:lnTo>
                  <a:lnTo>
                    <a:pt x="425020" y="1523252"/>
                  </a:lnTo>
                  <a:lnTo>
                    <a:pt x="391971" y="1567774"/>
                  </a:lnTo>
                  <a:lnTo>
                    <a:pt x="361130" y="1607981"/>
                  </a:lnTo>
                  <a:lnTo>
                    <a:pt x="332337" y="1644541"/>
                  </a:lnTo>
                  <a:lnTo>
                    <a:pt x="256647" y="1739010"/>
                  </a:lnTo>
                  <a:lnTo>
                    <a:pt x="234446" y="1767654"/>
                  </a:lnTo>
                  <a:lnTo>
                    <a:pt x="193630" y="1824678"/>
                  </a:lnTo>
                  <a:lnTo>
                    <a:pt x="156526" y="1885799"/>
                  </a:lnTo>
                  <a:lnTo>
                    <a:pt x="121856" y="1956357"/>
                  </a:lnTo>
                  <a:lnTo>
                    <a:pt x="105033" y="1996843"/>
                  </a:lnTo>
                  <a:lnTo>
                    <a:pt x="88338" y="2041690"/>
                  </a:lnTo>
                  <a:lnTo>
                    <a:pt x="69138" y="2098135"/>
                  </a:lnTo>
                  <a:lnTo>
                    <a:pt x="47047" y="2172814"/>
                  </a:lnTo>
                  <a:lnTo>
                    <a:pt x="36066" y="2216510"/>
                  </a:lnTo>
                  <a:lnTo>
                    <a:pt x="25739" y="2264189"/>
                  </a:lnTo>
                  <a:lnTo>
                    <a:pt x="16526" y="2315658"/>
                  </a:lnTo>
                  <a:lnTo>
                    <a:pt x="8886" y="2370725"/>
                  </a:lnTo>
                  <a:lnTo>
                    <a:pt x="3279" y="2429197"/>
                  </a:lnTo>
                  <a:lnTo>
                    <a:pt x="164" y="2490883"/>
                  </a:lnTo>
                  <a:lnTo>
                    <a:pt x="0" y="2555590"/>
                  </a:lnTo>
                  <a:lnTo>
                    <a:pt x="3245" y="2623127"/>
                  </a:lnTo>
                  <a:lnTo>
                    <a:pt x="10360" y="2693301"/>
                  </a:lnTo>
                  <a:lnTo>
                    <a:pt x="17881" y="2743260"/>
                  </a:lnTo>
                  <a:lnTo>
                    <a:pt x="27250" y="2792740"/>
                  </a:lnTo>
                  <a:lnTo>
                    <a:pt x="38446" y="2841680"/>
                  </a:lnTo>
                  <a:lnTo>
                    <a:pt x="51449" y="2890017"/>
                  </a:lnTo>
                  <a:lnTo>
                    <a:pt x="66240" y="2937690"/>
                  </a:lnTo>
                  <a:lnTo>
                    <a:pt x="82799" y="2984636"/>
                  </a:lnTo>
                  <a:lnTo>
                    <a:pt x="101106" y="3030794"/>
                  </a:lnTo>
                  <a:lnTo>
                    <a:pt x="121141" y="3076102"/>
                  </a:lnTo>
                  <a:lnTo>
                    <a:pt x="142884" y="3120498"/>
                  </a:lnTo>
                  <a:lnTo>
                    <a:pt x="166316" y="3163920"/>
                  </a:lnTo>
                  <a:lnTo>
                    <a:pt x="1084780" y="3166853"/>
                  </a:lnTo>
                  <a:lnTo>
                    <a:pt x="1084780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uk-UA"/>
            </a:p>
          </p:txBody>
        </p:sp>
        <p:pic>
          <p:nvPicPr>
            <p:cNvPr id="495" name="object 11"/>
            <p:cNvPicPr/>
            <p:nvPr/>
          </p:nvPicPr>
          <p:blipFill>
            <a:blip r:embed="rId5"/>
            <a:stretch/>
          </p:blipFill>
          <p:spPr>
            <a:xfrm>
              <a:off x="7698960" y="2738520"/>
              <a:ext cx="1443240" cy="411768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496" name="object 12"/>
            <p:cNvSpPr/>
            <p:nvPr/>
          </p:nvSpPr>
          <p:spPr>
            <a:xfrm>
              <a:off x="7790400" y="2985840"/>
              <a:ext cx="1352520" cy="3871080"/>
            </a:xfrm>
            <a:custGeom>
              <a:avLst/>
              <a:gdLst/>
              <a:ahLst/>
              <a:cxnLst/>
              <a:rect l="l" t="t" r="r" b="b"/>
              <a:pathLst>
                <a:path w="1353820" h="3868420">
                  <a:moveTo>
                    <a:pt x="211545" y="3867831"/>
                  </a:moveTo>
                  <a:lnTo>
                    <a:pt x="188488" y="3825662"/>
                  </a:lnTo>
                  <a:lnTo>
                    <a:pt x="166689" y="3782753"/>
                  </a:lnTo>
                  <a:lnTo>
                    <a:pt x="146159" y="3739140"/>
                  </a:lnTo>
                  <a:lnTo>
                    <a:pt x="126911" y="3694858"/>
                  </a:lnTo>
                  <a:lnTo>
                    <a:pt x="108957" y="3649943"/>
                  </a:lnTo>
                  <a:lnTo>
                    <a:pt x="92311" y="3604430"/>
                  </a:lnTo>
                  <a:lnTo>
                    <a:pt x="76983" y="3558355"/>
                  </a:lnTo>
                  <a:lnTo>
                    <a:pt x="62988" y="3511753"/>
                  </a:lnTo>
                  <a:lnTo>
                    <a:pt x="50336" y="3464660"/>
                  </a:lnTo>
                  <a:lnTo>
                    <a:pt x="39042" y="3417111"/>
                  </a:lnTo>
                  <a:lnTo>
                    <a:pt x="29117" y="3369142"/>
                  </a:lnTo>
                  <a:lnTo>
                    <a:pt x="20574" y="3320789"/>
                  </a:lnTo>
                  <a:lnTo>
                    <a:pt x="13425" y="3272087"/>
                  </a:lnTo>
                  <a:lnTo>
                    <a:pt x="6088" y="3203869"/>
                  </a:lnTo>
                  <a:lnTo>
                    <a:pt x="1700" y="3137569"/>
                  </a:lnTo>
                  <a:lnTo>
                    <a:pt x="0" y="3073295"/>
                  </a:lnTo>
                  <a:lnTo>
                    <a:pt x="726" y="3011156"/>
                  </a:lnTo>
                  <a:lnTo>
                    <a:pt x="3619" y="2951261"/>
                  </a:lnTo>
                  <a:lnTo>
                    <a:pt x="8419" y="2893719"/>
                  </a:lnTo>
                  <a:lnTo>
                    <a:pt x="14863" y="2838639"/>
                  </a:lnTo>
                  <a:lnTo>
                    <a:pt x="22693" y="2786130"/>
                  </a:lnTo>
                  <a:lnTo>
                    <a:pt x="31647" y="2736301"/>
                  </a:lnTo>
                  <a:lnTo>
                    <a:pt x="41464" y="2689261"/>
                  </a:lnTo>
                  <a:lnTo>
                    <a:pt x="51885" y="2645118"/>
                  </a:lnTo>
                  <a:lnTo>
                    <a:pt x="62648" y="2603982"/>
                  </a:lnTo>
                  <a:lnTo>
                    <a:pt x="73494" y="2565961"/>
                  </a:lnTo>
                  <a:lnTo>
                    <a:pt x="94389" y="2499701"/>
                  </a:lnTo>
                  <a:lnTo>
                    <a:pt x="112485" y="2447209"/>
                  </a:lnTo>
                  <a:lnTo>
                    <a:pt x="129268" y="2401794"/>
                  </a:lnTo>
                  <a:lnTo>
                    <a:pt x="146126" y="2359947"/>
                  </a:lnTo>
                  <a:lnTo>
                    <a:pt x="163159" y="2321249"/>
                  </a:lnTo>
                  <a:lnTo>
                    <a:pt x="180468" y="2285281"/>
                  </a:lnTo>
                  <a:lnTo>
                    <a:pt x="216319" y="2219862"/>
                  </a:lnTo>
                  <a:lnTo>
                    <a:pt x="254485" y="2160335"/>
                  </a:lnTo>
                  <a:lnTo>
                    <a:pt x="295773" y="2103351"/>
                  </a:lnTo>
                  <a:lnTo>
                    <a:pt x="340989" y="2045556"/>
                  </a:lnTo>
                  <a:lnTo>
                    <a:pt x="365323" y="2015307"/>
                  </a:lnTo>
                  <a:lnTo>
                    <a:pt x="390942" y="1983599"/>
                  </a:lnTo>
                  <a:lnTo>
                    <a:pt x="417947" y="1950013"/>
                  </a:lnTo>
                  <a:lnTo>
                    <a:pt x="446438" y="1914129"/>
                  </a:lnTo>
                  <a:lnTo>
                    <a:pt x="476517" y="1875529"/>
                  </a:lnTo>
                  <a:lnTo>
                    <a:pt x="508284" y="1833793"/>
                  </a:lnTo>
                  <a:lnTo>
                    <a:pt x="541841" y="1788504"/>
                  </a:lnTo>
                  <a:lnTo>
                    <a:pt x="577287" y="1739240"/>
                  </a:lnTo>
                  <a:lnTo>
                    <a:pt x="614725" y="1685585"/>
                  </a:lnTo>
                  <a:lnTo>
                    <a:pt x="654254" y="1627118"/>
                  </a:lnTo>
                  <a:lnTo>
                    <a:pt x="695976" y="1563421"/>
                  </a:lnTo>
                  <a:lnTo>
                    <a:pt x="739992" y="1494074"/>
                  </a:lnTo>
                  <a:lnTo>
                    <a:pt x="760239" y="1461624"/>
                  </a:lnTo>
                  <a:lnTo>
                    <a:pt x="781106" y="1427999"/>
                  </a:lnTo>
                  <a:lnTo>
                    <a:pt x="802536" y="1393158"/>
                  </a:lnTo>
                  <a:lnTo>
                    <a:pt x="824471" y="1357060"/>
                  </a:lnTo>
                  <a:lnTo>
                    <a:pt x="846855" y="1319665"/>
                  </a:lnTo>
                  <a:lnTo>
                    <a:pt x="869630" y="1280931"/>
                  </a:lnTo>
                  <a:lnTo>
                    <a:pt x="892740" y="1240817"/>
                  </a:lnTo>
                  <a:lnTo>
                    <a:pt x="916126" y="1199282"/>
                  </a:lnTo>
                  <a:lnTo>
                    <a:pt x="939731" y="1156286"/>
                  </a:lnTo>
                  <a:lnTo>
                    <a:pt x="963499" y="1111787"/>
                  </a:lnTo>
                  <a:lnTo>
                    <a:pt x="987371" y="1065744"/>
                  </a:lnTo>
                  <a:lnTo>
                    <a:pt x="1011292" y="1018116"/>
                  </a:lnTo>
                  <a:lnTo>
                    <a:pt x="1035203" y="968862"/>
                  </a:lnTo>
                  <a:lnTo>
                    <a:pt x="1059048" y="917941"/>
                  </a:lnTo>
                  <a:lnTo>
                    <a:pt x="1082768" y="865313"/>
                  </a:lnTo>
                  <a:lnTo>
                    <a:pt x="1106308" y="810935"/>
                  </a:lnTo>
                  <a:lnTo>
                    <a:pt x="1129609" y="754767"/>
                  </a:lnTo>
                  <a:lnTo>
                    <a:pt x="1152615" y="696768"/>
                  </a:lnTo>
                  <a:lnTo>
                    <a:pt x="1170611" y="649441"/>
                  </a:lnTo>
                  <a:lnTo>
                    <a:pt x="1188023" y="601863"/>
                  </a:lnTo>
                  <a:lnTo>
                    <a:pt x="1204847" y="554039"/>
                  </a:lnTo>
                  <a:lnTo>
                    <a:pt x="1221084" y="505979"/>
                  </a:lnTo>
                  <a:lnTo>
                    <a:pt x="1236729" y="457688"/>
                  </a:lnTo>
                  <a:lnTo>
                    <a:pt x="1251781" y="409173"/>
                  </a:lnTo>
                  <a:lnTo>
                    <a:pt x="1266239" y="360442"/>
                  </a:lnTo>
                  <a:lnTo>
                    <a:pt x="1280100" y="311502"/>
                  </a:lnTo>
                  <a:lnTo>
                    <a:pt x="1293362" y="262359"/>
                  </a:lnTo>
                  <a:lnTo>
                    <a:pt x="1306023" y="213020"/>
                  </a:lnTo>
                  <a:lnTo>
                    <a:pt x="1318082" y="163493"/>
                  </a:lnTo>
                  <a:lnTo>
                    <a:pt x="1329535" y="113784"/>
                  </a:lnTo>
                  <a:lnTo>
                    <a:pt x="1340382" y="63900"/>
                  </a:lnTo>
                  <a:lnTo>
                    <a:pt x="1350619" y="13849"/>
                  </a:lnTo>
                  <a:lnTo>
                    <a:pt x="1353275" y="0"/>
                  </a:lnTo>
                </a:path>
              </a:pathLst>
            </a:custGeom>
            <a:noFill/>
            <a:ln w="18288">
              <a:solidFill>
                <a:srgbClr val="8080EF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uk-UA"/>
            </a:p>
          </p:txBody>
        </p:sp>
        <p:pic>
          <p:nvPicPr>
            <p:cNvPr id="497" name="object 13"/>
            <p:cNvPicPr/>
            <p:nvPr/>
          </p:nvPicPr>
          <p:blipFill>
            <a:blip r:embed="rId6"/>
            <a:stretch/>
          </p:blipFill>
          <p:spPr>
            <a:xfrm>
              <a:off x="1440" y="-7200"/>
              <a:ext cx="3198600" cy="183564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498" name="object 14"/>
            <p:cNvSpPr/>
            <p:nvPr/>
          </p:nvSpPr>
          <p:spPr>
            <a:xfrm>
              <a:off x="1440" y="20160"/>
              <a:ext cx="3097800" cy="1713960"/>
            </a:xfrm>
            <a:custGeom>
              <a:avLst/>
              <a:gdLst/>
              <a:ahLst/>
              <a:cxnLst/>
              <a:rect l="l" t="t" r="r" b="b"/>
              <a:pathLst>
                <a:path w="3100070" h="1713230">
                  <a:moveTo>
                    <a:pt x="0" y="1449832"/>
                  </a:moveTo>
                  <a:lnTo>
                    <a:pt x="38633" y="1483582"/>
                  </a:lnTo>
                  <a:lnTo>
                    <a:pt x="78059" y="1515131"/>
                  </a:lnTo>
                  <a:lnTo>
                    <a:pt x="118233" y="1544456"/>
                  </a:lnTo>
                  <a:lnTo>
                    <a:pt x="159110" y="1571532"/>
                  </a:lnTo>
                  <a:lnTo>
                    <a:pt x="200643" y="1596339"/>
                  </a:lnTo>
                  <a:lnTo>
                    <a:pt x="242787" y="1618851"/>
                  </a:lnTo>
                  <a:lnTo>
                    <a:pt x="285498" y="1639048"/>
                  </a:lnTo>
                  <a:lnTo>
                    <a:pt x="328728" y="1656905"/>
                  </a:lnTo>
                  <a:lnTo>
                    <a:pt x="372433" y="1672400"/>
                  </a:lnTo>
                  <a:lnTo>
                    <a:pt x="416568" y="1685510"/>
                  </a:lnTo>
                  <a:lnTo>
                    <a:pt x="461086" y="1696212"/>
                  </a:lnTo>
                  <a:lnTo>
                    <a:pt x="525008" y="1706811"/>
                  </a:lnTo>
                  <a:lnTo>
                    <a:pt x="586714" y="1712108"/>
                  </a:lnTo>
                  <a:lnTo>
                    <a:pt x="646054" y="1712681"/>
                  </a:lnTo>
                  <a:lnTo>
                    <a:pt x="702877" y="1709111"/>
                  </a:lnTo>
                  <a:lnTo>
                    <a:pt x="757032" y="1701978"/>
                  </a:lnTo>
                  <a:lnTo>
                    <a:pt x="808368" y="1691859"/>
                  </a:lnTo>
                  <a:lnTo>
                    <a:pt x="856735" y="1679336"/>
                  </a:lnTo>
                  <a:lnTo>
                    <a:pt x="901982" y="1664988"/>
                  </a:lnTo>
                  <a:lnTo>
                    <a:pt x="943957" y="1649394"/>
                  </a:lnTo>
                  <a:lnTo>
                    <a:pt x="982510" y="1633134"/>
                  </a:lnTo>
                  <a:lnTo>
                    <a:pt x="1017491" y="1616787"/>
                  </a:lnTo>
                  <a:lnTo>
                    <a:pt x="1076131" y="1586151"/>
                  </a:lnTo>
                  <a:lnTo>
                    <a:pt x="1137703" y="1550258"/>
                  </a:lnTo>
                  <a:lnTo>
                    <a:pt x="1172664" y="1527371"/>
                  </a:lnTo>
                  <a:lnTo>
                    <a:pt x="1204793" y="1504197"/>
                  </a:lnTo>
                  <a:lnTo>
                    <a:pt x="1262240" y="1456340"/>
                  </a:lnTo>
                  <a:lnTo>
                    <a:pt x="1313412" y="1405382"/>
                  </a:lnTo>
                  <a:lnTo>
                    <a:pt x="1361677" y="1350021"/>
                  </a:lnTo>
                  <a:lnTo>
                    <a:pt x="1385773" y="1320282"/>
                  </a:lnTo>
                  <a:lnTo>
                    <a:pt x="1410404" y="1288954"/>
                  </a:lnTo>
                  <a:lnTo>
                    <a:pt x="1435994" y="1255874"/>
                  </a:lnTo>
                  <a:lnTo>
                    <a:pt x="1462962" y="1220878"/>
                  </a:lnTo>
                  <a:lnTo>
                    <a:pt x="1491729" y="1183804"/>
                  </a:lnTo>
                  <a:lnTo>
                    <a:pt x="1522717" y="1144490"/>
                  </a:lnTo>
                  <a:lnTo>
                    <a:pt x="1556347" y="1102772"/>
                  </a:lnTo>
                  <a:lnTo>
                    <a:pt x="1593040" y="1058486"/>
                  </a:lnTo>
                  <a:lnTo>
                    <a:pt x="1633216" y="1011472"/>
                  </a:lnTo>
                  <a:lnTo>
                    <a:pt x="1677298" y="961565"/>
                  </a:lnTo>
                  <a:lnTo>
                    <a:pt x="1725705" y="908603"/>
                  </a:lnTo>
                  <a:lnTo>
                    <a:pt x="1778859" y="852422"/>
                  </a:lnTo>
                  <a:lnTo>
                    <a:pt x="1837182" y="792861"/>
                  </a:lnTo>
                  <a:lnTo>
                    <a:pt x="1865510" y="764484"/>
                  </a:lnTo>
                  <a:lnTo>
                    <a:pt x="1894993" y="735143"/>
                  </a:lnTo>
                  <a:lnTo>
                    <a:pt x="1925676" y="704939"/>
                  </a:lnTo>
                  <a:lnTo>
                    <a:pt x="1957605" y="673973"/>
                  </a:lnTo>
                  <a:lnTo>
                    <a:pt x="1990825" y="642346"/>
                  </a:lnTo>
                  <a:lnTo>
                    <a:pt x="2025379" y="610159"/>
                  </a:lnTo>
                  <a:lnTo>
                    <a:pt x="2061314" y="577514"/>
                  </a:lnTo>
                  <a:lnTo>
                    <a:pt x="2098674" y="544512"/>
                  </a:lnTo>
                  <a:lnTo>
                    <a:pt x="2137505" y="511254"/>
                  </a:lnTo>
                  <a:lnTo>
                    <a:pt x="2177852" y="477841"/>
                  </a:lnTo>
                  <a:lnTo>
                    <a:pt x="2219758" y="444374"/>
                  </a:lnTo>
                  <a:lnTo>
                    <a:pt x="2263270" y="410956"/>
                  </a:lnTo>
                  <a:lnTo>
                    <a:pt x="2308433" y="377686"/>
                  </a:lnTo>
                  <a:lnTo>
                    <a:pt x="2355291" y="344666"/>
                  </a:lnTo>
                  <a:lnTo>
                    <a:pt x="2403890" y="311997"/>
                  </a:lnTo>
                  <a:lnTo>
                    <a:pt x="2454275" y="279781"/>
                  </a:lnTo>
                  <a:lnTo>
                    <a:pt x="2498780" y="252695"/>
                  </a:lnTo>
                  <a:lnTo>
                    <a:pt x="2543571" y="226687"/>
                  </a:lnTo>
                  <a:lnTo>
                    <a:pt x="2588638" y="201759"/>
                  </a:lnTo>
                  <a:lnTo>
                    <a:pt x="2633972" y="177916"/>
                  </a:lnTo>
                  <a:lnTo>
                    <a:pt x="2679562" y="155162"/>
                  </a:lnTo>
                  <a:lnTo>
                    <a:pt x="2725399" y="133500"/>
                  </a:lnTo>
                  <a:lnTo>
                    <a:pt x="2771473" y="112934"/>
                  </a:lnTo>
                  <a:lnTo>
                    <a:pt x="2817774" y="93469"/>
                  </a:lnTo>
                  <a:lnTo>
                    <a:pt x="2864294" y="75108"/>
                  </a:lnTo>
                  <a:lnTo>
                    <a:pt x="2911021" y="57854"/>
                  </a:lnTo>
                  <a:lnTo>
                    <a:pt x="2957946" y="41713"/>
                  </a:lnTo>
                  <a:lnTo>
                    <a:pt x="3005061" y="26688"/>
                  </a:lnTo>
                  <a:lnTo>
                    <a:pt x="3052353" y="12782"/>
                  </a:lnTo>
                  <a:lnTo>
                    <a:pt x="3099816" y="0"/>
                  </a:lnTo>
                </a:path>
              </a:pathLst>
            </a:custGeom>
            <a:noFill/>
            <a:ln w="18288">
              <a:solidFill>
                <a:srgbClr val="F95252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uk-UA"/>
            </a:p>
          </p:txBody>
        </p:sp>
        <p:pic>
          <p:nvPicPr>
            <p:cNvPr id="499" name="object 15"/>
            <p:cNvPicPr/>
            <p:nvPr/>
          </p:nvPicPr>
          <p:blipFill>
            <a:blip r:embed="rId7"/>
            <a:stretch/>
          </p:blipFill>
          <p:spPr>
            <a:xfrm>
              <a:off x="1440" y="-7200"/>
              <a:ext cx="3515400" cy="165852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500" name="object 16"/>
            <p:cNvSpPr/>
            <p:nvPr/>
          </p:nvSpPr>
          <p:spPr>
            <a:xfrm>
              <a:off x="1440" y="-720"/>
              <a:ext cx="3335760" cy="1481760"/>
            </a:xfrm>
            <a:custGeom>
              <a:avLst/>
              <a:gdLst/>
              <a:ahLst/>
              <a:cxnLst/>
              <a:rect l="l" t="t" r="r" b="b"/>
              <a:pathLst>
                <a:path w="3337560" h="1481455">
                  <a:moveTo>
                    <a:pt x="3337540" y="0"/>
                  </a:moveTo>
                  <a:lnTo>
                    <a:pt x="0" y="0"/>
                  </a:lnTo>
                  <a:lnTo>
                    <a:pt x="3090" y="1253871"/>
                  </a:lnTo>
                  <a:lnTo>
                    <a:pt x="44650" y="1283031"/>
                  </a:lnTo>
                  <a:lnTo>
                    <a:pt x="87062" y="1310298"/>
                  </a:lnTo>
                  <a:lnTo>
                    <a:pt x="130278" y="1335650"/>
                  </a:lnTo>
                  <a:lnTo>
                    <a:pt x="174248" y="1359065"/>
                  </a:lnTo>
                  <a:lnTo>
                    <a:pt x="218924" y="1380521"/>
                  </a:lnTo>
                  <a:lnTo>
                    <a:pt x="264258" y="1399994"/>
                  </a:lnTo>
                  <a:lnTo>
                    <a:pt x="310200" y="1417463"/>
                  </a:lnTo>
                  <a:lnTo>
                    <a:pt x="356702" y="1432906"/>
                  </a:lnTo>
                  <a:lnTo>
                    <a:pt x="403714" y="1446299"/>
                  </a:lnTo>
                  <a:lnTo>
                    <a:pt x="451189" y="1457621"/>
                  </a:lnTo>
                  <a:lnTo>
                    <a:pt x="499078" y="1466850"/>
                  </a:lnTo>
                  <a:lnTo>
                    <a:pt x="567840" y="1476034"/>
                  </a:lnTo>
                  <a:lnTo>
                    <a:pt x="634218" y="1480628"/>
                  </a:lnTo>
                  <a:lnTo>
                    <a:pt x="698051" y="1481132"/>
                  </a:lnTo>
                  <a:lnTo>
                    <a:pt x="759176" y="1478049"/>
                  </a:lnTo>
                  <a:lnTo>
                    <a:pt x="817430" y="1471880"/>
                  </a:lnTo>
                  <a:lnTo>
                    <a:pt x="872652" y="1463127"/>
                  </a:lnTo>
                  <a:lnTo>
                    <a:pt x="924680" y="1452292"/>
                  </a:lnTo>
                  <a:lnTo>
                    <a:pt x="973351" y="1439877"/>
                  </a:lnTo>
                  <a:lnTo>
                    <a:pt x="1018503" y="1426383"/>
                  </a:lnTo>
                  <a:lnTo>
                    <a:pt x="1059974" y="1412312"/>
                  </a:lnTo>
                  <a:lnTo>
                    <a:pt x="1097602" y="1398166"/>
                  </a:lnTo>
                  <a:lnTo>
                    <a:pt x="1160680" y="1371656"/>
                  </a:lnTo>
                  <a:lnTo>
                    <a:pt x="1226903" y="1340616"/>
                  </a:lnTo>
                  <a:lnTo>
                    <a:pt x="1264504" y="1320828"/>
                  </a:lnTo>
                  <a:lnTo>
                    <a:pt x="1299061" y="1300791"/>
                  </a:lnTo>
                  <a:lnTo>
                    <a:pt x="1360853" y="1259410"/>
                  </a:lnTo>
                  <a:lnTo>
                    <a:pt x="1415901" y="1215345"/>
                  </a:lnTo>
                  <a:lnTo>
                    <a:pt x="1467827" y="1167472"/>
                  </a:lnTo>
                  <a:lnTo>
                    <a:pt x="1520253" y="1114663"/>
                  </a:lnTo>
                  <a:lnTo>
                    <a:pt x="1607754" y="1023732"/>
                  </a:lnTo>
                  <a:lnTo>
                    <a:pt x="1641095" y="989734"/>
                  </a:lnTo>
                  <a:lnTo>
                    <a:pt x="1677277" y="953658"/>
                  </a:lnTo>
                  <a:lnTo>
                    <a:pt x="1716754" y="915363"/>
                  </a:lnTo>
                  <a:lnTo>
                    <a:pt x="1759979" y="874708"/>
                  </a:lnTo>
                  <a:lnTo>
                    <a:pt x="1807403" y="831552"/>
                  </a:lnTo>
                  <a:lnTo>
                    <a:pt x="1859480" y="785755"/>
                  </a:lnTo>
                  <a:lnTo>
                    <a:pt x="1916662" y="737175"/>
                  </a:lnTo>
                  <a:lnTo>
                    <a:pt x="1979402" y="685673"/>
                  </a:lnTo>
                  <a:lnTo>
                    <a:pt x="2041540" y="635789"/>
                  </a:lnTo>
                  <a:lnTo>
                    <a:pt x="2074528" y="609679"/>
                  </a:lnTo>
                  <a:lnTo>
                    <a:pt x="2108861" y="582906"/>
                  </a:lnTo>
                  <a:lnTo>
                    <a:pt x="2144586" y="555558"/>
                  </a:lnTo>
                  <a:lnTo>
                    <a:pt x="2181751" y="527724"/>
                  </a:lnTo>
                  <a:lnTo>
                    <a:pt x="2220405" y="499491"/>
                  </a:lnTo>
                  <a:lnTo>
                    <a:pt x="2260596" y="470947"/>
                  </a:lnTo>
                  <a:lnTo>
                    <a:pt x="2302372" y="442180"/>
                  </a:lnTo>
                  <a:lnTo>
                    <a:pt x="2345781" y="413277"/>
                  </a:lnTo>
                  <a:lnTo>
                    <a:pt x="2390872" y="384327"/>
                  </a:lnTo>
                  <a:lnTo>
                    <a:pt x="2437692" y="355417"/>
                  </a:lnTo>
                  <a:lnTo>
                    <a:pt x="2486290" y="326635"/>
                  </a:lnTo>
                  <a:lnTo>
                    <a:pt x="2536713" y="298068"/>
                  </a:lnTo>
                  <a:lnTo>
                    <a:pt x="2589011" y="269806"/>
                  </a:lnTo>
                  <a:lnTo>
                    <a:pt x="2643231" y="241935"/>
                  </a:lnTo>
                  <a:lnTo>
                    <a:pt x="2687895" y="220062"/>
                  </a:lnTo>
                  <a:lnTo>
                    <a:pt x="2732828" y="198999"/>
                  </a:lnTo>
                  <a:lnTo>
                    <a:pt x="2778021" y="178746"/>
                  </a:lnTo>
                  <a:lnTo>
                    <a:pt x="2823466" y="159308"/>
                  </a:lnTo>
                  <a:lnTo>
                    <a:pt x="2869155" y="140687"/>
                  </a:lnTo>
                  <a:lnTo>
                    <a:pt x="2915078" y="122886"/>
                  </a:lnTo>
                  <a:lnTo>
                    <a:pt x="2961228" y="105906"/>
                  </a:lnTo>
                  <a:lnTo>
                    <a:pt x="3007595" y="89752"/>
                  </a:lnTo>
                  <a:lnTo>
                    <a:pt x="3054172" y="74426"/>
                  </a:lnTo>
                  <a:lnTo>
                    <a:pt x="3100949" y="59929"/>
                  </a:lnTo>
                  <a:lnTo>
                    <a:pt x="3147918" y="46266"/>
                  </a:lnTo>
                  <a:lnTo>
                    <a:pt x="3195070" y="33439"/>
                  </a:lnTo>
                  <a:lnTo>
                    <a:pt x="3242397" y="21450"/>
                  </a:lnTo>
                  <a:lnTo>
                    <a:pt x="3289890" y="10303"/>
                  </a:lnTo>
                  <a:lnTo>
                    <a:pt x="3337540" y="0"/>
                  </a:lnTo>
                  <a:close/>
                </a:path>
              </a:pathLst>
            </a:custGeom>
            <a:solidFill>
              <a:srgbClr val="9999CC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uk-UA"/>
            </a:p>
          </p:txBody>
        </p:sp>
        <p:pic>
          <p:nvPicPr>
            <p:cNvPr id="501" name="object 17"/>
            <p:cNvPicPr/>
            <p:nvPr/>
          </p:nvPicPr>
          <p:blipFill>
            <a:blip r:embed="rId8"/>
            <a:stretch/>
          </p:blipFill>
          <p:spPr>
            <a:xfrm>
              <a:off x="-223920" y="-85365"/>
              <a:ext cx="9362880" cy="6936165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502" name="PlaceHolder 1"/>
          <p:cNvSpPr>
            <a:spLocks noGrp="1"/>
          </p:cNvSpPr>
          <p:nvPr>
            <p:ph type="title"/>
          </p:nvPr>
        </p:nvSpPr>
        <p:spPr>
          <a:xfrm>
            <a:off x="285840" y="202320"/>
            <a:ext cx="8625240" cy="1157760"/>
          </a:xfrm>
          <a:prstGeom prst="rect">
            <a:avLst/>
          </a:prstGeom>
          <a:noFill/>
          <a:ln w="0">
            <a:noFill/>
          </a:ln>
        </p:spPr>
        <p:txBody>
          <a:bodyPr lIns="0" tIns="13320" rIns="0" bIns="0" anchor="t">
            <a:noAutofit/>
          </a:bodyPr>
          <a:lstStyle/>
          <a:p>
            <a:pPr marL="12600" algn="ctr">
              <a:lnSpc>
                <a:spcPct val="100000"/>
              </a:lnSpc>
              <a:spcBef>
                <a:spcPts val="105"/>
              </a:spcBef>
            </a:pPr>
            <a:r>
              <a:rPr lang="uk-UA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«Львівські шкільні соціальні підприємства»</a:t>
            </a:r>
            <a:br>
              <a:rPr lang="uk-UA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uk-UA" sz="2400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(учитель Терен Т.В)</a:t>
            </a:r>
            <a:r>
              <a:rPr lang="uk-UA" sz="2400" i="1" dirty="0">
                <a:solidFill>
                  <a:srgbClr val="0000FF"/>
                </a:solidFill>
              </a:rPr>
              <a:t/>
            </a:r>
            <a:br>
              <a:rPr lang="uk-UA" sz="2400" i="1" dirty="0">
                <a:solidFill>
                  <a:srgbClr val="0000FF"/>
                </a:solidFill>
              </a:rPr>
            </a:br>
            <a:endParaRPr lang="uk-UA" sz="2400" b="0" strike="noStrike" spc="-1" dirty="0">
              <a:latin typeface="Arial"/>
            </a:endParaRPr>
          </a:p>
        </p:txBody>
      </p:sp>
      <p:pic>
        <p:nvPicPr>
          <p:cNvPr id="3" name="Рисунок 2" descr="Зображення, що містить одежа, Обличчя людини, особа, жінка&#10;&#10;Автоматично згенерований опис">
            <a:extLst>
              <a:ext uri="{FF2B5EF4-FFF2-40B4-BE49-F238E27FC236}">
                <a16:creationId xmlns="" xmlns:a16="http://schemas.microsoft.com/office/drawing/2014/main" id="{3B4D0F4B-5BFF-8066-61CB-8CC9861E6A3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817" y="1262193"/>
            <a:ext cx="7347857" cy="5195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87011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8" name="object 4"/>
          <p:cNvGrpSpPr/>
          <p:nvPr/>
        </p:nvGrpSpPr>
        <p:grpSpPr>
          <a:xfrm>
            <a:off x="-9375" y="361"/>
            <a:ext cx="9153375" cy="6857640"/>
            <a:chOff x="-223920" y="-85365"/>
            <a:chExt cx="9366840" cy="6942285"/>
          </a:xfrm>
        </p:grpSpPr>
        <p:pic>
          <p:nvPicPr>
            <p:cNvPr id="489" name="object 5"/>
            <p:cNvPicPr/>
            <p:nvPr/>
          </p:nvPicPr>
          <p:blipFill>
            <a:blip r:embed="rId2"/>
            <a:stretch/>
          </p:blipFill>
          <p:spPr>
            <a:xfrm>
              <a:off x="7625880" y="3217320"/>
              <a:ext cx="1367280" cy="363888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490" name="object 6"/>
            <p:cNvSpPr/>
            <p:nvPr/>
          </p:nvSpPr>
          <p:spPr>
            <a:xfrm>
              <a:off x="7714440" y="3330720"/>
              <a:ext cx="1196640" cy="3522600"/>
            </a:xfrm>
            <a:custGeom>
              <a:avLst/>
              <a:gdLst/>
              <a:ahLst/>
              <a:cxnLst/>
              <a:rect l="l" t="t" r="r" b="b"/>
              <a:pathLst>
                <a:path w="1198245" h="3520440">
                  <a:moveTo>
                    <a:pt x="1197831" y="0"/>
                  </a:moveTo>
                  <a:lnTo>
                    <a:pt x="1129889" y="18297"/>
                  </a:lnTo>
                  <a:lnTo>
                    <a:pt x="1091180" y="30901"/>
                  </a:lnTo>
                  <a:lnTo>
                    <a:pt x="1049895" y="46196"/>
                  </a:lnTo>
                  <a:lnTo>
                    <a:pt x="1006469" y="64472"/>
                  </a:lnTo>
                  <a:lnTo>
                    <a:pt x="961339" y="86019"/>
                  </a:lnTo>
                  <a:lnTo>
                    <a:pt x="914940" y="111128"/>
                  </a:lnTo>
                  <a:lnTo>
                    <a:pt x="867710" y="140088"/>
                  </a:lnTo>
                  <a:lnTo>
                    <a:pt x="820084" y="173191"/>
                  </a:lnTo>
                  <a:lnTo>
                    <a:pt x="772499" y="210726"/>
                  </a:lnTo>
                  <a:lnTo>
                    <a:pt x="725391" y="252984"/>
                  </a:lnTo>
                  <a:lnTo>
                    <a:pt x="681975" y="297086"/>
                  </a:lnTo>
                  <a:lnTo>
                    <a:pt x="642215" y="342493"/>
                  </a:lnTo>
                  <a:lnTo>
                    <a:pt x="605954" y="388959"/>
                  </a:lnTo>
                  <a:lnTo>
                    <a:pt x="573036" y="436236"/>
                  </a:lnTo>
                  <a:lnTo>
                    <a:pt x="543307" y="484076"/>
                  </a:lnTo>
                  <a:lnTo>
                    <a:pt x="516611" y="532232"/>
                  </a:lnTo>
                  <a:lnTo>
                    <a:pt x="492792" y="580457"/>
                  </a:lnTo>
                  <a:lnTo>
                    <a:pt x="471696" y="628504"/>
                  </a:lnTo>
                  <a:lnTo>
                    <a:pt x="453166" y="676124"/>
                  </a:lnTo>
                  <a:lnTo>
                    <a:pt x="437047" y="723071"/>
                  </a:lnTo>
                  <a:lnTo>
                    <a:pt x="423185" y="769097"/>
                  </a:lnTo>
                  <a:lnTo>
                    <a:pt x="411423" y="813955"/>
                  </a:lnTo>
                  <a:lnTo>
                    <a:pt x="401606" y="857397"/>
                  </a:lnTo>
                  <a:lnTo>
                    <a:pt x="393578" y="899176"/>
                  </a:lnTo>
                  <a:lnTo>
                    <a:pt x="387185" y="939045"/>
                  </a:lnTo>
                  <a:lnTo>
                    <a:pt x="378681" y="1012063"/>
                  </a:lnTo>
                  <a:lnTo>
                    <a:pt x="374217" y="1077327"/>
                  </a:lnTo>
                  <a:lnTo>
                    <a:pt x="372453" y="1138729"/>
                  </a:lnTo>
                  <a:lnTo>
                    <a:pt x="373138" y="1196607"/>
                  </a:lnTo>
                  <a:lnTo>
                    <a:pt x="376021" y="1251303"/>
                  </a:lnTo>
                  <a:lnTo>
                    <a:pt x="380853" y="1303156"/>
                  </a:lnTo>
                  <a:lnTo>
                    <a:pt x="387382" y="1352508"/>
                  </a:lnTo>
                  <a:lnTo>
                    <a:pt x="395360" y="1399699"/>
                  </a:lnTo>
                  <a:lnTo>
                    <a:pt x="404535" y="1445070"/>
                  </a:lnTo>
                  <a:lnTo>
                    <a:pt x="414657" y="1488960"/>
                  </a:lnTo>
                  <a:lnTo>
                    <a:pt x="425476" y="1531711"/>
                  </a:lnTo>
                  <a:lnTo>
                    <a:pt x="436741" y="1573662"/>
                  </a:lnTo>
                  <a:lnTo>
                    <a:pt x="448203" y="1615155"/>
                  </a:lnTo>
                  <a:lnTo>
                    <a:pt x="459610" y="1656529"/>
                  </a:lnTo>
                  <a:lnTo>
                    <a:pt x="470713" y="1698126"/>
                  </a:lnTo>
                  <a:lnTo>
                    <a:pt x="481262" y="1740285"/>
                  </a:lnTo>
                  <a:lnTo>
                    <a:pt x="491005" y="1783348"/>
                  </a:lnTo>
                  <a:lnTo>
                    <a:pt x="499694" y="1827654"/>
                  </a:lnTo>
                  <a:lnTo>
                    <a:pt x="507076" y="1873545"/>
                  </a:lnTo>
                  <a:lnTo>
                    <a:pt x="512903" y="1921360"/>
                  </a:lnTo>
                  <a:lnTo>
                    <a:pt x="516924" y="1971440"/>
                  </a:lnTo>
                  <a:lnTo>
                    <a:pt x="518889" y="2024126"/>
                  </a:lnTo>
                  <a:lnTo>
                    <a:pt x="518803" y="2095536"/>
                  </a:lnTo>
                  <a:lnTo>
                    <a:pt x="516272" y="2162749"/>
                  </a:lnTo>
                  <a:lnTo>
                    <a:pt x="511443" y="2225982"/>
                  </a:lnTo>
                  <a:lnTo>
                    <a:pt x="504462" y="2285450"/>
                  </a:lnTo>
                  <a:lnTo>
                    <a:pt x="495478" y="2341372"/>
                  </a:lnTo>
                  <a:lnTo>
                    <a:pt x="484636" y="2393965"/>
                  </a:lnTo>
                  <a:lnTo>
                    <a:pt x="472084" y="2443444"/>
                  </a:lnTo>
                  <a:lnTo>
                    <a:pt x="457968" y="2490027"/>
                  </a:lnTo>
                  <a:lnTo>
                    <a:pt x="442435" y="2533930"/>
                  </a:lnTo>
                  <a:lnTo>
                    <a:pt x="425632" y="2575372"/>
                  </a:lnTo>
                  <a:lnTo>
                    <a:pt x="407705" y="2614568"/>
                  </a:lnTo>
                  <a:lnTo>
                    <a:pt x="388803" y="2651736"/>
                  </a:lnTo>
                  <a:lnTo>
                    <a:pt x="369071" y="2687092"/>
                  </a:lnTo>
                  <a:lnTo>
                    <a:pt x="348657" y="2720854"/>
                  </a:lnTo>
                  <a:lnTo>
                    <a:pt x="327707" y="2753237"/>
                  </a:lnTo>
                  <a:lnTo>
                    <a:pt x="284787" y="2814739"/>
                  </a:lnTo>
                  <a:lnTo>
                    <a:pt x="236366" y="2878437"/>
                  </a:lnTo>
                  <a:lnTo>
                    <a:pt x="207802" y="2912495"/>
                  </a:lnTo>
                  <a:lnTo>
                    <a:pt x="178213" y="2947414"/>
                  </a:lnTo>
                  <a:lnTo>
                    <a:pt x="148396" y="2984142"/>
                  </a:lnTo>
                  <a:lnTo>
                    <a:pt x="119145" y="3023629"/>
                  </a:lnTo>
                  <a:lnTo>
                    <a:pt x="91256" y="3066823"/>
                  </a:lnTo>
                  <a:lnTo>
                    <a:pt x="65525" y="3114673"/>
                  </a:lnTo>
                  <a:lnTo>
                    <a:pt x="42746" y="3168128"/>
                  </a:lnTo>
                  <a:lnTo>
                    <a:pt x="23716" y="3228136"/>
                  </a:lnTo>
                  <a:lnTo>
                    <a:pt x="13038" y="3276073"/>
                  </a:lnTo>
                  <a:lnTo>
                    <a:pt x="5522" y="3324554"/>
                  </a:lnTo>
                  <a:lnTo>
                    <a:pt x="1173" y="3373405"/>
                  </a:lnTo>
                  <a:lnTo>
                    <a:pt x="0" y="3422452"/>
                  </a:lnTo>
                  <a:lnTo>
                    <a:pt x="2008" y="3471522"/>
                  </a:lnTo>
                  <a:lnTo>
                    <a:pt x="7206" y="3520439"/>
                  </a:lnTo>
                </a:path>
              </a:pathLst>
            </a:custGeom>
            <a:noFill/>
            <a:ln w="18288">
              <a:solidFill>
                <a:srgbClr val="FCD25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uk-UA"/>
            </a:p>
          </p:txBody>
        </p:sp>
        <p:pic>
          <p:nvPicPr>
            <p:cNvPr id="491" name="object 7"/>
            <p:cNvPicPr/>
            <p:nvPr/>
          </p:nvPicPr>
          <p:blipFill>
            <a:blip r:embed="rId3"/>
            <a:stretch/>
          </p:blipFill>
          <p:spPr>
            <a:xfrm>
              <a:off x="7753320" y="3037680"/>
              <a:ext cx="1388880" cy="381852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492" name="object 8"/>
            <p:cNvSpPr/>
            <p:nvPr/>
          </p:nvSpPr>
          <p:spPr>
            <a:xfrm>
              <a:off x="7945200" y="3147480"/>
              <a:ext cx="1193760" cy="3703320"/>
            </a:xfrm>
            <a:custGeom>
              <a:avLst/>
              <a:gdLst/>
              <a:ahLst/>
              <a:cxnLst/>
              <a:rect l="l" t="t" r="r" b="b"/>
              <a:pathLst>
                <a:path w="1195070" h="3700779">
                  <a:moveTo>
                    <a:pt x="1194783" y="0"/>
                  </a:moveTo>
                  <a:lnTo>
                    <a:pt x="1127002" y="19244"/>
                  </a:lnTo>
                  <a:lnTo>
                    <a:pt x="1088389" y="32484"/>
                  </a:lnTo>
                  <a:lnTo>
                    <a:pt x="1047206" y="48546"/>
                  </a:lnTo>
                  <a:lnTo>
                    <a:pt x="1003889" y="67734"/>
                  </a:lnTo>
                  <a:lnTo>
                    <a:pt x="958871" y="90356"/>
                  </a:lnTo>
                  <a:lnTo>
                    <a:pt x="912588" y="116717"/>
                  </a:lnTo>
                  <a:lnTo>
                    <a:pt x="865473" y="147124"/>
                  </a:lnTo>
                  <a:lnTo>
                    <a:pt x="817961" y="181883"/>
                  </a:lnTo>
                  <a:lnTo>
                    <a:pt x="770487" y="221301"/>
                  </a:lnTo>
                  <a:lnTo>
                    <a:pt x="723486" y="265683"/>
                  </a:lnTo>
                  <a:lnTo>
                    <a:pt x="682487" y="309366"/>
                  </a:lnTo>
                  <a:lnTo>
                    <a:pt x="644750" y="354287"/>
                  </a:lnTo>
                  <a:lnTo>
                    <a:pt x="610142" y="400228"/>
                  </a:lnTo>
                  <a:lnTo>
                    <a:pt x="578533" y="446969"/>
                  </a:lnTo>
                  <a:lnTo>
                    <a:pt x="549793" y="494293"/>
                  </a:lnTo>
                  <a:lnTo>
                    <a:pt x="523790" y="541979"/>
                  </a:lnTo>
                  <a:lnTo>
                    <a:pt x="500393" y="589809"/>
                  </a:lnTo>
                  <a:lnTo>
                    <a:pt x="479473" y="637562"/>
                  </a:lnTo>
                  <a:lnTo>
                    <a:pt x="460897" y="685022"/>
                  </a:lnTo>
                  <a:lnTo>
                    <a:pt x="444536" y="731967"/>
                  </a:lnTo>
                  <a:lnTo>
                    <a:pt x="430258" y="778179"/>
                  </a:lnTo>
                  <a:lnTo>
                    <a:pt x="417933" y="823439"/>
                  </a:lnTo>
                  <a:lnTo>
                    <a:pt x="407430" y="867528"/>
                  </a:lnTo>
                  <a:lnTo>
                    <a:pt x="398618" y="910227"/>
                  </a:lnTo>
                  <a:lnTo>
                    <a:pt x="391366" y="951316"/>
                  </a:lnTo>
                  <a:lnTo>
                    <a:pt x="385544" y="990577"/>
                  </a:lnTo>
                  <a:lnTo>
                    <a:pt x="377665" y="1062735"/>
                  </a:lnTo>
                  <a:lnTo>
                    <a:pt x="373358" y="1128231"/>
                  </a:lnTo>
                  <a:lnTo>
                    <a:pt x="371515" y="1190017"/>
                  </a:lnTo>
                  <a:lnTo>
                    <a:pt x="371919" y="1248403"/>
                  </a:lnTo>
                  <a:lnTo>
                    <a:pt x="374353" y="1303701"/>
                  </a:lnTo>
                  <a:lnTo>
                    <a:pt x="378599" y="1356221"/>
                  </a:lnTo>
                  <a:lnTo>
                    <a:pt x="384440" y="1406275"/>
                  </a:lnTo>
                  <a:lnTo>
                    <a:pt x="391659" y="1454173"/>
                  </a:lnTo>
                  <a:lnTo>
                    <a:pt x="400039" y="1500227"/>
                  </a:lnTo>
                  <a:lnTo>
                    <a:pt x="409363" y="1544746"/>
                  </a:lnTo>
                  <a:lnTo>
                    <a:pt x="419413" y="1588042"/>
                  </a:lnTo>
                  <a:lnTo>
                    <a:pt x="429973" y="1630425"/>
                  </a:lnTo>
                  <a:lnTo>
                    <a:pt x="462534" y="1755212"/>
                  </a:lnTo>
                  <a:lnTo>
                    <a:pt x="472959" y="1797055"/>
                  </a:lnTo>
                  <a:lnTo>
                    <a:pt x="482806" y="1839540"/>
                  </a:lnTo>
                  <a:lnTo>
                    <a:pt x="491860" y="1882979"/>
                  </a:lnTo>
                  <a:lnTo>
                    <a:pt x="499903" y="1927681"/>
                  </a:lnTo>
                  <a:lnTo>
                    <a:pt x="506717" y="1973958"/>
                  </a:lnTo>
                  <a:lnTo>
                    <a:pt x="512086" y="2022120"/>
                  </a:lnTo>
                  <a:lnTo>
                    <a:pt x="515792" y="2072479"/>
                  </a:lnTo>
                  <a:lnTo>
                    <a:pt x="517619" y="2125344"/>
                  </a:lnTo>
                  <a:lnTo>
                    <a:pt x="517583" y="2196497"/>
                  </a:lnTo>
                  <a:lnTo>
                    <a:pt x="515355" y="2263682"/>
                  </a:lnTo>
                  <a:lnTo>
                    <a:pt x="511058" y="2327094"/>
                  </a:lnTo>
                  <a:lnTo>
                    <a:pt x="504816" y="2386926"/>
                  </a:lnTo>
                  <a:lnTo>
                    <a:pt x="496754" y="2443372"/>
                  </a:lnTo>
                  <a:lnTo>
                    <a:pt x="486997" y="2496627"/>
                  </a:lnTo>
                  <a:lnTo>
                    <a:pt x="475669" y="2546882"/>
                  </a:lnTo>
                  <a:lnTo>
                    <a:pt x="462894" y="2594333"/>
                  </a:lnTo>
                  <a:lnTo>
                    <a:pt x="448797" y="2639172"/>
                  </a:lnTo>
                  <a:lnTo>
                    <a:pt x="433502" y="2681594"/>
                  </a:lnTo>
                  <a:lnTo>
                    <a:pt x="417134" y="2721792"/>
                  </a:lnTo>
                  <a:lnTo>
                    <a:pt x="399816" y="2759960"/>
                  </a:lnTo>
                  <a:lnTo>
                    <a:pt x="381675" y="2796291"/>
                  </a:lnTo>
                  <a:lnTo>
                    <a:pt x="362833" y="2830980"/>
                  </a:lnTo>
                  <a:lnTo>
                    <a:pt x="343415" y="2864219"/>
                  </a:lnTo>
                  <a:lnTo>
                    <a:pt x="303350" y="2927124"/>
                  </a:lnTo>
                  <a:lnTo>
                    <a:pt x="262476" y="2986557"/>
                  </a:lnTo>
                  <a:lnTo>
                    <a:pt x="238546" y="3018847"/>
                  </a:lnTo>
                  <a:lnTo>
                    <a:pt x="213090" y="3050980"/>
                  </a:lnTo>
                  <a:lnTo>
                    <a:pt x="186684" y="3083684"/>
                  </a:lnTo>
                  <a:lnTo>
                    <a:pt x="159906" y="3117685"/>
                  </a:lnTo>
                  <a:lnTo>
                    <a:pt x="133332" y="3153708"/>
                  </a:lnTo>
                  <a:lnTo>
                    <a:pt x="107540" y="3192481"/>
                  </a:lnTo>
                  <a:lnTo>
                    <a:pt x="83105" y="3234729"/>
                  </a:lnTo>
                  <a:lnTo>
                    <a:pt x="60605" y="3281179"/>
                  </a:lnTo>
                  <a:lnTo>
                    <a:pt x="40616" y="3332558"/>
                  </a:lnTo>
                  <a:lnTo>
                    <a:pt x="23716" y="3389591"/>
                  </a:lnTo>
                  <a:lnTo>
                    <a:pt x="13038" y="3439926"/>
                  </a:lnTo>
                  <a:lnTo>
                    <a:pt x="5522" y="3490832"/>
                  </a:lnTo>
                  <a:lnTo>
                    <a:pt x="1173" y="3542127"/>
                  </a:lnTo>
                  <a:lnTo>
                    <a:pt x="0" y="3593628"/>
                  </a:lnTo>
                  <a:lnTo>
                    <a:pt x="2008" y="3645152"/>
                  </a:lnTo>
                  <a:lnTo>
                    <a:pt x="7206" y="3696515"/>
                  </a:lnTo>
                  <a:lnTo>
                    <a:pt x="1194783" y="3700294"/>
                  </a:lnTo>
                  <a:lnTo>
                    <a:pt x="119478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uk-UA"/>
            </a:p>
          </p:txBody>
        </p:sp>
        <p:pic>
          <p:nvPicPr>
            <p:cNvPr id="493" name="object 9"/>
            <p:cNvPicPr/>
            <p:nvPr/>
          </p:nvPicPr>
          <p:blipFill>
            <a:blip r:embed="rId4"/>
            <a:stretch/>
          </p:blipFill>
          <p:spPr>
            <a:xfrm>
              <a:off x="7863840" y="3577320"/>
              <a:ext cx="1278720" cy="327888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494" name="object 10"/>
            <p:cNvSpPr/>
            <p:nvPr/>
          </p:nvSpPr>
          <p:spPr>
            <a:xfrm>
              <a:off x="8055000" y="3687480"/>
              <a:ext cx="1083960" cy="3169080"/>
            </a:xfrm>
            <a:custGeom>
              <a:avLst/>
              <a:gdLst/>
              <a:ahLst/>
              <a:cxnLst/>
              <a:rect l="l" t="t" r="r" b="b"/>
              <a:pathLst>
                <a:path w="1085215" h="3167379">
                  <a:moveTo>
                    <a:pt x="1084780" y="0"/>
                  </a:moveTo>
                  <a:lnTo>
                    <a:pt x="1076015" y="52158"/>
                  </a:lnTo>
                  <a:lnTo>
                    <a:pt x="1066428" y="104115"/>
                  </a:lnTo>
                  <a:lnTo>
                    <a:pt x="1056021" y="155858"/>
                  </a:lnTo>
                  <a:lnTo>
                    <a:pt x="1044798" y="207374"/>
                  </a:lnTo>
                  <a:lnTo>
                    <a:pt x="1032760" y="258650"/>
                  </a:lnTo>
                  <a:lnTo>
                    <a:pt x="1019911" y="309675"/>
                  </a:lnTo>
                  <a:lnTo>
                    <a:pt x="1006254" y="360435"/>
                  </a:lnTo>
                  <a:lnTo>
                    <a:pt x="991791" y="410919"/>
                  </a:lnTo>
                  <a:lnTo>
                    <a:pt x="976525" y="461113"/>
                  </a:lnTo>
                  <a:lnTo>
                    <a:pt x="960459" y="511006"/>
                  </a:lnTo>
                  <a:lnTo>
                    <a:pt x="943596" y="560584"/>
                  </a:lnTo>
                  <a:lnTo>
                    <a:pt x="925938" y="609836"/>
                  </a:lnTo>
                  <a:lnTo>
                    <a:pt x="907488" y="658749"/>
                  </a:lnTo>
                  <a:lnTo>
                    <a:pt x="884142" y="717409"/>
                  </a:lnTo>
                  <a:lnTo>
                    <a:pt x="860434" y="773692"/>
                  </a:lnTo>
                  <a:lnTo>
                    <a:pt x="836458" y="827667"/>
                  </a:lnTo>
                  <a:lnTo>
                    <a:pt x="812311" y="879403"/>
                  </a:lnTo>
                  <a:lnTo>
                    <a:pt x="788089" y="928967"/>
                  </a:lnTo>
                  <a:lnTo>
                    <a:pt x="763887" y="976429"/>
                  </a:lnTo>
                  <a:lnTo>
                    <a:pt x="739800" y="1021857"/>
                  </a:lnTo>
                  <a:lnTo>
                    <a:pt x="715926" y="1065320"/>
                  </a:lnTo>
                  <a:lnTo>
                    <a:pt x="692359" y="1106887"/>
                  </a:lnTo>
                  <a:lnTo>
                    <a:pt x="669196" y="1146625"/>
                  </a:lnTo>
                  <a:lnTo>
                    <a:pt x="646533" y="1184603"/>
                  </a:lnTo>
                  <a:lnTo>
                    <a:pt x="624464" y="1220891"/>
                  </a:lnTo>
                  <a:lnTo>
                    <a:pt x="582495" y="1288669"/>
                  </a:lnTo>
                  <a:lnTo>
                    <a:pt x="539014" y="1357123"/>
                  </a:lnTo>
                  <a:lnTo>
                    <a:pt x="498381" y="1418594"/>
                  </a:lnTo>
                  <a:lnTo>
                    <a:pt x="460437" y="1473747"/>
                  </a:lnTo>
                  <a:lnTo>
                    <a:pt x="425020" y="1523252"/>
                  </a:lnTo>
                  <a:lnTo>
                    <a:pt x="391971" y="1567774"/>
                  </a:lnTo>
                  <a:lnTo>
                    <a:pt x="361130" y="1607981"/>
                  </a:lnTo>
                  <a:lnTo>
                    <a:pt x="332337" y="1644541"/>
                  </a:lnTo>
                  <a:lnTo>
                    <a:pt x="256647" y="1739010"/>
                  </a:lnTo>
                  <a:lnTo>
                    <a:pt x="234446" y="1767654"/>
                  </a:lnTo>
                  <a:lnTo>
                    <a:pt x="193630" y="1824678"/>
                  </a:lnTo>
                  <a:lnTo>
                    <a:pt x="156526" y="1885799"/>
                  </a:lnTo>
                  <a:lnTo>
                    <a:pt x="121856" y="1956357"/>
                  </a:lnTo>
                  <a:lnTo>
                    <a:pt x="105033" y="1996843"/>
                  </a:lnTo>
                  <a:lnTo>
                    <a:pt x="88338" y="2041690"/>
                  </a:lnTo>
                  <a:lnTo>
                    <a:pt x="69138" y="2098135"/>
                  </a:lnTo>
                  <a:lnTo>
                    <a:pt x="47047" y="2172814"/>
                  </a:lnTo>
                  <a:lnTo>
                    <a:pt x="36066" y="2216510"/>
                  </a:lnTo>
                  <a:lnTo>
                    <a:pt x="25739" y="2264189"/>
                  </a:lnTo>
                  <a:lnTo>
                    <a:pt x="16526" y="2315658"/>
                  </a:lnTo>
                  <a:lnTo>
                    <a:pt x="8886" y="2370725"/>
                  </a:lnTo>
                  <a:lnTo>
                    <a:pt x="3279" y="2429197"/>
                  </a:lnTo>
                  <a:lnTo>
                    <a:pt x="164" y="2490883"/>
                  </a:lnTo>
                  <a:lnTo>
                    <a:pt x="0" y="2555590"/>
                  </a:lnTo>
                  <a:lnTo>
                    <a:pt x="3245" y="2623127"/>
                  </a:lnTo>
                  <a:lnTo>
                    <a:pt x="10360" y="2693301"/>
                  </a:lnTo>
                  <a:lnTo>
                    <a:pt x="17881" y="2743260"/>
                  </a:lnTo>
                  <a:lnTo>
                    <a:pt x="27250" y="2792740"/>
                  </a:lnTo>
                  <a:lnTo>
                    <a:pt x="38446" y="2841680"/>
                  </a:lnTo>
                  <a:lnTo>
                    <a:pt x="51449" y="2890017"/>
                  </a:lnTo>
                  <a:lnTo>
                    <a:pt x="66240" y="2937690"/>
                  </a:lnTo>
                  <a:lnTo>
                    <a:pt x="82799" y="2984636"/>
                  </a:lnTo>
                  <a:lnTo>
                    <a:pt x="101106" y="3030794"/>
                  </a:lnTo>
                  <a:lnTo>
                    <a:pt x="121141" y="3076102"/>
                  </a:lnTo>
                  <a:lnTo>
                    <a:pt x="142884" y="3120498"/>
                  </a:lnTo>
                  <a:lnTo>
                    <a:pt x="166316" y="3163920"/>
                  </a:lnTo>
                  <a:lnTo>
                    <a:pt x="1084780" y="3166853"/>
                  </a:lnTo>
                  <a:lnTo>
                    <a:pt x="1084780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uk-UA"/>
            </a:p>
          </p:txBody>
        </p:sp>
        <p:pic>
          <p:nvPicPr>
            <p:cNvPr id="495" name="object 11"/>
            <p:cNvPicPr/>
            <p:nvPr/>
          </p:nvPicPr>
          <p:blipFill>
            <a:blip r:embed="rId5"/>
            <a:stretch/>
          </p:blipFill>
          <p:spPr>
            <a:xfrm>
              <a:off x="7698960" y="2738520"/>
              <a:ext cx="1443240" cy="411768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496" name="object 12"/>
            <p:cNvSpPr/>
            <p:nvPr/>
          </p:nvSpPr>
          <p:spPr>
            <a:xfrm>
              <a:off x="7790400" y="2985840"/>
              <a:ext cx="1352520" cy="3871080"/>
            </a:xfrm>
            <a:custGeom>
              <a:avLst/>
              <a:gdLst/>
              <a:ahLst/>
              <a:cxnLst/>
              <a:rect l="l" t="t" r="r" b="b"/>
              <a:pathLst>
                <a:path w="1353820" h="3868420">
                  <a:moveTo>
                    <a:pt x="211545" y="3867831"/>
                  </a:moveTo>
                  <a:lnTo>
                    <a:pt x="188488" y="3825662"/>
                  </a:lnTo>
                  <a:lnTo>
                    <a:pt x="166689" y="3782753"/>
                  </a:lnTo>
                  <a:lnTo>
                    <a:pt x="146159" y="3739140"/>
                  </a:lnTo>
                  <a:lnTo>
                    <a:pt x="126911" y="3694858"/>
                  </a:lnTo>
                  <a:lnTo>
                    <a:pt x="108957" y="3649943"/>
                  </a:lnTo>
                  <a:lnTo>
                    <a:pt x="92311" y="3604430"/>
                  </a:lnTo>
                  <a:lnTo>
                    <a:pt x="76983" y="3558355"/>
                  </a:lnTo>
                  <a:lnTo>
                    <a:pt x="62988" y="3511753"/>
                  </a:lnTo>
                  <a:lnTo>
                    <a:pt x="50336" y="3464660"/>
                  </a:lnTo>
                  <a:lnTo>
                    <a:pt x="39042" y="3417111"/>
                  </a:lnTo>
                  <a:lnTo>
                    <a:pt x="29117" y="3369142"/>
                  </a:lnTo>
                  <a:lnTo>
                    <a:pt x="20574" y="3320789"/>
                  </a:lnTo>
                  <a:lnTo>
                    <a:pt x="13425" y="3272087"/>
                  </a:lnTo>
                  <a:lnTo>
                    <a:pt x="6088" y="3203869"/>
                  </a:lnTo>
                  <a:lnTo>
                    <a:pt x="1700" y="3137569"/>
                  </a:lnTo>
                  <a:lnTo>
                    <a:pt x="0" y="3073295"/>
                  </a:lnTo>
                  <a:lnTo>
                    <a:pt x="726" y="3011156"/>
                  </a:lnTo>
                  <a:lnTo>
                    <a:pt x="3619" y="2951261"/>
                  </a:lnTo>
                  <a:lnTo>
                    <a:pt x="8419" y="2893719"/>
                  </a:lnTo>
                  <a:lnTo>
                    <a:pt x="14863" y="2838639"/>
                  </a:lnTo>
                  <a:lnTo>
                    <a:pt x="22693" y="2786130"/>
                  </a:lnTo>
                  <a:lnTo>
                    <a:pt x="31647" y="2736301"/>
                  </a:lnTo>
                  <a:lnTo>
                    <a:pt x="41464" y="2689261"/>
                  </a:lnTo>
                  <a:lnTo>
                    <a:pt x="51885" y="2645118"/>
                  </a:lnTo>
                  <a:lnTo>
                    <a:pt x="62648" y="2603982"/>
                  </a:lnTo>
                  <a:lnTo>
                    <a:pt x="73494" y="2565961"/>
                  </a:lnTo>
                  <a:lnTo>
                    <a:pt x="94389" y="2499701"/>
                  </a:lnTo>
                  <a:lnTo>
                    <a:pt x="112485" y="2447209"/>
                  </a:lnTo>
                  <a:lnTo>
                    <a:pt x="129268" y="2401794"/>
                  </a:lnTo>
                  <a:lnTo>
                    <a:pt x="146126" y="2359947"/>
                  </a:lnTo>
                  <a:lnTo>
                    <a:pt x="163159" y="2321249"/>
                  </a:lnTo>
                  <a:lnTo>
                    <a:pt x="180468" y="2285281"/>
                  </a:lnTo>
                  <a:lnTo>
                    <a:pt x="216319" y="2219862"/>
                  </a:lnTo>
                  <a:lnTo>
                    <a:pt x="254485" y="2160335"/>
                  </a:lnTo>
                  <a:lnTo>
                    <a:pt x="295773" y="2103351"/>
                  </a:lnTo>
                  <a:lnTo>
                    <a:pt x="340989" y="2045556"/>
                  </a:lnTo>
                  <a:lnTo>
                    <a:pt x="365323" y="2015307"/>
                  </a:lnTo>
                  <a:lnTo>
                    <a:pt x="390942" y="1983599"/>
                  </a:lnTo>
                  <a:lnTo>
                    <a:pt x="417947" y="1950013"/>
                  </a:lnTo>
                  <a:lnTo>
                    <a:pt x="446438" y="1914129"/>
                  </a:lnTo>
                  <a:lnTo>
                    <a:pt x="476517" y="1875529"/>
                  </a:lnTo>
                  <a:lnTo>
                    <a:pt x="508284" y="1833793"/>
                  </a:lnTo>
                  <a:lnTo>
                    <a:pt x="541841" y="1788504"/>
                  </a:lnTo>
                  <a:lnTo>
                    <a:pt x="577287" y="1739240"/>
                  </a:lnTo>
                  <a:lnTo>
                    <a:pt x="614725" y="1685585"/>
                  </a:lnTo>
                  <a:lnTo>
                    <a:pt x="654254" y="1627118"/>
                  </a:lnTo>
                  <a:lnTo>
                    <a:pt x="695976" y="1563421"/>
                  </a:lnTo>
                  <a:lnTo>
                    <a:pt x="739992" y="1494074"/>
                  </a:lnTo>
                  <a:lnTo>
                    <a:pt x="760239" y="1461624"/>
                  </a:lnTo>
                  <a:lnTo>
                    <a:pt x="781106" y="1427999"/>
                  </a:lnTo>
                  <a:lnTo>
                    <a:pt x="802536" y="1393158"/>
                  </a:lnTo>
                  <a:lnTo>
                    <a:pt x="824471" y="1357060"/>
                  </a:lnTo>
                  <a:lnTo>
                    <a:pt x="846855" y="1319665"/>
                  </a:lnTo>
                  <a:lnTo>
                    <a:pt x="869630" y="1280931"/>
                  </a:lnTo>
                  <a:lnTo>
                    <a:pt x="892740" y="1240817"/>
                  </a:lnTo>
                  <a:lnTo>
                    <a:pt x="916126" y="1199282"/>
                  </a:lnTo>
                  <a:lnTo>
                    <a:pt x="939731" y="1156286"/>
                  </a:lnTo>
                  <a:lnTo>
                    <a:pt x="963499" y="1111787"/>
                  </a:lnTo>
                  <a:lnTo>
                    <a:pt x="987371" y="1065744"/>
                  </a:lnTo>
                  <a:lnTo>
                    <a:pt x="1011292" y="1018116"/>
                  </a:lnTo>
                  <a:lnTo>
                    <a:pt x="1035203" y="968862"/>
                  </a:lnTo>
                  <a:lnTo>
                    <a:pt x="1059048" y="917941"/>
                  </a:lnTo>
                  <a:lnTo>
                    <a:pt x="1082768" y="865313"/>
                  </a:lnTo>
                  <a:lnTo>
                    <a:pt x="1106308" y="810935"/>
                  </a:lnTo>
                  <a:lnTo>
                    <a:pt x="1129609" y="754767"/>
                  </a:lnTo>
                  <a:lnTo>
                    <a:pt x="1152615" y="696768"/>
                  </a:lnTo>
                  <a:lnTo>
                    <a:pt x="1170611" y="649441"/>
                  </a:lnTo>
                  <a:lnTo>
                    <a:pt x="1188023" y="601863"/>
                  </a:lnTo>
                  <a:lnTo>
                    <a:pt x="1204847" y="554039"/>
                  </a:lnTo>
                  <a:lnTo>
                    <a:pt x="1221084" y="505979"/>
                  </a:lnTo>
                  <a:lnTo>
                    <a:pt x="1236729" y="457688"/>
                  </a:lnTo>
                  <a:lnTo>
                    <a:pt x="1251781" y="409173"/>
                  </a:lnTo>
                  <a:lnTo>
                    <a:pt x="1266239" y="360442"/>
                  </a:lnTo>
                  <a:lnTo>
                    <a:pt x="1280100" y="311502"/>
                  </a:lnTo>
                  <a:lnTo>
                    <a:pt x="1293362" y="262359"/>
                  </a:lnTo>
                  <a:lnTo>
                    <a:pt x="1306023" y="213020"/>
                  </a:lnTo>
                  <a:lnTo>
                    <a:pt x="1318082" y="163493"/>
                  </a:lnTo>
                  <a:lnTo>
                    <a:pt x="1329535" y="113784"/>
                  </a:lnTo>
                  <a:lnTo>
                    <a:pt x="1340382" y="63900"/>
                  </a:lnTo>
                  <a:lnTo>
                    <a:pt x="1350619" y="13849"/>
                  </a:lnTo>
                  <a:lnTo>
                    <a:pt x="1353275" y="0"/>
                  </a:lnTo>
                </a:path>
              </a:pathLst>
            </a:custGeom>
            <a:noFill/>
            <a:ln w="18288">
              <a:solidFill>
                <a:srgbClr val="8080EF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uk-UA"/>
            </a:p>
          </p:txBody>
        </p:sp>
        <p:pic>
          <p:nvPicPr>
            <p:cNvPr id="497" name="object 13"/>
            <p:cNvPicPr/>
            <p:nvPr/>
          </p:nvPicPr>
          <p:blipFill>
            <a:blip r:embed="rId6"/>
            <a:stretch/>
          </p:blipFill>
          <p:spPr>
            <a:xfrm>
              <a:off x="1440" y="-7200"/>
              <a:ext cx="3198600" cy="183564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498" name="object 14"/>
            <p:cNvSpPr/>
            <p:nvPr/>
          </p:nvSpPr>
          <p:spPr>
            <a:xfrm>
              <a:off x="1440" y="20160"/>
              <a:ext cx="3097800" cy="1713960"/>
            </a:xfrm>
            <a:custGeom>
              <a:avLst/>
              <a:gdLst/>
              <a:ahLst/>
              <a:cxnLst/>
              <a:rect l="l" t="t" r="r" b="b"/>
              <a:pathLst>
                <a:path w="3100070" h="1713230">
                  <a:moveTo>
                    <a:pt x="0" y="1449832"/>
                  </a:moveTo>
                  <a:lnTo>
                    <a:pt x="38633" y="1483582"/>
                  </a:lnTo>
                  <a:lnTo>
                    <a:pt x="78059" y="1515131"/>
                  </a:lnTo>
                  <a:lnTo>
                    <a:pt x="118233" y="1544456"/>
                  </a:lnTo>
                  <a:lnTo>
                    <a:pt x="159110" y="1571532"/>
                  </a:lnTo>
                  <a:lnTo>
                    <a:pt x="200643" y="1596339"/>
                  </a:lnTo>
                  <a:lnTo>
                    <a:pt x="242787" y="1618851"/>
                  </a:lnTo>
                  <a:lnTo>
                    <a:pt x="285498" y="1639048"/>
                  </a:lnTo>
                  <a:lnTo>
                    <a:pt x="328728" y="1656905"/>
                  </a:lnTo>
                  <a:lnTo>
                    <a:pt x="372433" y="1672400"/>
                  </a:lnTo>
                  <a:lnTo>
                    <a:pt x="416568" y="1685510"/>
                  </a:lnTo>
                  <a:lnTo>
                    <a:pt x="461086" y="1696212"/>
                  </a:lnTo>
                  <a:lnTo>
                    <a:pt x="525008" y="1706811"/>
                  </a:lnTo>
                  <a:lnTo>
                    <a:pt x="586714" y="1712108"/>
                  </a:lnTo>
                  <a:lnTo>
                    <a:pt x="646054" y="1712681"/>
                  </a:lnTo>
                  <a:lnTo>
                    <a:pt x="702877" y="1709111"/>
                  </a:lnTo>
                  <a:lnTo>
                    <a:pt x="757032" y="1701978"/>
                  </a:lnTo>
                  <a:lnTo>
                    <a:pt x="808368" y="1691859"/>
                  </a:lnTo>
                  <a:lnTo>
                    <a:pt x="856735" y="1679336"/>
                  </a:lnTo>
                  <a:lnTo>
                    <a:pt x="901982" y="1664988"/>
                  </a:lnTo>
                  <a:lnTo>
                    <a:pt x="943957" y="1649394"/>
                  </a:lnTo>
                  <a:lnTo>
                    <a:pt x="982510" y="1633134"/>
                  </a:lnTo>
                  <a:lnTo>
                    <a:pt x="1017491" y="1616787"/>
                  </a:lnTo>
                  <a:lnTo>
                    <a:pt x="1076131" y="1586151"/>
                  </a:lnTo>
                  <a:lnTo>
                    <a:pt x="1137703" y="1550258"/>
                  </a:lnTo>
                  <a:lnTo>
                    <a:pt x="1172664" y="1527371"/>
                  </a:lnTo>
                  <a:lnTo>
                    <a:pt x="1204793" y="1504197"/>
                  </a:lnTo>
                  <a:lnTo>
                    <a:pt x="1262240" y="1456340"/>
                  </a:lnTo>
                  <a:lnTo>
                    <a:pt x="1313412" y="1405382"/>
                  </a:lnTo>
                  <a:lnTo>
                    <a:pt x="1361677" y="1350021"/>
                  </a:lnTo>
                  <a:lnTo>
                    <a:pt x="1385773" y="1320282"/>
                  </a:lnTo>
                  <a:lnTo>
                    <a:pt x="1410404" y="1288954"/>
                  </a:lnTo>
                  <a:lnTo>
                    <a:pt x="1435994" y="1255874"/>
                  </a:lnTo>
                  <a:lnTo>
                    <a:pt x="1462962" y="1220878"/>
                  </a:lnTo>
                  <a:lnTo>
                    <a:pt x="1491729" y="1183804"/>
                  </a:lnTo>
                  <a:lnTo>
                    <a:pt x="1522717" y="1144490"/>
                  </a:lnTo>
                  <a:lnTo>
                    <a:pt x="1556347" y="1102772"/>
                  </a:lnTo>
                  <a:lnTo>
                    <a:pt x="1593040" y="1058486"/>
                  </a:lnTo>
                  <a:lnTo>
                    <a:pt x="1633216" y="1011472"/>
                  </a:lnTo>
                  <a:lnTo>
                    <a:pt x="1677298" y="961565"/>
                  </a:lnTo>
                  <a:lnTo>
                    <a:pt x="1725705" y="908603"/>
                  </a:lnTo>
                  <a:lnTo>
                    <a:pt x="1778859" y="852422"/>
                  </a:lnTo>
                  <a:lnTo>
                    <a:pt x="1837182" y="792861"/>
                  </a:lnTo>
                  <a:lnTo>
                    <a:pt x="1865510" y="764484"/>
                  </a:lnTo>
                  <a:lnTo>
                    <a:pt x="1894993" y="735143"/>
                  </a:lnTo>
                  <a:lnTo>
                    <a:pt x="1925676" y="704939"/>
                  </a:lnTo>
                  <a:lnTo>
                    <a:pt x="1957605" y="673973"/>
                  </a:lnTo>
                  <a:lnTo>
                    <a:pt x="1990825" y="642346"/>
                  </a:lnTo>
                  <a:lnTo>
                    <a:pt x="2025379" y="610159"/>
                  </a:lnTo>
                  <a:lnTo>
                    <a:pt x="2061314" y="577514"/>
                  </a:lnTo>
                  <a:lnTo>
                    <a:pt x="2098674" y="544512"/>
                  </a:lnTo>
                  <a:lnTo>
                    <a:pt x="2137505" y="511254"/>
                  </a:lnTo>
                  <a:lnTo>
                    <a:pt x="2177852" y="477841"/>
                  </a:lnTo>
                  <a:lnTo>
                    <a:pt x="2219758" y="444374"/>
                  </a:lnTo>
                  <a:lnTo>
                    <a:pt x="2263270" y="410956"/>
                  </a:lnTo>
                  <a:lnTo>
                    <a:pt x="2308433" y="377686"/>
                  </a:lnTo>
                  <a:lnTo>
                    <a:pt x="2355291" y="344666"/>
                  </a:lnTo>
                  <a:lnTo>
                    <a:pt x="2403890" y="311997"/>
                  </a:lnTo>
                  <a:lnTo>
                    <a:pt x="2454275" y="279781"/>
                  </a:lnTo>
                  <a:lnTo>
                    <a:pt x="2498780" y="252695"/>
                  </a:lnTo>
                  <a:lnTo>
                    <a:pt x="2543571" y="226687"/>
                  </a:lnTo>
                  <a:lnTo>
                    <a:pt x="2588638" y="201759"/>
                  </a:lnTo>
                  <a:lnTo>
                    <a:pt x="2633972" y="177916"/>
                  </a:lnTo>
                  <a:lnTo>
                    <a:pt x="2679562" y="155162"/>
                  </a:lnTo>
                  <a:lnTo>
                    <a:pt x="2725399" y="133500"/>
                  </a:lnTo>
                  <a:lnTo>
                    <a:pt x="2771473" y="112934"/>
                  </a:lnTo>
                  <a:lnTo>
                    <a:pt x="2817774" y="93469"/>
                  </a:lnTo>
                  <a:lnTo>
                    <a:pt x="2864294" y="75108"/>
                  </a:lnTo>
                  <a:lnTo>
                    <a:pt x="2911021" y="57854"/>
                  </a:lnTo>
                  <a:lnTo>
                    <a:pt x="2957946" y="41713"/>
                  </a:lnTo>
                  <a:lnTo>
                    <a:pt x="3005061" y="26688"/>
                  </a:lnTo>
                  <a:lnTo>
                    <a:pt x="3052353" y="12782"/>
                  </a:lnTo>
                  <a:lnTo>
                    <a:pt x="3099816" y="0"/>
                  </a:lnTo>
                </a:path>
              </a:pathLst>
            </a:custGeom>
            <a:noFill/>
            <a:ln w="18288">
              <a:solidFill>
                <a:srgbClr val="F95252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uk-UA"/>
            </a:p>
          </p:txBody>
        </p:sp>
        <p:pic>
          <p:nvPicPr>
            <p:cNvPr id="499" name="object 15"/>
            <p:cNvPicPr/>
            <p:nvPr/>
          </p:nvPicPr>
          <p:blipFill>
            <a:blip r:embed="rId7"/>
            <a:stretch/>
          </p:blipFill>
          <p:spPr>
            <a:xfrm>
              <a:off x="1440" y="-7200"/>
              <a:ext cx="3515400" cy="165852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500" name="object 16"/>
            <p:cNvSpPr/>
            <p:nvPr/>
          </p:nvSpPr>
          <p:spPr>
            <a:xfrm>
              <a:off x="1440" y="-720"/>
              <a:ext cx="3335760" cy="1481760"/>
            </a:xfrm>
            <a:custGeom>
              <a:avLst/>
              <a:gdLst/>
              <a:ahLst/>
              <a:cxnLst/>
              <a:rect l="l" t="t" r="r" b="b"/>
              <a:pathLst>
                <a:path w="3337560" h="1481455">
                  <a:moveTo>
                    <a:pt x="3337540" y="0"/>
                  </a:moveTo>
                  <a:lnTo>
                    <a:pt x="0" y="0"/>
                  </a:lnTo>
                  <a:lnTo>
                    <a:pt x="3090" y="1253871"/>
                  </a:lnTo>
                  <a:lnTo>
                    <a:pt x="44650" y="1283031"/>
                  </a:lnTo>
                  <a:lnTo>
                    <a:pt x="87062" y="1310298"/>
                  </a:lnTo>
                  <a:lnTo>
                    <a:pt x="130278" y="1335650"/>
                  </a:lnTo>
                  <a:lnTo>
                    <a:pt x="174248" y="1359065"/>
                  </a:lnTo>
                  <a:lnTo>
                    <a:pt x="218924" y="1380521"/>
                  </a:lnTo>
                  <a:lnTo>
                    <a:pt x="264258" y="1399994"/>
                  </a:lnTo>
                  <a:lnTo>
                    <a:pt x="310200" y="1417463"/>
                  </a:lnTo>
                  <a:lnTo>
                    <a:pt x="356702" y="1432906"/>
                  </a:lnTo>
                  <a:lnTo>
                    <a:pt x="403714" y="1446299"/>
                  </a:lnTo>
                  <a:lnTo>
                    <a:pt x="451189" y="1457621"/>
                  </a:lnTo>
                  <a:lnTo>
                    <a:pt x="499078" y="1466850"/>
                  </a:lnTo>
                  <a:lnTo>
                    <a:pt x="567840" y="1476034"/>
                  </a:lnTo>
                  <a:lnTo>
                    <a:pt x="634218" y="1480628"/>
                  </a:lnTo>
                  <a:lnTo>
                    <a:pt x="698051" y="1481132"/>
                  </a:lnTo>
                  <a:lnTo>
                    <a:pt x="759176" y="1478049"/>
                  </a:lnTo>
                  <a:lnTo>
                    <a:pt x="817430" y="1471880"/>
                  </a:lnTo>
                  <a:lnTo>
                    <a:pt x="872652" y="1463127"/>
                  </a:lnTo>
                  <a:lnTo>
                    <a:pt x="924680" y="1452292"/>
                  </a:lnTo>
                  <a:lnTo>
                    <a:pt x="973351" y="1439877"/>
                  </a:lnTo>
                  <a:lnTo>
                    <a:pt x="1018503" y="1426383"/>
                  </a:lnTo>
                  <a:lnTo>
                    <a:pt x="1059974" y="1412312"/>
                  </a:lnTo>
                  <a:lnTo>
                    <a:pt x="1097602" y="1398166"/>
                  </a:lnTo>
                  <a:lnTo>
                    <a:pt x="1160680" y="1371656"/>
                  </a:lnTo>
                  <a:lnTo>
                    <a:pt x="1226903" y="1340616"/>
                  </a:lnTo>
                  <a:lnTo>
                    <a:pt x="1264504" y="1320828"/>
                  </a:lnTo>
                  <a:lnTo>
                    <a:pt x="1299061" y="1300791"/>
                  </a:lnTo>
                  <a:lnTo>
                    <a:pt x="1360853" y="1259410"/>
                  </a:lnTo>
                  <a:lnTo>
                    <a:pt x="1415901" y="1215345"/>
                  </a:lnTo>
                  <a:lnTo>
                    <a:pt x="1467827" y="1167472"/>
                  </a:lnTo>
                  <a:lnTo>
                    <a:pt x="1520253" y="1114663"/>
                  </a:lnTo>
                  <a:lnTo>
                    <a:pt x="1607754" y="1023732"/>
                  </a:lnTo>
                  <a:lnTo>
                    <a:pt x="1641095" y="989734"/>
                  </a:lnTo>
                  <a:lnTo>
                    <a:pt x="1677277" y="953658"/>
                  </a:lnTo>
                  <a:lnTo>
                    <a:pt x="1716754" y="915363"/>
                  </a:lnTo>
                  <a:lnTo>
                    <a:pt x="1759979" y="874708"/>
                  </a:lnTo>
                  <a:lnTo>
                    <a:pt x="1807403" y="831552"/>
                  </a:lnTo>
                  <a:lnTo>
                    <a:pt x="1859480" y="785755"/>
                  </a:lnTo>
                  <a:lnTo>
                    <a:pt x="1916662" y="737175"/>
                  </a:lnTo>
                  <a:lnTo>
                    <a:pt x="1979402" y="685673"/>
                  </a:lnTo>
                  <a:lnTo>
                    <a:pt x="2041540" y="635789"/>
                  </a:lnTo>
                  <a:lnTo>
                    <a:pt x="2074528" y="609679"/>
                  </a:lnTo>
                  <a:lnTo>
                    <a:pt x="2108861" y="582906"/>
                  </a:lnTo>
                  <a:lnTo>
                    <a:pt x="2144586" y="555558"/>
                  </a:lnTo>
                  <a:lnTo>
                    <a:pt x="2181751" y="527724"/>
                  </a:lnTo>
                  <a:lnTo>
                    <a:pt x="2220405" y="499491"/>
                  </a:lnTo>
                  <a:lnTo>
                    <a:pt x="2260596" y="470947"/>
                  </a:lnTo>
                  <a:lnTo>
                    <a:pt x="2302372" y="442180"/>
                  </a:lnTo>
                  <a:lnTo>
                    <a:pt x="2345781" y="413277"/>
                  </a:lnTo>
                  <a:lnTo>
                    <a:pt x="2390872" y="384327"/>
                  </a:lnTo>
                  <a:lnTo>
                    <a:pt x="2437692" y="355417"/>
                  </a:lnTo>
                  <a:lnTo>
                    <a:pt x="2486290" y="326635"/>
                  </a:lnTo>
                  <a:lnTo>
                    <a:pt x="2536713" y="298068"/>
                  </a:lnTo>
                  <a:lnTo>
                    <a:pt x="2589011" y="269806"/>
                  </a:lnTo>
                  <a:lnTo>
                    <a:pt x="2643231" y="241935"/>
                  </a:lnTo>
                  <a:lnTo>
                    <a:pt x="2687895" y="220062"/>
                  </a:lnTo>
                  <a:lnTo>
                    <a:pt x="2732828" y="198999"/>
                  </a:lnTo>
                  <a:lnTo>
                    <a:pt x="2778021" y="178746"/>
                  </a:lnTo>
                  <a:lnTo>
                    <a:pt x="2823466" y="159308"/>
                  </a:lnTo>
                  <a:lnTo>
                    <a:pt x="2869155" y="140687"/>
                  </a:lnTo>
                  <a:lnTo>
                    <a:pt x="2915078" y="122886"/>
                  </a:lnTo>
                  <a:lnTo>
                    <a:pt x="2961228" y="105906"/>
                  </a:lnTo>
                  <a:lnTo>
                    <a:pt x="3007595" y="89752"/>
                  </a:lnTo>
                  <a:lnTo>
                    <a:pt x="3054172" y="74426"/>
                  </a:lnTo>
                  <a:lnTo>
                    <a:pt x="3100949" y="59929"/>
                  </a:lnTo>
                  <a:lnTo>
                    <a:pt x="3147918" y="46266"/>
                  </a:lnTo>
                  <a:lnTo>
                    <a:pt x="3195070" y="33439"/>
                  </a:lnTo>
                  <a:lnTo>
                    <a:pt x="3242397" y="21450"/>
                  </a:lnTo>
                  <a:lnTo>
                    <a:pt x="3289890" y="10303"/>
                  </a:lnTo>
                  <a:lnTo>
                    <a:pt x="3337540" y="0"/>
                  </a:lnTo>
                  <a:close/>
                </a:path>
              </a:pathLst>
            </a:custGeom>
            <a:solidFill>
              <a:srgbClr val="9999CC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uk-UA"/>
            </a:p>
          </p:txBody>
        </p:sp>
        <p:pic>
          <p:nvPicPr>
            <p:cNvPr id="501" name="object 17"/>
            <p:cNvPicPr/>
            <p:nvPr/>
          </p:nvPicPr>
          <p:blipFill>
            <a:blip r:embed="rId8"/>
            <a:stretch/>
          </p:blipFill>
          <p:spPr>
            <a:xfrm>
              <a:off x="-223920" y="-85365"/>
              <a:ext cx="9362880" cy="6936165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502" name="PlaceHolder 1"/>
          <p:cNvSpPr>
            <a:spLocks noGrp="1"/>
          </p:cNvSpPr>
          <p:nvPr>
            <p:ph type="title"/>
          </p:nvPr>
        </p:nvSpPr>
        <p:spPr>
          <a:xfrm>
            <a:off x="285840" y="202320"/>
            <a:ext cx="8625240" cy="1157760"/>
          </a:xfrm>
          <a:prstGeom prst="rect">
            <a:avLst/>
          </a:prstGeom>
          <a:noFill/>
          <a:ln w="0">
            <a:noFill/>
          </a:ln>
        </p:spPr>
        <p:txBody>
          <a:bodyPr lIns="0" tIns="13320" rIns="0" bIns="0" anchor="t">
            <a:noAutofit/>
          </a:bodyPr>
          <a:lstStyle/>
          <a:p>
            <a:pPr marL="12600" algn="ctr">
              <a:lnSpc>
                <a:spcPct val="100000"/>
              </a:lnSpc>
              <a:spcBef>
                <a:spcPts val="105"/>
              </a:spcBef>
            </a:pPr>
            <a:r>
              <a:rPr lang="uk-UA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О</a:t>
            </a:r>
            <a:r>
              <a:rPr lang="uk-UA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світній проєкт з фінансової грамотності </a:t>
            </a:r>
            <a:br>
              <a:rPr lang="uk-UA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uk-UA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«Сміливість бути» від Кредобанку </a:t>
            </a:r>
            <a:br>
              <a:rPr lang="uk-UA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uk-UA" sz="2400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(учитель Терен Т.В)</a:t>
            </a:r>
            <a:r>
              <a:rPr lang="uk-UA" sz="2400" i="1" dirty="0">
                <a:solidFill>
                  <a:srgbClr val="0000FF"/>
                </a:solidFill>
              </a:rPr>
              <a:t/>
            </a:r>
            <a:br>
              <a:rPr lang="uk-UA" sz="2400" i="1" dirty="0">
                <a:solidFill>
                  <a:srgbClr val="0000FF"/>
                </a:solidFill>
              </a:rPr>
            </a:br>
            <a:endParaRPr lang="uk-UA" sz="2400" b="0" strike="noStrike" spc="-1" dirty="0">
              <a:latin typeface="Arial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822" y="1360080"/>
            <a:ext cx="7423842" cy="5248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993257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8" name="object 4"/>
          <p:cNvGrpSpPr/>
          <p:nvPr/>
        </p:nvGrpSpPr>
        <p:grpSpPr>
          <a:xfrm>
            <a:off x="-9375" y="361"/>
            <a:ext cx="9153375" cy="6857640"/>
            <a:chOff x="-223920" y="-85365"/>
            <a:chExt cx="9366840" cy="6942285"/>
          </a:xfrm>
        </p:grpSpPr>
        <p:pic>
          <p:nvPicPr>
            <p:cNvPr id="489" name="object 5"/>
            <p:cNvPicPr/>
            <p:nvPr/>
          </p:nvPicPr>
          <p:blipFill>
            <a:blip r:embed="rId2"/>
            <a:stretch/>
          </p:blipFill>
          <p:spPr>
            <a:xfrm>
              <a:off x="7625880" y="3217320"/>
              <a:ext cx="1367280" cy="363888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490" name="object 6"/>
            <p:cNvSpPr/>
            <p:nvPr/>
          </p:nvSpPr>
          <p:spPr>
            <a:xfrm>
              <a:off x="7714440" y="3330720"/>
              <a:ext cx="1196640" cy="3522600"/>
            </a:xfrm>
            <a:custGeom>
              <a:avLst/>
              <a:gdLst/>
              <a:ahLst/>
              <a:cxnLst/>
              <a:rect l="l" t="t" r="r" b="b"/>
              <a:pathLst>
                <a:path w="1198245" h="3520440">
                  <a:moveTo>
                    <a:pt x="1197831" y="0"/>
                  </a:moveTo>
                  <a:lnTo>
                    <a:pt x="1129889" y="18297"/>
                  </a:lnTo>
                  <a:lnTo>
                    <a:pt x="1091180" y="30901"/>
                  </a:lnTo>
                  <a:lnTo>
                    <a:pt x="1049895" y="46196"/>
                  </a:lnTo>
                  <a:lnTo>
                    <a:pt x="1006469" y="64472"/>
                  </a:lnTo>
                  <a:lnTo>
                    <a:pt x="961339" y="86019"/>
                  </a:lnTo>
                  <a:lnTo>
                    <a:pt x="914940" y="111128"/>
                  </a:lnTo>
                  <a:lnTo>
                    <a:pt x="867710" y="140088"/>
                  </a:lnTo>
                  <a:lnTo>
                    <a:pt x="820084" y="173191"/>
                  </a:lnTo>
                  <a:lnTo>
                    <a:pt x="772499" y="210726"/>
                  </a:lnTo>
                  <a:lnTo>
                    <a:pt x="725391" y="252984"/>
                  </a:lnTo>
                  <a:lnTo>
                    <a:pt x="681975" y="297086"/>
                  </a:lnTo>
                  <a:lnTo>
                    <a:pt x="642215" y="342493"/>
                  </a:lnTo>
                  <a:lnTo>
                    <a:pt x="605954" y="388959"/>
                  </a:lnTo>
                  <a:lnTo>
                    <a:pt x="573036" y="436236"/>
                  </a:lnTo>
                  <a:lnTo>
                    <a:pt x="543307" y="484076"/>
                  </a:lnTo>
                  <a:lnTo>
                    <a:pt x="516611" y="532232"/>
                  </a:lnTo>
                  <a:lnTo>
                    <a:pt x="492792" y="580457"/>
                  </a:lnTo>
                  <a:lnTo>
                    <a:pt x="471696" y="628504"/>
                  </a:lnTo>
                  <a:lnTo>
                    <a:pt x="453166" y="676124"/>
                  </a:lnTo>
                  <a:lnTo>
                    <a:pt x="437047" y="723071"/>
                  </a:lnTo>
                  <a:lnTo>
                    <a:pt x="423185" y="769097"/>
                  </a:lnTo>
                  <a:lnTo>
                    <a:pt x="411423" y="813955"/>
                  </a:lnTo>
                  <a:lnTo>
                    <a:pt x="401606" y="857397"/>
                  </a:lnTo>
                  <a:lnTo>
                    <a:pt x="393578" y="899176"/>
                  </a:lnTo>
                  <a:lnTo>
                    <a:pt x="387185" y="939045"/>
                  </a:lnTo>
                  <a:lnTo>
                    <a:pt x="378681" y="1012063"/>
                  </a:lnTo>
                  <a:lnTo>
                    <a:pt x="374217" y="1077327"/>
                  </a:lnTo>
                  <a:lnTo>
                    <a:pt x="372453" y="1138729"/>
                  </a:lnTo>
                  <a:lnTo>
                    <a:pt x="373138" y="1196607"/>
                  </a:lnTo>
                  <a:lnTo>
                    <a:pt x="376021" y="1251303"/>
                  </a:lnTo>
                  <a:lnTo>
                    <a:pt x="380853" y="1303156"/>
                  </a:lnTo>
                  <a:lnTo>
                    <a:pt x="387382" y="1352508"/>
                  </a:lnTo>
                  <a:lnTo>
                    <a:pt x="395360" y="1399699"/>
                  </a:lnTo>
                  <a:lnTo>
                    <a:pt x="404535" y="1445070"/>
                  </a:lnTo>
                  <a:lnTo>
                    <a:pt x="414657" y="1488960"/>
                  </a:lnTo>
                  <a:lnTo>
                    <a:pt x="425476" y="1531711"/>
                  </a:lnTo>
                  <a:lnTo>
                    <a:pt x="436741" y="1573662"/>
                  </a:lnTo>
                  <a:lnTo>
                    <a:pt x="448203" y="1615155"/>
                  </a:lnTo>
                  <a:lnTo>
                    <a:pt x="459610" y="1656529"/>
                  </a:lnTo>
                  <a:lnTo>
                    <a:pt x="470713" y="1698126"/>
                  </a:lnTo>
                  <a:lnTo>
                    <a:pt x="481262" y="1740285"/>
                  </a:lnTo>
                  <a:lnTo>
                    <a:pt x="491005" y="1783348"/>
                  </a:lnTo>
                  <a:lnTo>
                    <a:pt x="499694" y="1827654"/>
                  </a:lnTo>
                  <a:lnTo>
                    <a:pt x="507076" y="1873545"/>
                  </a:lnTo>
                  <a:lnTo>
                    <a:pt x="512903" y="1921360"/>
                  </a:lnTo>
                  <a:lnTo>
                    <a:pt x="516924" y="1971440"/>
                  </a:lnTo>
                  <a:lnTo>
                    <a:pt x="518889" y="2024126"/>
                  </a:lnTo>
                  <a:lnTo>
                    <a:pt x="518803" y="2095536"/>
                  </a:lnTo>
                  <a:lnTo>
                    <a:pt x="516272" y="2162749"/>
                  </a:lnTo>
                  <a:lnTo>
                    <a:pt x="511443" y="2225982"/>
                  </a:lnTo>
                  <a:lnTo>
                    <a:pt x="504462" y="2285450"/>
                  </a:lnTo>
                  <a:lnTo>
                    <a:pt x="495478" y="2341372"/>
                  </a:lnTo>
                  <a:lnTo>
                    <a:pt x="484636" y="2393965"/>
                  </a:lnTo>
                  <a:lnTo>
                    <a:pt x="472084" y="2443444"/>
                  </a:lnTo>
                  <a:lnTo>
                    <a:pt x="457968" y="2490027"/>
                  </a:lnTo>
                  <a:lnTo>
                    <a:pt x="442435" y="2533930"/>
                  </a:lnTo>
                  <a:lnTo>
                    <a:pt x="425632" y="2575372"/>
                  </a:lnTo>
                  <a:lnTo>
                    <a:pt x="407705" y="2614568"/>
                  </a:lnTo>
                  <a:lnTo>
                    <a:pt x="388803" y="2651736"/>
                  </a:lnTo>
                  <a:lnTo>
                    <a:pt x="369071" y="2687092"/>
                  </a:lnTo>
                  <a:lnTo>
                    <a:pt x="348657" y="2720854"/>
                  </a:lnTo>
                  <a:lnTo>
                    <a:pt x="327707" y="2753237"/>
                  </a:lnTo>
                  <a:lnTo>
                    <a:pt x="284787" y="2814739"/>
                  </a:lnTo>
                  <a:lnTo>
                    <a:pt x="236366" y="2878437"/>
                  </a:lnTo>
                  <a:lnTo>
                    <a:pt x="207802" y="2912495"/>
                  </a:lnTo>
                  <a:lnTo>
                    <a:pt x="178213" y="2947414"/>
                  </a:lnTo>
                  <a:lnTo>
                    <a:pt x="148396" y="2984142"/>
                  </a:lnTo>
                  <a:lnTo>
                    <a:pt x="119145" y="3023629"/>
                  </a:lnTo>
                  <a:lnTo>
                    <a:pt x="91256" y="3066823"/>
                  </a:lnTo>
                  <a:lnTo>
                    <a:pt x="65525" y="3114673"/>
                  </a:lnTo>
                  <a:lnTo>
                    <a:pt x="42746" y="3168128"/>
                  </a:lnTo>
                  <a:lnTo>
                    <a:pt x="23716" y="3228136"/>
                  </a:lnTo>
                  <a:lnTo>
                    <a:pt x="13038" y="3276073"/>
                  </a:lnTo>
                  <a:lnTo>
                    <a:pt x="5522" y="3324554"/>
                  </a:lnTo>
                  <a:lnTo>
                    <a:pt x="1173" y="3373405"/>
                  </a:lnTo>
                  <a:lnTo>
                    <a:pt x="0" y="3422452"/>
                  </a:lnTo>
                  <a:lnTo>
                    <a:pt x="2008" y="3471522"/>
                  </a:lnTo>
                  <a:lnTo>
                    <a:pt x="7206" y="3520439"/>
                  </a:lnTo>
                </a:path>
              </a:pathLst>
            </a:custGeom>
            <a:noFill/>
            <a:ln w="18288">
              <a:solidFill>
                <a:srgbClr val="FCD25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uk-UA"/>
            </a:p>
          </p:txBody>
        </p:sp>
        <p:pic>
          <p:nvPicPr>
            <p:cNvPr id="491" name="object 7"/>
            <p:cNvPicPr/>
            <p:nvPr/>
          </p:nvPicPr>
          <p:blipFill>
            <a:blip r:embed="rId3"/>
            <a:stretch/>
          </p:blipFill>
          <p:spPr>
            <a:xfrm>
              <a:off x="7753320" y="3037680"/>
              <a:ext cx="1388880" cy="381852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492" name="object 8"/>
            <p:cNvSpPr/>
            <p:nvPr/>
          </p:nvSpPr>
          <p:spPr>
            <a:xfrm>
              <a:off x="7945200" y="3147480"/>
              <a:ext cx="1193760" cy="3703320"/>
            </a:xfrm>
            <a:custGeom>
              <a:avLst/>
              <a:gdLst/>
              <a:ahLst/>
              <a:cxnLst/>
              <a:rect l="l" t="t" r="r" b="b"/>
              <a:pathLst>
                <a:path w="1195070" h="3700779">
                  <a:moveTo>
                    <a:pt x="1194783" y="0"/>
                  </a:moveTo>
                  <a:lnTo>
                    <a:pt x="1127002" y="19244"/>
                  </a:lnTo>
                  <a:lnTo>
                    <a:pt x="1088389" y="32484"/>
                  </a:lnTo>
                  <a:lnTo>
                    <a:pt x="1047206" y="48546"/>
                  </a:lnTo>
                  <a:lnTo>
                    <a:pt x="1003889" y="67734"/>
                  </a:lnTo>
                  <a:lnTo>
                    <a:pt x="958871" y="90356"/>
                  </a:lnTo>
                  <a:lnTo>
                    <a:pt x="912588" y="116717"/>
                  </a:lnTo>
                  <a:lnTo>
                    <a:pt x="865473" y="147124"/>
                  </a:lnTo>
                  <a:lnTo>
                    <a:pt x="817961" y="181883"/>
                  </a:lnTo>
                  <a:lnTo>
                    <a:pt x="770487" y="221301"/>
                  </a:lnTo>
                  <a:lnTo>
                    <a:pt x="723486" y="265683"/>
                  </a:lnTo>
                  <a:lnTo>
                    <a:pt x="682487" y="309366"/>
                  </a:lnTo>
                  <a:lnTo>
                    <a:pt x="644750" y="354287"/>
                  </a:lnTo>
                  <a:lnTo>
                    <a:pt x="610142" y="400228"/>
                  </a:lnTo>
                  <a:lnTo>
                    <a:pt x="578533" y="446969"/>
                  </a:lnTo>
                  <a:lnTo>
                    <a:pt x="549793" y="494293"/>
                  </a:lnTo>
                  <a:lnTo>
                    <a:pt x="523790" y="541979"/>
                  </a:lnTo>
                  <a:lnTo>
                    <a:pt x="500393" y="589809"/>
                  </a:lnTo>
                  <a:lnTo>
                    <a:pt x="479473" y="637562"/>
                  </a:lnTo>
                  <a:lnTo>
                    <a:pt x="460897" y="685022"/>
                  </a:lnTo>
                  <a:lnTo>
                    <a:pt x="444536" y="731967"/>
                  </a:lnTo>
                  <a:lnTo>
                    <a:pt x="430258" y="778179"/>
                  </a:lnTo>
                  <a:lnTo>
                    <a:pt x="417933" y="823439"/>
                  </a:lnTo>
                  <a:lnTo>
                    <a:pt x="407430" y="867528"/>
                  </a:lnTo>
                  <a:lnTo>
                    <a:pt x="398618" y="910227"/>
                  </a:lnTo>
                  <a:lnTo>
                    <a:pt x="391366" y="951316"/>
                  </a:lnTo>
                  <a:lnTo>
                    <a:pt x="385544" y="990577"/>
                  </a:lnTo>
                  <a:lnTo>
                    <a:pt x="377665" y="1062735"/>
                  </a:lnTo>
                  <a:lnTo>
                    <a:pt x="373358" y="1128231"/>
                  </a:lnTo>
                  <a:lnTo>
                    <a:pt x="371515" y="1190017"/>
                  </a:lnTo>
                  <a:lnTo>
                    <a:pt x="371919" y="1248403"/>
                  </a:lnTo>
                  <a:lnTo>
                    <a:pt x="374353" y="1303701"/>
                  </a:lnTo>
                  <a:lnTo>
                    <a:pt x="378599" y="1356221"/>
                  </a:lnTo>
                  <a:lnTo>
                    <a:pt x="384440" y="1406275"/>
                  </a:lnTo>
                  <a:lnTo>
                    <a:pt x="391659" y="1454173"/>
                  </a:lnTo>
                  <a:lnTo>
                    <a:pt x="400039" y="1500227"/>
                  </a:lnTo>
                  <a:lnTo>
                    <a:pt x="409363" y="1544746"/>
                  </a:lnTo>
                  <a:lnTo>
                    <a:pt x="419413" y="1588042"/>
                  </a:lnTo>
                  <a:lnTo>
                    <a:pt x="429973" y="1630425"/>
                  </a:lnTo>
                  <a:lnTo>
                    <a:pt x="462534" y="1755212"/>
                  </a:lnTo>
                  <a:lnTo>
                    <a:pt x="472959" y="1797055"/>
                  </a:lnTo>
                  <a:lnTo>
                    <a:pt x="482806" y="1839540"/>
                  </a:lnTo>
                  <a:lnTo>
                    <a:pt x="491860" y="1882979"/>
                  </a:lnTo>
                  <a:lnTo>
                    <a:pt x="499903" y="1927681"/>
                  </a:lnTo>
                  <a:lnTo>
                    <a:pt x="506717" y="1973958"/>
                  </a:lnTo>
                  <a:lnTo>
                    <a:pt x="512086" y="2022120"/>
                  </a:lnTo>
                  <a:lnTo>
                    <a:pt x="515792" y="2072479"/>
                  </a:lnTo>
                  <a:lnTo>
                    <a:pt x="517619" y="2125344"/>
                  </a:lnTo>
                  <a:lnTo>
                    <a:pt x="517583" y="2196497"/>
                  </a:lnTo>
                  <a:lnTo>
                    <a:pt x="515355" y="2263682"/>
                  </a:lnTo>
                  <a:lnTo>
                    <a:pt x="511058" y="2327094"/>
                  </a:lnTo>
                  <a:lnTo>
                    <a:pt x="504816" y="2386926"/>
                  </a:lnTo>
                  <a:lnTo>
                    <a:pt x="496754" y="2443372"/>
                  </a:lnTo>
                  <a:lnTo>
                    <a:pt x="486997" y="2496627"/>
                  </a:lnTo>
                  <a:lnTo>
                    <a:pt x="475669" y="2546882"/>
                  </a:lnTo>
                  <a:lnTo>
                    <a:pt x="462894" y="2594333"/>
                  </a:lnTo>
                  <a:lnTo>
                    <a:pt x="448797" y="2639172"/>
                  </a:lnTo>
                  <a:lnTo>
                    <a:pt x="433502" y="2681594"/>
                  </a:lnTo>
                  <a:lnTo>
                    <a:pt x="417134" y="2721792"/>
                  </a:lnTo>
                  <a:lnTo>
                    <a:pt x="399816" y="2759960"/>
                  </a:lnTo>
                  <a:lnTo>
                    <a:pt x="381675" y="2796291"/>
                  </a:lnTo>
                  <a:lnTo>
                    <a:pt x="362833" y="2830980"/>
                  </a:lnTo>
                  <a:lnTo>
                    <a:pt x="343415" y="2864219"/>
                  </a:lnTo>
                  <a:lnTo>
                    <a:pt x="303350" y="2927124"/>
                  </a:lnTo>
                  <a:lnTo>
                    <a:pt x="262476" y="2986557"/>
                  </a:lnTo>
                  <a:lnTo>
                    <a:pt x="238546" y="3018847"/>
                  </a:lnTo>
                  <a:lnTo>
                    <a:pt x="213090" y="3050980"/>
                  </a:lnTo>
                  <a:lnTo>
                    <a:pt x="186684" y="3083684"/>
                  </a:lnTo>
                  <a:lnTo>
                    <a:pt x="159906" y="3117685"/>
                  </a:lnTo>
                  <a:lnTo>
                    <a:pt x="133332" y="3153708"/>
                  </a:lnTo>
                  <a:lnTo>
                    <a:pt x="107540" y="3192481"/>
                  </a:lnTo>
                  <a:lnTo>
                    <a:pt x="83105" y="3234729"/>
                  </a:lnTo>
                  <a:lnTo>
                    <a:pt x="60605" y="3281179"/>
                  </a:lnTo>
                  <a:lnTo>
                    <a:pt x="40616" y="3332558"/>
                  </a:lnTo>
                  <a:lnTo>
                    <a:pt x="23716" y="3389591"/>
                  </a:lnTo>
                  <a:lnTo>
                    <a:pt x="13038" y="3439926"/>
                  </a:lnTo>
                  <a:lnTo>
                    <a:pt x="5522" y="3490832"/>
                  </a:lnTo>
                  <a:lnTo>
                    <a:pt x="1173" y="3542127"/>
                  </a:lnTo>
                  <a:lnTo>
                    <a:pt x="0" y="3593628"/>
                  </a:lnTo>
                  <a:lnTo>
                    <a:pt x="2008" y="3645152"/>
                  </a:lnTo>
                  <a:lnTo>
                    <a:pt x="7206" y="3696515"/>
                  </a:lnTo>
                  <a:lnTo>
                    <a:pt x="1194783" y="3700294"/>
                  </a:lnTo>
                  <a:lnTo>
                    <a:pt x="119478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uk-UA"/>
            </a:p>
          </p:txBody>
        </p:sp>
        <p:pic>
          <p:nvPicPr>
            <p:cNvPr id="493" name="object 9"/>
            <p:cNvPicPr/>
            <p:nvPr/>
          </p:nvPicPr>
          <p:blipFill>
            <a:blip r:embed="rId4"/>
            <a:stretch/>
          </p:blipFill>
          <p:spPr>
            <a:xfrm>
              <a:off x="7863840" y="3577320"/>
              <a:ext cx="1278720" cy="327888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494" name="object 10"/>
            <p:cNvSpPr/>
            <p:nvPr/>
          </p:nvSpPr>
          <p:spPr>
            <a:xfrm>
              <a:off x="8055000" y="3687480"/>
              <a:ext cx="1083960" cy="3169080"/>
            </a:xfrm>
            <a:custGeom>
              <a:avLst/>
              <a:gdLst/>
              <a:ahLst/>
              <a:cxnLst/>
              <a:rect l="l" t="t" r="r" b="b"/>
              <a:pathLst>
                <a:path w="1085215" h="3167379">
                  <a:moveTo>
                    <a:pt x="1084780" y="0"/>
                  </a:moveTo>
                  <a:lnTo>
                    <a:pt x="1076015" y="52158"/>
                  </a:lnTo>
                  <a:lnTo>
                    <a:pt x="1066428" y="104115"/>
                  </a:lnTo>
                  <a:lnTo>
                    <a:pt x="1056021" y="155858"/>
                  </a:lnTo>
                  <a:lnTo>
                    <a:pt x="1044798" y="207374"/>
                  </a:lnTo>
                  <a:lnTo>
                    <a:pt x="1032760" y="258650"/>
                  </a:lnTo>
                  <a:lnTo>
                    <a:pt x="1019911" y="309675"/>
                  </a:lnTo>
                  <a:lnTo>
                    <a:pt x="1006254" y="360435"/>
                  </a:lnTo>
                  <a:lnTo>
                    <a:pt x="991791" y="410919"/>
                  </a:lnTo>
                  <a:lnTo>
                    <a:pt x="976525" y="461113"/>
                  </a:lnTo>
                  <a:lnTo>
                    <a:pt x="960459" y="511006"/>
                  </a:lnTo>
                  <a:lnTo>
                    <a:pt x="943596" y="560584"/>
                  </a:lnTo>
                  <a:lnTo>
                    <a:pt x="925938" y="609836"/>
                  </a:lnTo>
                  <a:lnTo>
                    <a:pt x="907488" y="658749"/>
                  </a:lnTo>
                  <a:lnTo>
                    <a:pt x="884142" y="717409"/>
                  </a:lnTo>
                  <a:lnTo>
                    <a:pt x="860434" y="773692"/>
                  </a:lnTo>
                  <a:lnTo>
                    <a:pt x="836458" y="827667"/>
                  </a:lnTo>
                  <a:lnTo>
                    <a:pt x="812311" y="879403"/>
                  </a:lnTo>
                  <a:lnTo>
                    <a:pt x="788089" y="928967"/>
                  </a:lnTo>
                  <a:lnTo>
                    <a:pt x="763887" y="976429"/>
                  </a:lnTo>
                  <a:lnTo>
                    <a:pt x="739800" y="1021857"/>
                  </a:lnTo>
                  <a:lnTo>
                    <a:pt x="715926" y="1065320"/>
                  </a:lnTo>
                  <a:lnTo>
                    <a:pt x="692359" y="1106887"/>
                  </a:lnTo>
                  <a:lnTo>
                    <a:pt x="669196" y="1146625"/>
                  </a:lnTo>
                  <a:lnTo>
                    <a:pt x="646533" y="1184603"/>
                  </a:lnTo>
                  <a:lnTo>
                    <a:pt x="624464" y="1220891"/>
                  </a:lnTo>
                  <a:lnTo>
                    <a:pt x="582495" y="1288669"/>
                  </a:lnTo>
                  <a:lnTo>
                    <a:pt x="539014" y="1357123"/>
                  </a:lnTo>
                  <a:lnTo>
                    <a:pt x="498381" y="1418594"/>
                  </a:lnTo>
                  <a:lnTo>
                    <a:pt x="460437" y="1473747"/>
                  </a:lnTo>
                  <a:lnTo>
                    <a:pt x="425020" y="1523252"/>
                  </a:lnTo>
                  <a:lnTo>
                    <a:pt x="391971" y="1567774"/>
                  </a:lnTo>
                  <a:lnTo>
                    <a:pt x="361130" y="1607981"/>
                  </a:lnTo>
                  <a:lnTo>
                    <a:pt x="332337" y="1644541"/>
                  </a:lnTo>
                  <a:lnTo>
                    <a:pt x="256647" y="1739010"/>
                  </a:lnTo>
                  <a:lnTo>
                    <a:pt x="234446" y="1767654"/>
                  </a:lnTo>
                  <a:lnTo>
                    <a:pt x="193630" y="1824678"/>
                  </a:lnTo>
                  <a:lnTo>
                    <a:pt x="156526" y="1885799"/>
                  </a:lnTo>
                  <a:lnTo>
                    <a:pt x="121856" y="1956357"/>
                  </a:lnTo>
                  <a:lnTo>
                    <a:pt x="105033" y="1996843"/>
                  </a:lnTo>
                  <a:lnTo>
                    <a:pt x="88338" y="2041690"/>
                  </a:lnTo>
                  <a:lnTo>
                    <a:pt x="69138" y="2098135"/>
                  </a:lnTo>
                  <a:lnTo>
                    <a:pt x="47047" y="2172814"/>
                  </a:lnTo>
                  <a:lnTo>
                    <a:pt x="36066" y="2216510"/>
                  </a:lnTo>
                  <a:lnTo>
                    <a:pt x="25739" y="2264189"/>
                  </a:lnTo>
                  <a:lnTo>
                    <a:pt x="16526" y="2315658"/>
                  </a:lnTo>
                  <a:lnTo>
                    <a:pt x="8886" y="2370725"/>
                  </a:lnTo>
                  <a:lnTo>
                    <a:pt x="3279" y="2429197"/>
                  </a:lnTo>
                  <a:lnTo>
                    <a:pt x="164" y="2490883"/>
                  </a:lnTo>
                  <a:lnTo>
                    <a:pt x="0" y="2555590"/>
                  </a:lnTo>
                  <a:lnTo>
                    <a:pt x="3245" y="2623127"/>
                  </a:lnTo>
                  <a:lnTo>
                    <a:pt x="10360" y="2693301"/>
                  </a:lnTo>
                  <a:lnTo>
                    <a:pt x="17881" y="2743260"/>
                  </a:lnTo>
                  <a:lnTo>
                    <a:pt x="27250" y="2792740"/>
                  </a:lnTo>
                  <a:lnTo>
                    <a:pt x="38446" y="2841680"/>
                  </a:lnTo>
                  <a:lnTo>
                    <a:pt x="51449" y="2890017"/>
                  </a:lnTo>
                  <a:lnTo>
                    <a:pt x="66240" y="2937690"/>
                  </a:lnTo>
                  <a:lnTo>
                    <a:pt x="82799" y="2984636"/>
                  </a:lnTo>
                  <a:lnTo>
                    <a:pt x="101106" y="3030794"/>
                  </a:lnTo>
                  <a:lnTo>
                    <a:pt x="121141" y="3076102"/>
                  </a:lnTo>
                  <a:lnTo>
                    <a:pt x="142884" y="3120498"/>
                  </a:lnTo>
                  <a:lnTo>
                    <a:pt x="166316" y="3163920"/>
                  </a:lnTo>
                  <a:lnTo>
                    <a:pt x="1084780" y="3166853"/>
                  </a:lnTo>
                  <a:lnTo>
                    <a:pt x="1084780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uk-UA"/>
            </a:p>
          </p:txBody>
        </p:sp>
        <p:pic>
          <p:nvPicPr>
            <p:cNvPr id="495" name="object 11"/>
            <p:cNvPicPr/>
            <p:nvPr/>
          </p:nvPicPr>
          <p:blipFill>
            <a:blip r:embed="rId5"/>
            <a:stretch/>
          </p:blipFill>
          <p:spPr>
            <a:xfrm>
              <a:off x="7698960" y="2738520"/>
              <a:ext cx="1443240" cy="411768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496" name="object 12"/>
            <p:cNvSpPr/>
            <p:nvPr/>
          </p:nvSpPr>
          <p:spPr>
            <a:xfrm>
              <a:off x="7790400" y="2985840"/>
              <a:ext cx="1352520" cy="3871080"/>
            </a:xfrm>
            <a:custGeom>
              <a:avLst/>
              <a:gdLst/>
              <a:ahLst/>
              <a:cxnLst/>
              <a:rect l="l" t="t" r="r" b="b"/>
              <a:pathLst>
                <a:path w="1353820" h="3868420">
                  <a:moveTo>
                    <a:pt x="211545" y="3867831"/>
                  </a:moveTo>
                  <a:lnTo>
                    <a:pt x="188488" y="3825662"/>
                  </a:lnTo>
                  <a:lnTo>
                    <a:pt x="166689" y="3782753"/>
                  </a:lnTo>
                  <a:lnTo>
                    <a:pt x="146159" y="3739140"/>
                  </a:lnTo>
                  <a:lnTo>
                    <a:pt x="126911" y="3694858"/>
                  </a:lnTo>
                  <a:lnTo>
                    <a:pt x="108957" y="3649943"/>
                  </a:lnTo>
                  <a:lnTo>
                    <a:pt x="92311" y="3604430"/>
                  </a:lnTo>
                  <a:lnTo>
                    <a:pt x="76983" y="3558355"/>
                  </a:lnTo>
                  <a:lnTo>
                    <a:pt x="62988" y="3511753"/>
                  </a:lnTo>
                  <a:lnTo>
                    <a:pt x="50336" y="3464660"/>
                  </a:lnTo>
                  <a:lnTo>
                    <a:pt x="39042" y="3417111"/>
                  </a:lnTo>
                  <a:lnTo>
                    <a:pt x="29117" y="3369142"/>
                  </a:lnTo>
                  <a:lnTo>
                    <a:pt x="20574" y="3320789"/>
                  </a:lnTo>
                  <a:lnTo>
                    <a:pt x="13425" y="3272087"/>
                  </a:lnTo>
                  <a:lnTo>
                    <a:pt x="6088" y="3203869"/>
                  </a:lnTo>
                  <a:lnTo>
                    <a:pt x="1700" y="3137569"/>
                  </a:lnTo>
                  <a:lnTo>
                    <a:pt x="0" y="3073295"/>
                  </a:lnTo>
                  <a:lnTo>
                    <a:pt x="726" y="3011156"/>
                  </a:lnTo>
                  <a:lnTo>
                    <a:pt x="3619" y="2951261"/>
                  </a:lnTo>
                  <a:lnTo>
                    <a:pt x="8419" y="2893719"/>
                  </a:lnTo>
                  <a:lnTo>
                    <a:pt x="14863" y="2838639"/>
                  </a:lnTo>
                  <a:lnTo>
                    <a:pt x="22693" y="2786130"/>
                  </a:lnTo>
                  <a:lnTo>
                    <a:pt x="31647" y="2736301"/>
                  </a:lnTo>
                  <a:lnTo>
                    <a:pt x="41464" y="2689261"/>
                  </a:lnTo>
                  <a:lnTo>
                    <a:pt x="51885" y="2645118"/>
                  </a:lnTo>
                  <a:lnTo>
                    <a:pt x="62648" y="2603982"/>
                  </a:lnTo>
                  <a:lnTo>
                    <a:pt x="73494" y="2565961"/>
                  </a:lnTo>
                  <a:lnTo>
                    <a:pt x="94389" y="2499701"/>
                  </a:lnTo>
                  <a:lnTo>
                    <a:pt x="112485" y="2447209"/>
                  </a:lnTo>
                  <a:lnTo>
                    <a:pt x="129268" y="2401794"/>
                  </a:lnTo>
                  <a:lnTo>
                    <a:pt x="146126" y="2359947"/>
                  </a:lnTo>
                  <a:lnTo>
                    <a:pt x="163159" y="2321249"/>
                  </a:lnTo>
                  <a:lnTo>
                    <a:pt x="180468" y="2285281"/>
                  </a:lnTo>
                  <a:lnTo>
                    <a:pt x="216319" y="2219862"/>
                  </a:lnTo>
                  <a:lnTo>
                    <a:pt x="254485" y="2160335"/>
                  </a:lnTo>
                  <a:lnTo>
                    <a:pt x="295773" y="2103351"/>
                  </a:lnTo>
                  <a:lnTo>
                    <a:pt x="340989" y="2045556"/>
                  </a:lnTo>
                  <a:lnTo>
                    <a:pt x="365323" y="2015307"/>
                  </a:lnTo>
                  <a:lnTo>
                    <a:pt x="390942" y="1983599"/>
                  </a:lnTo>
                  <a:lnTo>
                    <a:pt x="417947" y="1950013"/>
                  </a:lnTo>
                  <a:lnTo>
                    <a:pt x="446438" y="1914129"/>
                  </a:lnTo>
                  <a:lnTo>
                    <a:pt x="476517" y="1875529"/>
                  </a:lnTo>
                  <a:lnTo>
                    <a:pt x="508284" y="1833793"/>
                  </a:lnTo>
                  <a:lnTo>
                    <a:pt x="541841" y="1788504"/>
                  </a:lnTo>
                  <a:lnTo>
                    <a:pt x="577287" y="1739240"/>
                  </a:lnTo>
                  <a:lnTo>
                    <a:pt x="614725" y="1685585"/>
                  </a:lnTo>
                  <a:lnTo>
                    <a:pt x="654254" y="1627118"/>
                  </a:lnTo>
                  <a:lnTo>
                    <a:pt x="695976" y="1563421"/>
                  </a:lnTo>
                  <a:lnTo>
                    <a:pt x="739992" y="1494074"/>
                  </a:lnTo>
                  <a:lnTo>
                    <a:pt x="760239" y="1461624"/>
                  </a:lnTo>
                  <a:lnTo>
                    <a:pt x="781106" y="1427999"/>
                  </a:lnTo>
                  <a:lnTo>
                    <a:pt x="802536" y="1393158"/>
                  </a:lnTo>
                  <a:lnTo>
                    <a:pt x="824471" y="1357060"/>
                  </a:lnTo>
                  <a:lnTo>
                    <a:pt x="846855" y="1319665"/>
                  </a:lnTo>
                  <a:lnTo>
                    <a:pt x="869630" y="1280931"/>
                  </a:lnTo>
                  <a:lnTo>
                    <a:pt x="892740" y="1240817"/>
                  </a:lnTo>
                  <a:lnTo>
                    <a:pt x="916126" y="1199282"/>
                  </a:lnTo>
                  <a:lnTo>
                    <a:pt x="939731" y="1156286"/>
                  </a:lnTo>
                  <a:lnTo>
                    <a:pt x="963499" y="1111787"/>
                  </a:lnTo>
                  <a:lnTo>
                    <a:pt x="987371" y="1065744"/>
                  </a:lnTo>
                  <a:lnTo>
                    <a:pt x="1011292" y="1018116"/>
                  </a:lnTo>
                  <a:lnTo>
                    <a:pt x="1035203" y="968862"/>
                  </a:lnTo>
                  <a:lnTo>
                    <a:pt x="1059048" y="917941"/>
                  </a:lnTo>
                  <a:lnTo>
                    <a:pt x="1082768" y="865313"/>
                  </a:lnTo>
                  <a:lnTo>
                    <a:pt x="1106308" y="810935"/>
                  </a:lnTo>
                  <a:lnTo>
                    <a:pt x="1129609" y="754767"/>
                  </a:lnTo>
                  <a:lnTo>
                    <a:pt x="1152615" y="696768"/>
                  </a:lnTo>
                  <a:lnTo>
                    <a:pt x="1170611" y="649441"/>
                  </a:lnTo>
                  <a:lnTo>
                    <a:pt x="1188023" y="601863"/>
                  </a:lnTo>
                  <a:lnTo>
                    <a:pt x="1204847" y="554039"/>
                  </a:lnTo>
                  <a:lnTo>
                    <a:pt x="1221084" y="505979"/>
                  </a:lnTo>
                  <a:lnTo>
                    <a:pt x="1236729" y="457688"/>
                  </a:lnTo>
                  <a:lnTo>
                    <a:pt x="1251781" y="409173"/>
                  </a:lnTo>
                  <a:lnTo>
                    <a:pt x="1266239" y="360442"/>
                  </a:lnTo>
                  <a:lnTo>
                    <a:pt x="1280100" y="311502"/>
                  </a:lnTo>
                  <a:lnTo>
                    <a:pt x="1293362" y="262359"/>
                  </a:lnTo>
                  <a:lnTo>
                    <a:pt x="1306023" y="213020"/>
                  </a:lnTo>
                  <a:lnTo>
                    <a:pt x="1318082" y="163493"/>
                  </a:lnTo>
                  <a:lnTo>
                    <a:pt x="1329535" y="113784"/>
                  </a:lnTo>
                  <a:lnTo>
                    <a:pt x="1340382" y="63900"/>
                  </a:lnTo>
                  <a:lnTo>
                    <a:pt x="1350619" y="13849"/>
                  </a:lnTo>
                  <a:lnTo>
                    <a:pt x="1353275" y="0"/>
                  </a:lnTo>
                </a:path>
              </a:pathLst>
            </a:custGeom>
            <a:noFill/>
            <a:ln w="18288">
              <a:solidFill>
                <a:srgbClr val="8080EF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uk-UA"/>
            </a:p>
          </p:txBody>
        </p:sp>
        <p:pic>
          <p:nvPicPr>
            <p:cNvPr id="497" name="object 13"/>
            <p:cNvPicPr/>
            <p:nvPr/>
          </p:nvPicPr>
          <p:blipFill>
            <a:blip r:embed="rId6"/>
            <a:stretch/>
          </p:blipFill>
          <p:spPr>
            <a:xfrm>
              <a:off x="1440" y="-7200"/>
              <a:ext cx="3198600" cy="183564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498" name="object 14"/>
            <p:cNvSpPr/>
            <p:nvPr/>
          </p:nvSpPr>
          <p:spPr>
            <a:xfrm>
              <a:off x="1440" y="20160"/>
              <a:ext cx="3097800" cy="1713960"/>
            </a:xfrm>
            <a:custGeom>
              <a:avLst/>
              <a:gdLst/>
              <a:ahLst/>
              <a:cxnLst/>
              <a:rect l="l" t="t" r="r" b="b"/>
              <a:pathLst>
                <a:path w="3100070" h="1713230">
                  <a:moveTo>
                    <a:pt x="0" y="1449832"/>
                  </a:moveTo>
                  <a:lnTo>
                    <a:pt x="38633" y="1483582"/>
                  </a:lnTo>
                  <a:lnTo>
                    <a:pt x="78059" y="1515131"/>
                  </a:lnTo>
                  <a:lnTo>
                    <a:pt x="118233" y="1544456"/>
                  </a:lnTo>
                  <a:lnTo>
                    <a:pt x="159110" y="1571532"/>
                  </a:lnTo>
                  <a:lnTo>
                    <a:pt x="200643" y="1596339"/>
                  </a:lnTo>
                  <a:lnTo>
                    <a:pt x="242787" y="1618851"/>
                  </a:lnTo>
                  <a:lnTo>
                    <a:pt x="285498" y="1639048"/>
                  </a:lnTo>
                  <a:lnTo>
                    <a:pt x="328728" y="1656905"/>
                  </a:lnTo>
                  <a:lnTo>
                    <a:pt x="372433" y="1672400"/>
                  </a:lnTo>
                  <a:lnTo>
                    <a:pt x="416568" y="1685510"/>
                  </a:lnTo>
                  <a:lnTo>
                    <a:pt x="461086" y="1696212"/>
                  </a:lnTo>
                  <a:lnTo>
                    <a:pt x="525008" y="1706811"/>
                  </a:lnTo>
                  <a:lnTo>
                    <a:pt x="586714" y="1712108"/>
                  </a:lnTo>
                  <a:lnTo>
                    <a:pt x="646054" y="1712681"/>
                  </a:lnTo>
                  <a:lnTo>
                    <a:pt x="702877" y="1709111"/>
                  </a:lnTo>
                  <a:lnTo>
                    <a:pt x="757032" y="1701978"/>
                  </a:lnTo>
                  <a:lnTo>
                    <a:pt x="808368" y="1691859"/>
                  </a:lnTo>
                  <a:lnTo>
                    <a:pt x="856735" y="1679336"/>
                  </a:lnTo>
                  <a:lnTo>
                    <a:pt x="901982" y="1664988"/>
                  </a:lnTo>
                  <a:lnTo>
                    <a:pt x="943957" y="1649394"/>
                  </a:lnTo>
                  <a:lnTo>
                    <a:pt x="982510" y="1633134"/>
                  </a:lnTo>
                  <a:lnTo>
                    <a:pt x="1017491" y="1616787"/>
                  </a:lnTo>
                  <a:lnTo>
                    <a:pt x="1076131" y="1586151"/>
                  </a:lnTo>
                  <a:lnTo>
                    <a:pt x="1137703" y="1550258"/>
                  </a:lnTo>
                  <a:lnTo>
                    <a:pt x="1172664" y="1527371"/>
                  </a:lnTo>
                  <a:lnTo>
                    <a:pt x="1204793" y="1504197"/>
                  </a:lnTo>
                  <a:lnTo>
                    <a:pt x="1262240" y="1456340"/>
                  </a:lnTo>
                  <a:lnTo>
                    <a:pt x="1313412" y="1405382"/>
                  </a:lnTo>
                  <a:lnTo>
                    <a:pt x="1361677" y="1350021"/>
                  </a:lnTo>
                  <a:lnTo>
                    <a:pt x="1385773" y="1320282"/>
                  </a:lnTo>
                  <a:lnTo>
                    <a:pt x="1410404" y="1288954"/>
                  </a:lnTo>
                  <a:lnTo>
                    <a:pt x="1435994" y="1255874"/>
                  </a:lnTo>
                  <a:lnTo>
                    <a:pt x="1462962" y="1220878"/>
                  </a:lnTo>
                  <a:lnTo>
                    <a:pt x="1491729" y="1183804"/>
                  </a:lnTo>
                  <a:lnTo>
                    <a:pt x="1522717" y="1144490"/>
                  </a:lnTo>
                  <a:lnTo>
                    <a:pt x="1556347" y="1102772"/>
                  </a:lnTo>
                  <a:lnTo>
                    <a:pt x="1593040" y="1058486"/>
                  </a:lnTo>
                  <a:lnTo>
                    <a:pt x="1633216" y="1011472"/>
                  </a:lnTo>
                  <a:lnTo>
                    <a:pt x="1677298" y="961565"/>
                  </a:lnTo>
                  <a:lnTo>
                    <a:pt x="1725705" y="908603"/>
                  </a:lnTo>
                  <a:lnTo>
                    <a:pt x="1778859" y="852422"/>
                  </a:lnTo>
                  <a:lnTo>
                    <a:pt x="1837182" y="792861"/>
                  </a:lnTo>
                  <a:lnTo>
                    <a:pt x="1865510" y="764484"/>
                  </a:lnTo>
                  <a:lnTo>
                    <a:pt x="1894993" y="735143"/>
                  </a:lnTo>
                  <a:lnTo>
                    <a:pt x="1925676" y="704939"/>
                  </a:lnTo>
                  <a:lnTo>
                    <a:pt x="1957605" y="673973"/>
                  </a:lnTo>
                  <a:lnTo>
                    <a:pt x="1990825" y="642346"/>
                  </a:lnTo>
                  <a:lnTo>
                    <a:pt x="2025379" y="610159"/>
                  </a:lnTo>
                  <a:lnTo>
                    <a:pt x="2061314" y="577514"/>
                  </a:lnTo>
                  <a:lnTo>
                    <a:pt x="2098674" y="544512"/>
                  </a:lnTo>
                  <a:lnTo>
                    <a:pt x="2137505" y="511254"/>
                  </a:lnTo>
                  <a:lnTo>
                    <a:pt x="2177852" y="477841"/>
                  </a:lnTo>
                  <a:lnTo>
                    <a:pt x="2219758" y="444374"/>
                  </a:lnTo>
                  <a:lnTo>
                    <a:pt x="2263270" y="410956"/>
                  </a:lnTo>
                  <a:lnTo>
                    <a:pt x="2308433" y="377686"/>
                  </a:lnTo>
                  <a:lnTo>
                    <a:pt x="2355291" y="344666"/>
                  </a:lnTo>
                  <a:lnTo>
                    <a:pt x="2403890" y="311997"/>
                  </a:lnTo>
                  <a:lnTo>
                    <a:pt x="2454275" y="279781"/>
                  </a:lnTo>
                  <a:lnTo>
                    <a:pt x="2498780" y="252695"/>
                  </a:lnTo>
                  <a:lnTo>
                    <a:pt x="2543571" y="226687"/>
                  </a:lnTo>
                  <a:lnTo>
                    <a:pt x="2588638" y="201759"/>
                  </a:lnTo>
                  <a:lnTo>
                    <a:pt x="2633972" y="177916"/>
                  </a:lnTo>
                  <a:lnTo>
                    <a:pt x="2679562" y="155162"/>
                  </a:lnTo>
                  <a:lnTo>
                    <a:pt x="2725399" y="133500"/>
                  </a:lnTo>
                  <a:lnTo>
                    <a:pt x="2771473" y="112934"/>
                  </a:lnTo>
                  <a:lnTo>
                    <a:pt x="2817774" y="93469"/>
                  </a:lnTo>
                  <a:lnTo>
                    <a:pt x="2864294" y="75108"/>
                  </a:lnTo>
                  <a:lnTo>
                    <a:pt x="2911021" y="57854"/>
                  </a:lnTo>
                  <a:lnTo>
                    <a:pt x="2957946" y="41713"/>
                  </a:lnTo>
                  <a:lnTo>
                    <a:pt x="3005061" y="26688"/>
                  </a:lnTo>
                  <a:lnTo>
                    <a:pt x="3052353" y="12782"/>
                  </a:lnTo>
                  <a:lnTo>
                    <a:pt x="3099816" y="0"/>
                  </a:lnTo>
                </a:path>
              </a:pathLst>
            </a:custGeom>
            <a:noFill/>
            <a:ln w="18288">
              <a:solidFill>
                <a:srgbClr val="F95252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uk-UA"/>
            </a:p>
          </p:txBody>
        </p:sp>
        <p:pic>
          <p:nvPicPr>
            <p:cNvPr id="499" name="object 15"/>
            <p:cNvPicPr/>
            <p:nvPr/>
          </p:nvPicPr>
          <p:blipFill>
            <a:blip r:embed="rId7"/>
            <a:stretch/>
          </p:blipFill>
          <p:spPr>
            <a:xfrm>
              <a:off x="1440" y="-7200"/>
              <a:ext cx="3515400" cy="165852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500" name="object 16"/>
            <p:cNvSpPr/>
            <p:nvPr/>
          </p:nvSpPr>
          <p:spPr>
            <a:xfrm>
              <a:off x="1440" y="-720"/>
              <a:ext cx="3335760" cy="1481760"/>
            </a:xfrm>
            <a:custGeom>
              <a:avLst/>
              <a:gdLst/>
              <a:ahLst/>
              <a:cxnLst/>
              <a:rect l="l" t="t" r="r" b="b"/>
              <a:pathLst>
                <a:path w="3337560" h="1481455">
                  <a:moveTo>
                    <a:pt x="3337540" y="0"/>
                  </a:moveTo>
                  <a:lnTo>
                    <a:pt x="0" y="0"/>
                  </a:lnTo>
                  <a:lnTo>
                    <a:pt x="3090" y="1253871"/>
                  </a:lnTo>
                  <a:lnTo>
                    <a:pt x="44650" y="1283031"/>
                  </a:lnTo>
                  <a:lnTo>
                    <a:pt x="87062" y="1310298"/>
                  </a:lnTo>
                  <a:lnTo>
                    <a:pt x="130278" y="1335650"/>
                  </a:lnTo>
                  <a:lnTo>
                    <a:pt x="174248" y="1359065"/>
                  </a:lnTo>
                  <a:lnTo>
                    <a:pt x="218924" y="1380521"/>
                  </a:lnTo>
                  <a:lnTo>
                    <a:pt x="264258" y="1399994"/>
                  </a:lnTo>
                  <a:lnTo>
                    <a:pt x="310200" y="1417463"/>
                  </a:lnTo>
                  <a:lnTo>
                    <a:pt x="356702" y="1432906"/>
                  </a:lnTo>
                  <a:lnTo>
                    <a:pt x="403714" y="1446299"/>
                  </a:lnTo>
                  <a:lnTo>
                    <a:pt x="451189" y="1457621"/>
                  </a:lnTo>
                  <a:lnTo>
                    <a:pt x="499078" y="1466850"/>
                  </a:lnTo>
                  <a:lnTo>
                    <a:pt x="567840" y="1476034"/>
                  </a:lnTo>
                  <a:lnTo>
                    <a:pt x="634218" y="1480628"/>
                  </a:lnTo>
                  <a:lnTo>
                    <a:pt x="698051" y="1481132"/>
                  </a:lnTo>
                  <a:lnTo>
                    <a:pt x="759176" y="1478049"/>
                  </a:lnTo>
                  <a:lnTo>
                    <a:pt x="817430" y="1471880"/>
                  </a:lnTo>
                  <a:lnTo>
                    <a:pt x="872652" y="1463127"/>
                  </a:lnTo>
                  <a:lnTo>
                    <a:pt x="924680" y="1452292"/>
                  </a:lnTo>
                  <a:lnTo>
                    <a:pt x="973351" y="1439877"/>
                  </a:lnTo>
                  <a:lnTo>
                    <a:pt x="1018503" y="1426383"/>
                  </a:lnTo>
                  <a:lnTo>
                    <a:pt x="1059974" y="1412312"/>
                  </a:lnTo>
                  <a:lnTo>
                    <a:pt x="1097602" y="1398166"/>
                  </a:lnTo>
                  <a:lnTo>
                    <a:pt x="1160680" y="1371656"/>
                  </a:lnTo>
                  <a:lnTo>
                    <a:pt x="1226903" y="1340616"/>
                  </a:lnTo>
                  <a:lnTo>
                    <a:pt x="1264504" y="1320828"/>
                  </a:lnTo>
                  <a:lnTo>
                    <a:pt x="1299061" y="1300791"/>
                  </a:lnTo>
                  <a:lnTo>
                    <a:pt x="1360853" y="1259410"/>
                  </a:lnTo>
                  <a:lnTo>
                    <a:pt x="1415901" y="1215345"/>
                  </a:lnTo>
                  <a:lnTo>
                    <a:pt x="1467827" y="1167472"/>
                  </a:lnTo>
                  <a:lnTo>
                    <a:pt x="1520253" y="1114663"/>
                  </a:lnTo>
                  <a:lnTo>
                    <a:pt x="1607754" y="1023732"/>
                  </a:lnTo>
                  <a:lnTo>
                    <a:pt x="1641095" y="989734"/>
                  </a:lnTo>
                  <a:lnTo>
                    <a:pt x="1677277" y="953658"/>
                  </a:lnTo>
                  <a:lnTo>
                    <a:pt x="1716754" y="915363"/>
                  </a:lnTo>
                  <a:lnTo>
                    <a:pt x="1759979" y="874708"/>
                  </a:lnTo>
                  <a:lnTo>
                    <a:pt x="1807403" y="831552"/>
                  </a:lnTo>
                  <a:lnTo>
                    <a:pt x="1859480" y="785755"/>
                  </a:lnTo>
                  <a:lnTo>
                    <a:pt x="1916662" y="737175"/>
                  </a:lnTo>
                  <a:lnTo>
                    <a:pt x="1979402" y="685673"/>
                  </a:lnTo>
                  <a:lnTo>
                    <a:pt x="2041540" y="635789"/>
                  </a:lnTo>
                  <a:lnTo>
                    <a:pt x="2074528" y="609679"/>
                  </a:lnTo>
                  <a:lnTo>
                    <a:pt x="2108861" y="582906"/>
                  </a:lnTo>
                  <a:lnTo>
                    <a:pt x="2144586" y="555558"/>
                  </a:lnTo>
                  <a:lnTo>
                    <a:pt x="2181751" y="527724"/>
                  </a:lnTo>
                  <a:lnTo>
                    <a:pt x="2220405" y="499491"/>
                  </a:lnTo>
                  <a:lnTo>
                    <a:pt x="2260596" y="470947"/>
                  </a:lnTo>
                  <a:lnTo>
                    <a:pt x="2302372" y="442180"/>
                  </a:lnTo>
                  <a:lnTo>
                    <a:pt x="2345781" y="413277"/>
                  </a:lnTo>
                  <a:lnTo>
                    <a:pt x="2390872" y="384327"/>
                  </a:lnTo>
                  <a:lnTo>
                    <a:pt x="2437692" y="355417"/>
                  </a:lnTo>
                  <a:lnTo>
                    <a:pt x="2486290" y="326635"/>
                  </a:lnTo>
                  <a:lnTo>
                    <a:pt x="2536713" y="298068"/>
                  </a:lnTo>
                  <a:lnTo>
                    <a:pt x="2589011" y="269806"/>
                  </a:lnTo>
                  <a:lnTo>
                    <a:pt x="2643231" y="241935"/>
                  </a:lnTo>
                  <a:lnTo>
                    <a:pt x="2687895" y="220062"/>
                  </a:lnTo>
                  <a:lnTo>
                    <a:pt x="2732828" y="198999"/>
                  </a:lnTo>
                  <a:lnTo>
                    <a:pt x="2778021" y="178746"/>
                  </a:lnTo>
                  <a:lnTo>
                    <a:pt x="2823466" y="159308"/>
                  </a:lnTo>
                  <a:lnTo>
                    <a:pt x="2869155" y="140687"/>
                  </a:lnTo>
                  <a:lnTo>
                    <a:pt x="2915078" y="122886"/>
                  </a:lnTo>
                  <a:lnTo>
                    <a:pt x="2961228" y="105906"/>
                  </a:lnTo>
                  <a:lnTo>
                    <a:pt x="3007595" y="89752"/>
                  </a:lnTo>
                  <a:lnTo>
                    <a:pt x="3054172" y="74426"/>
                  </a:lnTo>
                  <a:lnTo>
                    <a:pt x="3100949" y="59929"/>
                  </a:lnTo>
                  <a:lnTo>
                    <a:pt x="3147918" y="46266"/>
                  </a:lnTo>
                  <a:lnTo>
                    <a:pt x="3195070" y="33439"/>
                  </a:lnTo>
                  <a:lnTo>
                    <a:pt x="3242397" y="21450"/>
                  </a:lnTo>
                  <a:lnTo>
                    <a:pt x="3289890" y="10303"/>
                  </a:lnTo>
                  <a:lnTo>
                    <a:pt x="3337540" y="0"/>
                  </a:lnTo>
                  <a:close/>
                </a:path>
              </a:pathLst>
            </a:custGeom>
            <a:solidFill>
              <a:srgbClr val="9999CC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uk-UA"/>
            </a:p>
          </p:txBody>
        </p:sp>
        <p:pic>
          <p:nvPicPr>
            <p:cNvPr id="501" name="object 17"/>
            <p:cNvPicPr/>
            <p:nvPr/>
          </p:nvPicPr>
          <p:blipFill>
            <a:blip r:embed="rId8"/>
            <a:stretch/>
          </p:blipFill>
          <p:spPr>
            <a:xfrm>
              <a:off x="-223920" y="-85365"/>
              <a:ext cx="9362880" cy="6936165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502" name="PlaceHolder 1"/>
          <p:cNvSpPr>
            <a:spLocks noGrp="1"/>
          </p:cNvSpPr>
          <p:nvPr>
            <p:ph type="title"/>
          </p:nvPr>
        </p:nvSpPr>
        <p:spPr>
          <a:xfrm>
            <a:off x="285840" y="202320"/>
            <a:ext cx="8625240" cy="1157760"/>
          </a:xfrm>
          <a:prstGeom prst="rect">
            <a:avLst/>
          </a:prstGeom>
          <a:noFill/>
          <a:ln w="0">
            <a:noFill/>
          </a:ln>
        </p:spPr>
        <p:txBody>
          <a:bodyPr lIns="0" tIns="13320" rIns="0" bIns="0" anchor="t">
            <a:noAutofit/>
          </a:bodyPr>
          <a:lstStyle/>
          <a:p>
            <a:pPr marL="12600" algn="ctr">
              <a:lnSpc>
                <a:spcPct val="100000"/>
              </a:lnSpc>
              <a:spcBef>
                <a:spcPts val="105"/>
              </a:spcBef>
            </a:pPr>
            <a:r>
              <a:rPr lang="uk-UA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«День Героїв. Подвиги, які надихають» </a:t>
            </a:r>
            <a:br>
              <a:rPr lang="uk-UA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uk-UA" sz="2400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(учитель Мукан М.В.)</a:t>
            </a:r>
            <a:br>
              <a:rPr lang="uk-UA" sz="2400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uk-UA" sz="2400" b="0" strike="noStrike" spc="-1" dirty="0">
              <a:latin typeface="Arial"/>
            </a:endParaRPr>
          </a:p>
        </p:txBody>
      </p:sp>
      <p:pic>
        <p:nvPicPr>
          <p:cNvPr id="3" name="Рисунок 2" descr="Зображення, що містить одежа, текст, чоловік, взуття&#10;&#10;Автоматично згенерований опис">
            <a:extLst>
              <a:ext uri="{FF2B5EF4-FFF2-40B4-BE49-F238E27FC236}">
                <a16:creationId xmlns="" xmlns:a16="http://schemas.microsoft.com/office/drawing/2014/main" id="{1BE4868B-4410-633E-17EE-F16878413F5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742" y="1142071"/>
            <a:ext cx="7500257" cy="5302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79787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2" name="object 4"/>
          <p:cNvGrpSpPr/>
          <p:nvPr/>
        </p:nvGrpSpPr>
        <p:grpSpPr>
          <a:xfrm>
            <a:off x="1440" y="-14040"/>
            <a:ext cx="9141480" cy="6864120"/>
            <a:chOff x="1440" y="-14040"/>
            <a:chExt cx="9141480" cy="6864120"/>
          </a:xfrm>
        </p:grpSpPr>
        <p:pic>
          <p:nvPicPr>
            <p:cNvPr id="473" name="object 5"/>
            <p:cNvPicPr/>
            <p:nvPr/>
          </p:nvPicPr>
          <p:blipFill>
            <a:blip r:embed="rId2"/>
            <a:stretch/>
          </p:blipFill>
          <p:spPr>
            <a:xfrm>
              <a:off x="7625880" y="3210480"/>
              <a:ext cx="1367280" cy="363888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474" name="object 6"/>
            <p:cNvSpPr/>
            <p:nvPr/>
          </p:nvSpPr>
          <p:spPr>
            <a:xfrm>
              <a:off x="7714440" y="3323880"/>
              <a:ext cx="1196640" cy="3522600"/>
            </a:xfrm>
            <a:custGeom>
              <a:avLst/>
              <a:gdLst/>
              <a:ahLst/>
              <a:cxnLst/>
              <a:rect l="l" t="t" r="r" b="b"/>
              <a:pathLst>
                <a:path w="1198245" h="3520440">
                  <a:moveTo>
                    <a:pt x="1197831" y="0"/>
                  </a:moveTo>
                  <a:lnTo>
                    <a:pt x="1129889" y="18297"/>
                  </a:lnTo>
                  <a:lnTo>
                    <a:pt x="1091180" y="30901"/>
                  </a:lnTo>
                  <a:lnTo>
                    <a:pt x="1049895" y="46196"/>
                  </a:lnTo>
                  <a:lnTo>
                    <a:pt x="1006469" y="64472"/>
                  </a:lnTo>
                  <a:lnTo>
                    <a:pt x="961339" y="86019"/>
                  </a:lnTo>
                  <a:lnTo>
                    <a:pt x="914940" y="111128"/>
                  </a:lnTo>
                  <a:lnTo>
                    <a:pt x="867710" y="140088"/>
                  </a:lnTo>
                  <a:lnTo>
                    <a:pt x="820084" y="173191"/>
                  </a:lnTo>
                  <a:lnTo>
                    <a:pt x="772499" y="210726"/>
                  </a:lnTo>
                  <a:lnTo>
                    <a:pt x="725391" y="252984"/>
                  </a:lnTo>
                  <a:lnTo>
                    <a:pt x="681975" y="297086"/>
                  </a:lnTo>
                  <a:lnTo>
                    <a:pt x="642215" y="342493"/>
                  </a:lnTo>
                  <a:lnTo>
                    <a:pt x="605954" y="388959"/>
                  </a:lnTo>
                  <a:lnTo>
                    <a:pt x="573036" y="436236"/>
                  </a:lnTo>
                  <a:lnTo>
                    <a:pt x="543307" y="484076"/>
                  </a:lnTo>
                  <a:lnTo>
                    <a:pt x="516611" y="532232"/>
                  </a:lnTo>
                  <a:lnTo>
                    <a:pt x="492792" y="580457"/>
                  </a:lnTo>
                  <a:lnTo>
                    <a:pt x="471696" y="628504"/>
                  </a:lnTo>
                  <a:lnTo>
                    <a:pt x="453166" y="676124"/>
                  </a:lnTo>
                  <a:lnTo>
                    <a:pt x="437047" y="723071"/>
                  </a:lnTo>
                  <a:lnTo>
                    <a:pt x="423185" y="769097"/>
                  </a:lnTo>
                  <a:lnTo>
                    <a:pt x="411423" y="813955"/>
                  </a:lnTo>
                  <a:lnTo>
                    <a:pt x="401606" y="857397"/>
                  </a:lnTo>
                  <a:lnTo>
                    <a:pt x="393578" y="899176"/>
                  </a:lnTo>
                  <a:lnTo>
                    <a:pt x="387185" y="939045"/>
                  </a:lnTo>
                  <a:lnTo>
                    <a:pt x="378681" y="1012063"/>
                  </a:lnTo>
                  <a:lnTo>
                    <a:pt x="374217" y="1077327"/>
                  </a:lnTo>
                  <a:lnTo>
                    <a:pt x="372453" y="1138729"/>
                  </a:lnTo>
                  <a:lnTo>
                    <a:pt x="373138" y="1196607"/>
                  </a:lnTo>
                  <a:lnTo>
                    <a:pt x="376021" y="1251303"/>
                  </a:lnTo>
                  <a:lnTo>
                    <a:pt x="380853" y="1303156"/>
                  </a:lnTo>
                  <a:lnTo>
                    <a:pt x="387382" y="1352508"/>
                  </a:lnTo>
                  <a:lnTo>
                    <a:pt x="395360" y="1399699"/>
                  </a:lnTo>
                  <a:lnTo>
                    <a:pt x="404535" y="1445070"/>
                  </a:lnTo>
                  <a:lnTo>
                    <a:pt x="414657" y="1488960"/>
                  </a:lnTo>
                  <a:lnTo>
                    <a:pt x="425476" y="1531711"/>
                  </a:lnTo>
                  <a:lnTo>
                    <a:pt x="436741" y="1573662"/>
                  </a:lnTo>
                  <a:lnTo>
                    <a:pt x="448203" y="1615155"/>
                  </a:lnTo>
                  <a:lnTo>
                    <a:pt x="459610" y="1656529"/>
                  </a:lnTo>
                  <a:lnTo>
                    <a:pt x="470713" y="1698126"/>
                  </a:lnTo>
                  <a:lnTo>
                    <a:pt x="481262" y="1740285"/>
                  </a:lnTo>
                  <a:lnTo>
                    <a:pt x="491005" y="1783348"/>
                  </a:lnTo>
                  <a:lnTo>
                    <a:pt x="499694" y="1827654"/>
                  </a:lnTo>
                  <a:lnTo>
                    <a:pt x="507076" y="1873545"/>
                  </a:lnTo>
                  <a:lnTo>
                    <a:pt x="512903" y="1921360"/>
                  </a:lnTo>
                  <a:lnTo>
                    <a:pt x="516924" y="1971440"/>
                  </a:lnTo>
                  <a:lnTo>
                    <a:pt x="518889" y="2024126"/>
                  </a:lnTo>
                  <a:lnTo>
                    <a:pt x="518803" y="2095536"/>
                  </a:lnTo>
                  <a:lnTo>
                    <a:pt x="516272" y="2162749"/>
                  </a:lnTo>
                  <a:lnTo>
                    <a:pt x="511443" y="2225982"/>
                  </a:lnTo>
                  <a:lnTo>
                    <a:pt x="504462" y="2285450"/>
                  </a:lnTo>
                  <a:lnTo>
                    <a:pt x="495478" y="2341372"/>
                  </a:lnTo>
                  <a:lnTo>
                    <a:pt x="484636" y="2393965"/>
                  </a:lnTo>
                  <a:lnTo>
                    <a:pt x="472084" y="2443444"/>
                  </a:lnTo>
                  <a:lnTo>
                    <a:pt x="457968" y="2490027"/>
                  </a:lnTo>
                  <a:lnTo>
                    <a:pt x="442435" y="2533930"/>
                  </a:lnTo>
                  <a:lnTo>
                    <a:pt x="425632" y="2575372"/>
                  </a:lnTo>
                  <a:lnTo>
                    <a:pt x="407705" y="2614568"/>
                  </a:lnTo>
                  <a:lnTo>
                    <a:pt x="388803" y="2651736"/>
                  </a:lnTo>
                  <a:lnTo>
                    <a:pt x="369071" y="2687092"/>
                  </a:lnTo>
                  <a:lnTo>
                    <a:pt x="348657" y="2720854"/>
                  </a:lnTo>
                  <a:lnTo>
                    <a:pt x="327707" y="2753237"/>
                  </a:lnTo>
                  <a:lnTo>
                    <a:pt x="284787" y="2814739"/>
                  </a:lnTo>
                  <a:lnTo>
                    <a:pt x="236366" y="2878437"/>
                  </a:lnTo>
                  <a:lnTo>
                    <a:pt x="207802" y="2912495"/>
                  </a:lnTo>
                  <a:lnTo>
                    <a:pt x="178213" y="2947414"/>
                  </a:lnTo>
                  <a:lnTo>
                    <a:pt x="148396" y="2984142"/>
                  </a:lnTo>
                  <a:lnTo>
                    <a:pt x="119145" y="3023629"/>
                  </a:lnTo>
                  <a:lnTo>
                    <a:pt x="91256" y="3066823"/>
                  </a:lnTo>
                  <a:lnTo>
                    <a:pt x="65525" y="3114673"/>
                  </a:lnTo>
                  <a:lnTo>
                    <a:pt x="42746" y="3168128"/>
                  </a:lnTo>
                  <a:lnTo>
                    <a:pt x="23716" y="3228136"/>
                  </a:lnTo>
                  <a:lnTo>
                    <a:pt x="13038" y="3276073"/>
                  </a:lnTo>
                  <a:lnTo>
                    <a:pt x="5522" y="3324554"/>
                  </a:lnTo>
                  <a:lnTo>
                    <a:pt x="1173" y="3373405"/>
                  </a:lnTo>
                  <a:lnTo>
                    <a:pt x="0" y="3422452"/>
                  </a:lnTo>
                  <a:lnTo>
                    <a:pt x="2008" y="3471522"/>
                  </a:lnTo>
                  <a:lnTo>
                    <a:pt x="7206" y="3520439"/>
                  </a:lnTo>
                </a:path>
              </a:pathLst>
            </a:custGeom>
            <a:noFill/>
            <a:ln w="18288">
              <a:solidFill>
                <a:srgbClr val="FCD25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uk-UA"/>
            </a:p>
          </p:txBody>
        </p:sp>
        <p:pic>
          <p:nvPicPr>
            <p:cNvPr id="475" name="object 7"/>
            <p:cNvPicPr/>
            <p:nvPr/>
          </p:nvPicPr>
          <p:blipFill>
            <a:blip r:embed="rId3"/>
            <a:stretch/>
          </p:blipFill>
          <p:spPr>
            <a:xfrm>
              <a:off x="7753320" y="3030840"/>
              <a:ext cx="1388880" cy="381852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476" name="object 8"/>
            <p:cNvSpPr/>
            <p:nvPr/>
          </p:nvSpPr>
          <p:spPr>
            <a:xfrm>
              <a:off x="7945200" y="3140640"/>
              <a:ext cx="1193760" cy="3703320"/>
            </a:xfrm>
            <a:custGeom>
              <a:avLst/>
              <a:gdLst/>
              <a:ahLst/>
              <a:cxnLst/>
              <a:rect l="l" t="t" r="r" b="b"/>
              <a:pathLst>
                <a:path w="1195070" h="3700779">
                  <a:moveTo>
                    <a:pt x="1194783" y="0"/>
                  </a:moveTo>
                  <a:lnTo>
                    <a:pt x="1127002" y="19244"/>
                  </a:lnTo>
                  <a:lnTo>
                    <a:pt x="1088389" y="32484"/>
                  </a:lnTo>
                  <a:lnTo>
                    <a:pt x="1047206" y="48546"/>
                  </a:lnTo>
                  <a:lnTo>
                    <a:pt x="1003889" y="67734"/>
                  </a:lnTo>
                  <a:lnTo>
                    <a:pt x="958871" y="90356"/>
                  </a:lnTo>
                  <a:lnTo>
                    <a:pt x="912588" y="116717"/>
                  </a:lnTo>
                  <a:lnTo>
                    <a:pt x="865473" y="147124"/>
                  </a:lnTo>
                  <a:lnTo>
                    <a:pt x="817961" y="181883"/>
                  </a:lnTo>
                  <a:lnTo>
                    <a:pt x="770487" y="221301"/>
                  </a:lnTo>
                  <a:lnTo>
                    <a:pt x="723486" y="265683"/>
                  </a:lnTo>
                  <a:lnTo>
                    <a:pt x="682487" y="309366"/>
                  </a:lnTo>
                  <a:lnTo>
                    <a:pt x="644750" y="354287"/>
                  </a:lnTo>
                  <a:lnTo>
                    <a:pt x="610142" y="400228"/>
                  </a:lnTo>
                  <a:lnTo>
                    <a:pt x="578533" y="446969"/>
                  </a:lnTo>
                  <a:lnTo>
                    <a:pt x="549793" y="494293"/>
                  </a:lnTo>
                  <a:lnTo>
                    <a:pt x="523790" y="541979"/>
                  </a:lnTo>
                  <a:lnTo>
                    <a:pt x="500393" y="589809"/>
                  </a:lnTo>
                  <a:lnTo>
                    <a:pt x="479473" y="637562"/>
                  </a:lnTo>
                  <a:lnTo>
                    <a:pt x="460897" y="685022"/>
                  </a:lnTo>
                  <a:lnTo>
                    <a:pt x="444536" y="731967"/>
                  </a:lnTo>
                  <a:lnTo>
                    <a:pt x="430258" y="778179"/>
                  </a:lnTo>
                  <a:lnTo>
                    <a:pt x="417933" y="823439"/>
                  </a:lnTo>
                  <a:lnTo>
                    <a:pt x="407430" y="867528"/>
                  </a:lnTo>
                  <a:lnTo>
                    <a:pt x="398618" y="910227"/>
                  </a:lnTo>
                  <a:lnTo>
                    <a:pt x="391366" y="951316"/>
                  </a:lnTo>
                  <a:lnTo>
                    <a:pt x="385544" y="990577"/>
                  </a:lnTo>
                  <a:lnTo>
                    <a:pt x="377665" y="1062735"/>
                  </a:lnTo>
                  <a:lnTo>
                    <a:pt x="373358" y="1128231"/>
                  </a:lnTo>
                  <a:lnTo>
                    <a:pt x="371515" y="1190017"/>
                  </a:lnTo>
                  <a:lnTo>
                    <a:pt x="371919" y="1248403"/>
                  </a:lnTo>
                  <a:lnTo>
                    <a:pt x="374353" y="1303701"/>
                  </a:lnTo>
                  <a:lnTo>
                    <a:pt x="378599" y="1356221"/>
                  </a:lnTo>
                  <a:lnTo>
                    <a:pt x="384440" y="1406275"/>
                  </a:lnTo>
                  <a:lnTo>
                    <a:pt x="391659" y="1454173"/>
                  </a:lnTo>
                  <a:lnTo>
                    <a:pt x="400039" y="1500227"/>
                  </a:lnTo>
                  <a:lnTo>
                    <a:pt x="409363" y="1544746"/>
                  </a:lnTo>
                  <a:lnTo>
                    <a:pt x="419413" y="1588042"/>
                  </a:lnTo>
                  <a:lnTo>
                    <a:pt x="429973" y="1630425"/>
                  </a:lnTo>
                  <a:lnTo>
                    <a:pt x="462534" y="1755212"/>
                  </a:lnTo>
                  <a:lnTo>
                    <a:pt x="472959" y="1797055"/>
                  </a:lnTo>
                  <a:lnTo>
                    <a:pt x="482806" y="1839540"/>
                  </a:lnTo>
                  <a:lnTo>
                    <a:pt x="491860" y="1882979"/>
                  </a:lnTo>
                  <a:lnTo>
                    <a:pt x="499903" y="1927681"/>
                  </a:lnTo>
                  <a:lnTo>
                    <a:pt x="506717" y="1973958"/>
                  </a:lnTo>
                  <a:lnTo>
                    <a:pt x="512086" y="2022120"/>
                  </a:lnTo>
                  <a:lnTo>
                    <a:pt x="515792" y="2072479"/>
                  </a:lnTo>
                  <a:lnTo>
                    <a:pt x="517619" y="2125344"/>
                  </a:lnTo>
                  <a:lnTo>
                    <a:pt x="517583" y="2196497"/>
                  </a:lnTo>
                  <a:lnTo>
                    <a:pt x="515355" y="2263682"/>
                  </a:lnTo>
                  <a:lnTo>
                    <a:pt x="511058" y="2327094"/>
                  </a:lnTo>
                  <a:lnTo>
                    <a:pt x="504816" y="2386926"/>
                  </a:lnTo>
                  <a:lnTo>
                    <a:pt x="496754" y="2443372"/>
                  </a:lnTo>
                  <a:lnTo>
                    <a:pt x="486997" y="2496627"/>
                  </a:lnTo>
                  <a:lnTo>
                    <a:pt x="475669" y="2546882"/>
                  </a:lnTo>
                  <a:lnTo>
                    <a:pt x="462894" y="2594333"/>
                  </a:lnTo>
                  <a:lnTo>
                    <a:pt x="448797" y="2639172"/>
                  </a:lnTo>
                  <a:lnTo>
                    <a:pt x="433502" y="2681594"/>
                  </a:lnTo>
                  <a:lnTo>
                    <a:pt x="417134" y="2721792"/>
                  </a:lnTo>
                  <a:lnTo>
                    <a:pt x="399816" y="2759960"/>
                  </a:lnTo>
                  <a:lnTo>
                    <a:pt x="381675" y="2796291"/>
                  </a:lnTo>
                  <a:lnTo>
                    <a:pt x="362833" y="2830980"/>
                  </a:lnTo>
                  <a:lnTo>
                    <a:pt x="343415" y="2864219"/>
                  </a:lnTo>
                  <a:lnTo>
                    <a:pt x="303350" y="2927124"/>
                  </a:lnTo>
                  <a:lnTo>
                    <a:pt x="262476" y="2986557"/>
                  </a:lnTo>
                  <a:lnTo>
                    <a:pt x="238546" y="3018847"/>
                  </a:lnTo>
                  <a:lnTo>
                    <a:pt x="213090" y="3050980"/>
                  </a:lnTo>
                  <a:lnTo>
                    <a:pt x="186684" y="3083684"/>
                  </a:lnTo>
                  <a:lnTo>
                    <a:pt x="159906" y="3117685"/>
                  </a:lnTo>
                  <a:lnTo>
                    <a:pt x="133332" y="3153708"/>
                  </a:lnTo>
                  <a:lnTo>
                    <a:pt x="107540" y="3192481"/>
                  </a:lnTo>
                  <a:lnTo>
                    <a:pt x="83105" y="3234729"/>
                  </a:lnTo>
                  <a:lnTo>
                    <a:pt x="60605" y="3281179"/>
                  </a:lnTo>
                  <a:lnTo>
                    <a:pt x="40616" y="3332558"/>
                  </a:lnTo>
                  <a:lnTo>
                    <a:pt x="23716" y="3389591"/>
                  </a:lnTo>
                  <a:lnTo>
                    <a:pt x="13038" y="3439926"/>
                  </a:lnTo>
                  <a:lnTo>
                    <a:pt x="5522" y="3490832"/>
                  </a:lnTo>
                  <a:lnTo>
                    <a:pt x="1173" y="3542127"/>
                  </a:lnTo>
                  <a:lnTo>
                    <a:pt x="0" y="3593628"/>
                  </a:lnTo>
                  <a:lnTo>
                    <a:pt x="2008" y="3645152"/>
                  </a:lnTo>
                  <a:lnTo>
                    <a:pt x="7206" y="3696515"/>
                  </a:lnTo>
                  <a:lnTo>
                    <a:pt x="1194783" y="3700294"/>
                  </a:lnTo>
                  <a:lnTo>
                    <a:pt x="119478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uk-UA"/>
            </a:p>
          </p:txBody>
        </p:sp>
        <p:pic>
          <p:nvPicPr>
            <p:cNvPr id="477" name="object 9"/>
            <p:cNvPicPr/>
            <p:nvPr/>
          </p:nvPicPr>
          <p:blipFill>
            <a:blip r:embed="rId4"/>
            <a:stretch/>
          </p:blipFill>
          <p:spPr>
            <a:xfrm>
              <a:off x="7863840" y="3570480"/>
              <a:ext cx="1278720" cy="327888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478" name="object 10"/>
            <p:cNvSpPr/>
            <p:nvPr/>
          </p:nvSpPr>
          <p:spPr>
            <a:xfrm>
              <a:off x="8055000" y="3680640"/>
              <a:ext cx="1083960" cy="3169080"/>
            </a:xfrm>
            <a:custGeom>
              <a:avLst/>
              <a:gdLst/>
              <a:ahLst/>
              <a:cxnLst/>
              <a:rect l="l" t="t" r="r" b="b"/>
              <a:pathLst>
                <a:path w="1085215" h="3167379">
                  <a:moveTo>
                    <a:pt x="1084780" y="0"/>
                  </a:moveTo>
                  <a:lnTo>
                    <a:pt x="1076015" y="52158"/>
                  </a:lnTo>
                  <a:lnTo>
                    <a:pt x="1066428" y="104115"/>
                  </a:lnTo>
                  <a:lnTo>
                    <a:pt x="1056021" y="155858"/>
                  </a:lnTo>
                  <a:lnTo>
                    <a:pt x="1044798" y="207374"/>
                  </a:lnTo>
                  <a:lnTo>
                    <a:pt x="1032760" y="258650"/>
                  </a:lnTo>
                  <a:lnTo>
                    <a:pt x="1019911" y="309675"/>
                  </a:lnTo>
                  <a:lnTo>
                    <a:pt x="1006254" y="360435"/>
                  </a:lnTo>
                  <a:lnTo>
                    <a:pt x="991791" y="410919"/>
                  </a:lnTo>
                  <a:lnTo>
                    <a:pt x="976525" y="461113"/>
                  </a:lnTo>
                  <a:lnTo>
                    <a:pt x="960459" y="511006"/>
                  </a:lnTo>
                  <a:lnTo>
                    <a:pt x="943596" y="560584"/>
                  </a:lnTo>
                  <a:lnTo>
                    <a:pt x="925938" y="609836"/>
                  </a:lnTo>
                  <a:lnTo>
                    <a:pt x="907488" y="658749"/>
                  </a:lnTo>
                  <a:lnTo>
                    <a:pt x="884142" y="717409"/>
                  </a:lnTo>
                  <a:lnTo>
                    <a:pt x="860434" y="773692"/>
                  </a:lnTo>
                  <a:lnTo>
                    <a:pt x="836458" y="827667"/>
                  </a:lnTo>
                  <a:lnTo>
                    <a:pt x="812311" y="879403"/>
                  </a:lnTo>
                  <a:lnTo>
                    <a:pt x="788089" y="928967"/>
                  </a:lnTo>
                  <a:lnTo>
                    <a:pt x="763887" y="976429"/>
                  </a:lnTo>
                  <a:lnTo>
                    <a:pt x="739800" y="1021857"/>
                  </a:lnTo>
                  <a:lnTo>
                    <a:pt x="715926" y="1065320"/>
                  </a:lnTo>
                  <a:lnTo>
                    <a:pt x="692359" y="1106887"/>
                  </a:lnTo>
                  <a:lnTo>
                    <a:pt x="669196" y="1146625"/>
                  </a:lnTo>
                  <a:lnTo>
                    <a:pt x="646533" y="1184603"/>
                  </a:lnTo>
                  <a:lnTo>
                    <a:pt x="624464" y="1220891"/>
                  </a:lnTo>
                  <a:lnTo>
                    <a:pt x="582495" y="1288669"/>
                  </a:lnTo>
                  <a:lnTo>
                    <a:pt x="539014" y="1357123"/>
                  </a:lnTo>
                  <a:lnTo>
                    <a:pt x="498381" y="1418594"/>
                  </a:lnTo>
                  <a:lnTo>
                    <a:pt x="460437" y="1473747"/>
                  </a:lnTo>
                  <a:lnTo>
                    <a:pt x="425020" y="1523252"/>
                  </a:lnTo>
                  <a:lnTo>
                    <a:pt x="391971" y="1567774"/>
                  </a:lnTo>
                  <a:lnTo>
                    <a:pt x="361130" y="1607981"/>
                  </a:lnTo>
                  <a:lnTo>
                    <a:pt x="332337" y="1644541"/>
                  </a:lnTo>
                  <a:lnTo>
                    <a:pt x="256647" y="1739010"/>
                  </a:lnTo>
                  <a:lnTo>
                    <a:pt x="234446" y="1767654"/>
                  </a:lnTo>
                  <a:lnTo>
                    <a:pt x="193630" y="1824678"/>
                  </a:lnTo>
                  <a:lnTo>
                    <a:pt x="156526" y="1885799"/>
                  </a:lnTo>
                  <a:lnTo>
                    <a:pt x="121856" y="1956357"/>
                  </a:lnTo>
                  <a:lnTo>
                    <a:pt x="105033" y="1996843"/>
                  </a:lnTo>
                  <a:lnTo>
                    <a:pt x="88338" y="2041690"/>
                  </a:lnTo>
                  <a:lnTo>
                    <a:pt x="69138" y="2098135"/>
                  </a:lnTo>
                  <a:lnTo>
                    <a:pt x="47047" y="2172814"/>
                  </a:lnTo>
                  <a:lnTo>
                    <a:pt x="36066" y="2216510"/>
                  </a:lnTo>
                  <a:lnTo>
                    <a:pt x="25739" y="2264189"/>
                  </a:lnTo>
                  <a:lnTo>
                    <a:pt x="16526" y="2315658"/>
                  </a:lnTo>
                  <a:lnTo>
                    <a:pt x="8886" y="2370725"/>
                  </a:lnTo>
                  <a:lnTo>
                    <a:pt x="3279" y="2429197"/>
                  </a:lnTo>
                  <a:lnTo>
                    <a:pt x="164" y="2490883"/>
                  </a:lnTo>
                  <a:lnTo>
                    <a:pt x="0" y="2555590"/>
                  </a:lnTo>
                  <a:lnTo>
                    <a:pt x="3245" y="2623127"/>
                  </a:lnTo>
                  <a:lnTo>
                    <a:pt x="10360" y="2693301"/>
                  </a:lnTo>
                  <a:lnTo>
                    <a:pt x="17881" y="2743260"/>
                  </a:lnTo>
                  <a:lnTo>
                    <a:pt x="27250" y="2792740"/>
                  </a:lnTo>
                  <a:lnTo>
                    <a:pt x="38446" y="2841680"/>
                  </a:lnTo>
                  <a:lnTo>
                    <a:pt x="51449" y="2890017"/>
                  </a:lnTo>
                  <a:lnTo>
                    <a:pt x="66240" y="2937690"/>
                  </a:lnTo>
                  <a:lnTo>
                    <a:pt x="82799" y="2984636"/>
                  </a:lnTo>
                  <a:lnTo>
                    <a:pt x="101106" y="3030794"/>
                  </a:lnTo>
                  <a:lnTo>
                    <a:pt x="121141" y="3076102"/>
                  </a:lnTo>
                  <a:lnTo>
                    <a:pt x="142884" y="3120498"/>
                  </a:lnTo>
                  <a:lnTo>
                    <a:pt x="166316" y="3163920"/>
                  </a:lnTo>
                  <a:lnTo>
                    <a:pt x="1084780" y="3166853"/>
                  </a:lnTo>
                  <a:lnTo>
                    <a:pt x="1084780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uk-UA"/>
            </a:p>
          </p:txBody>
        </p:sp>
        <p:pic>
          <p:nvPicPr>
            <p:cNvPr id="479" name="object 11"/>
            <p:cNvPicPr/>
            <p:nvPr/>
          </p:nvPicPr>
          <p:blipFill>
            <a:blip r:embed="rId5"/>
            <a:stretch/>
          </p:blipFill>
          <p:spPr>
            <a:xfrm>
              <a:off x="7698960" y="2731680"/>
              <a:ext cx="1443240" cy="411768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480" name="object 12"/>
            <p:cNvSpPr/>
            <p:nvPr/>
          </p:nvSpPr>
          <p:spPr>
            <a:xfrm>
              <a:off x="7790400" y="2979000"/>
              <a:ext cx="1352520" cy="3871080"/>
            </a:xfrm>
            <a:custGeom>
              <a:avLst/>
              <a:gdLst/>
              <a:ahLst/>
              <a:cxnLst/>
              <a:rect l="l" t="t" r="r" b="b"/>
              <a:pathLst>
                <a:path w="1353820" h="3868420">
                  <a:moveTo>
                    <a:pt x="211545" y="3867831"/>
                  </a:moveTo>
                  <a:lnTo>
                    <a:pt x="188488" y="3825662"/>
                  </a:lnTo>
                  <a:lnTo>
                    <a:pt x="166689" y="3782753"/>
                  </a:lnTo>
                  <a:lnTo>
                    <a:pt x="146159" y="3739140"/>
                  </a:lnTo>
                  <a:lnTo>
                    <a:pt x="126911" y="3694858"/>
                  </a:lnTo>
                  <a:lnTo>
                    <a:pt x="108957" y="3649943"/>
                  </a:lnTo>
                  <a:lnTo>
                    <a:pt x="92311" y="3604430"/>
                  </a:lnTo>
                  <a:lnTo>
                    <a:pt x="76983" y="3558355"/>
                  </a:lnTo>
                  <a:lnTo>
                    <a:pt x="62988" y="3511753"/>
                  </a:lnTo>
                  <a:lnTo>
                    <a:pt x="50336" y="3464660"/>
                  </a:lnTo>
                  <a:lnTo>
                    <a:pt x="39042" y="3417111"/>
                  </a:lnTo>
                  <a:lnTo>
                    <a:pt x="29117" y="3369142"/>
                  </a:lnTo>
                  <a:lnTo>
                    <a:pt x="20574" y="3320789"/>
                  </a:lnTo>
                  <a:lnTo>
                    <a:pt x="13425" y="3272087"/>
                  </a:lnTo>
                  <a:lnTo>
                    <a:pt x="6088" y="3203869"/>
                  </a:lnTo>
                  <a:lnTo>
                    <a:pt x="1700" y="3137569"/>
                  </a:lnTo>
                  <a:lnTo>
                    <a:pt x="0" y="3073295"/>
                  </a:lnTo>
                  <a:lnTo>
                    <a:pt x="726" y="3011156"/>
                  </a:lnTo>
                  <a:lnTo>
                    <a:pt x="3619" y="2951261"/>
                  </a:lnTo>
                  <a:lnTo>
                    <a:pt x="8419" y="2893719"/>
                  </a:lnTo>
                  <a:lnTo>
                    <a:pt x="14863" y="2838639"/>
                  </a:lnTo>
                  <a:lnTo>
                    <a:pt x="22693" y="2786130"/>
                  </a:lnTo>
                  <a:lnTo>
                    <a:pt x="31647" y="2736301"/>
                  </a:lnTo>
                  <a:lnTo>
                    <a:pt x="41464" y="2689261"/>
                  </a:lnTo>
                  <a:lnTo>
                    <a:pt x="51885" y="2645118"/>
                  </a:lnTo>
                  <a:lnTo>
                    <a:pt x="62648" y="2603982"/>
                  </a:lnTo>
                  <a:lnTo>
                    <a:pt x="73494" y="2565961"/>
                  </a:lnTo>
                  <a:lnTo>
                    <a:pt x="94389" y="2499701"/>
                  </a:lnTo>
                  <a:lnTo>
                    <a:pt x="112485" y="2447209"/>
                  </a:lnTo>
                  <a:lnTo>
                    <a:pt x="129268" y="2401794"/>
                  </a:lnTo>
                  <a:lnTo>
                    <a:pt x="146126" y="2359947"/>
                  </a:lnTo>
                  <a:lnTo>
                    <a:pt x="163159" y="2321249"/>
                  </a:lnTo>
                  <a:lnTo>
                    <a:pt x="180468" y="2285281"/>
                  </a:lnTo>
                  <a:lnTo>
                    <a:pt x="216319" y="2219862"/>
                  </a:lnTo>
                  <a:lnTo>
                    <a:pt x="254485" y="2160335"/>
                  </a:lnTo>
                  <a:lnTo>
                    <a:pt x="295773" y="2103351"/>
                  </a:lnTo>
                  <a:lnTo>
                    <a:pt x="340989" y="2045556"/>
                  </a:lnTo>
                  <a:lnTo>
                    <a:pt x="365323" y="2015307"/>
                  </a:lnTo>
                  <a:lnTo>
                    <a:pt x="390942" y="1983599"/>
                  </a:lnTo>
                  <a:lnTo>
                    <a:pt x="417947" y="1950013"/>
                  </a:lnTo>
                  <a:lnTo>
                    <a:pt x="446438" y="1914129"/>
                  </a:lnTo>
                  <a:lnTo>
                    <a:pt x="476517" y="1875529"/>
                  </a:lnTo>
                  <a:lnTo>
                    <a:pt x="508284" y="1833793"/>
                  </a:lnTo>
                  <a:lnTo>
                    <a:pt x="541841" y="1788504"/>
                  </a:lnTo>
                  <a:lnTo>
                    <a:pt x="577287" y="1739240"/>
                  </a:lnTo>
                  <a:lnTo>
                    <a:pt x="614725" y="1685585"/>
                  </a:lnTo>
                  <a:lnTo>
                    <a:pt x="654254" y="1627118"/>
                  </a:lnTo>
                  <a:lnTo>
                    <a:pt x="695976" y="1563421"/>
                  </a:lnTo>
                  <a:lnTo>
                    <a:pt x="739992" y="1494074"/>
                  </a:lnTo>
                  <a:lnTo>
                    <a:pt x="760239" y="1461624"/>
                  </a:lnTo>
                  <a:lnTo>
                    <a:pt x="781106" y="1427999"/>
                  </a:lnTo>
                  <a:lnTo>
                    <a:pt x="802536" y="1393158"/>
                  </a:lnTo>
                  <a:lnTo>
                    <a:pt x="824471" y="1357060"/>
                  </a:lnTo>
                  <a:lnTo>
                    <a:pt x="846855" y="1319665"/>
                  </a:lnTo>
                  <a:lnTo>
                    <a:pt x="869630" y="1280931"/>
                  </a:lnTo>
                  <a:lnTo>
                    <a:pt x="892740" y="1240817"/>
                  </a:lnTo>
                  <a:lnTo>
                    <a:pt x="916126" y="1199282"/>
                  </a:lnTo>
                  <a:lnTo>
                    <a:pt x="939731" y="1156286"/>
                  </a:lnTo>
                  <a:lnTo>
                    <a:pt x="963499" y="1111787"/>
                  </a:lnTo>
                  <a:lnTo>
                    <a:pt x="987371" y="1065744"/>
                  </a:lnTo>
                  <a:lnTo>
                    <a:pt x="1011292" y="1018116"/>
                  </a:lnTo>
                  <a:lnTo>
                    <a:pt x="1035203" y="968862"/>
                  </a:lnTo>
                  <a:lnTo>
                    <a:pt x="1059048" y="917941"/>
                  </a:lnTo>
                  <a:lnTo>
                    <a:pt x="1082768" y="865313"/>
                  </a:lnTo>
                  <a:lnTo>
                    <a:pt x="1106308" y="810935"/>
                  </a:lnTo>
                  <a:lnTo>
                    <a:pt x="1129609" y="754767"/>
                  </a:lnTo>
                  <a:lnTo>
                    <a:pt x="1152615" y="696768"/>
                  </a:lnTo>
                  <a:lnTo>
                    <a:pt x="1170611" y="649441"/>
                  </a:lnTo>
                  <a:lnTo>
                    <a:pt x="1188023" y="601863"/>
                  </a:lnTo>
                  <a:lnTo>
                    <a:pt x="1204847" y="554039"/>
                  </a:lnTo>
                  <a:lnTo>
                    <a:pt x="1221084" y="505979"/>
                  </a:lnTo>
                  <a:lnTo>
                    <a:pt x="1236729" y="457688"/>
                  </a:lnTo>
                  <a:lnTo>
                    <a:pt x="1251781" y="409173"/>
                  </a:lnTo>
                  <a:lnTo>
                    <a:pt x="1266239" y="360442"/>
                  </a:lnTo>
                  <a:lnTo>
                    <a:pt x="1280100" y="311502"/>
                  </a:lnTo>
                  <a:lnTo>
                    <a:pt x="1293362" y="262359"/>
                  </a:lnTo>
                  <a:lnTo>
                    <a:pt x="1306023" y="213020"/>
                  </a:lnTo>
                  <a:lnTo>
                    <a:pt x="1318082" y="163493"/>
                  </a:lnTo>
                  <a:lnTo>
                    <a:pt x="1329535" y="113784"/>
                  </a:lnTo>
                  <a:lnTo>
                    <a:pt x="1340382" y="63900"/>
                  </a:lnTo>
                  <a:lnTo>
                    <a:pt x="1350619" y="13849"/>
                  </a:lnTo>
                  <a:lnTo>
                    <a:pt x="1353275" y="0"/>
                  </a:lnTo>
                </a:path>
              </a:pathLst>
            </a:custGeom>
            <a:noFill/>
            <a:ln w="18288">
              <a:solidFill>
                <a:srgbClr val="8080EF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uk-UA"/>
            </a:p>
          </p:txBody>
        </p:sp>
        <p:pic>
          <p:nvPicPr>
            <p:cNvPr id="481" name="object 13"/>
            <p:cNvPicPr/>
            <p:nvPr/>
          </p:nvPicPr>
          <p:blipFill>
            <a:blip r:embed="rId6"/>
            <a:stretch/>
          </p:blipFill>
          <p:spPr>
            <a:xfrm>
              <a:off x="1440" y="-14040"/>
              <a:ext cx="3198600" cy="183564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482" name="object 14"/>
            <p:cNvSpPr/>
            <p:nvPr/>
          </p:nvSpPr>
          <p:spPr>
            <a:xfrm>
              <a:off x="1440" y="13320"/>
              <a:ext cx="3097800" cy="1713960"/>
            </a:xfrm>
            <a:custGeom>
              <a:avLst/>
              <a:gdLst/>
              <a:ahLst/>
              <a:cxnLst/>
              <a:rect l="l" t="t" r="r" b="b"/>
              <a:pathLst>
                <a:path w="3100070" h="1713230">
                  <a:moveTo>
                    <a:pt x="0" y="1449832"/>
                  </a:moveTo>
                  <a:lnTo>
                    <a:pt x="38633" y="1483582"/>
                  </a:lnTo>
                  <a:lnTo>
                    <a:pt x="78059" y="1515131"/>
                  </a:lnTo>
                  <a:lnTo>
                    <a:pt x="118233" y="1544456"/>
                  </a:lnTo>
                  <a:lnTo>
                    <a:pt x="159110" y="1571532"/>
                  </a:lnTo>
                  <a:lnTo>
                    <a:pt x="200643" y="1596339"/>
                  </a:lnTo>
                  <a:lnTo>
                    <a:pt x="242787" y="1618851"/>
                  </a:lnTo>
                  <a:lnTo>
                    <a:pt x="285498" y="1639048"/>
                  </a:lnTo>
                  <a:lnTo>
                    <a:pt x="328728" y="1656905"/>
                  </a:lnTo>
                  <a:lnTo>
                    <a:pt x="372433" y="1672400"/>
                  </a:lnTo>
                  <a:lnTo>
                    <a:pt x="416568" y="1685510"/>
                  </a:lnTo>
                  <a:lnTo>
                    <a:pt x="461086" y="1696212"/>
                  </a:lnTo>
                  <a:lnTo>
                    <a:pt x="525008" y="1706811"/>
                  </a:lnTo>
                  <a:lnTo>
                    <a:pt x="586714" y="1712108"/>
                  </a:lnTo>
                  <a:lnTo>
                    <a:pt x="646054" y="1712681"/>
                  </a:lnTo>
                  <a:lnTo>
                    <a:pt x="702877" y="1709111"/>
                  </a:lnTo>
                  <a:lnTo>
                    <a:pt x="757032" y="1701978"/>
                  </a:lnTo>
                  <a:lnTo>
                    <a:pt x="808368" y="1691859"/>
                  </a:lnTo>
                  <a:lnTo>
                    <a:pt x="856735" y="1679336"/>
                  </a:lnTo>
                  <a:lnTo>
                    <a:pt x="901982" y="1664988"/>
                  </a:lnTo>
                  <a:lnTo>
                    <a:pt x="943957" y="1649394"/>
                  </a:lnTo>
                  <a:lnTo>
                    <a:pt x="982510" y="1633134"/>
                  </a:lnTo>
                  <a:lnTo>
                    <a:pt x="1017491" y="1616787"/>
                  </a:lnTo>
                  <a:lnTo>
                    <a:pt x="1076131" y="1586151"/>
                  </a:lnTo>
                  <a:lnTo>
                    <a:pt x="1137703" y="1550258"/>
                  </a:lnTo>
                  <a:lnTo>
                    <a:pt x="1172664" y="1527371"/>
                  </a:lnTo>
                  <a:lnTo>
                    <a:pt x="1204793" y="1504197"/>
                  </a:lnTo>
                  <a:lnTo>
                    <a:pt x="1262240" y="1456340"/>
                  </a:lnTo>
                  <a:lnTo>
                    <a:pt x="1313412" y="1405382"/>
                  </a:lnTo>
                  <a:lnTo>
                    <a:pt x="1361677" y="1350021"/>
                  </a:lnTo>
                  <a:lnTo>
                    <a:pt x="1385773" y="1320282"/>
                  </a:lnTo>
                  <a:lnTo>
                    <a:pt x="1410404" y="1288954"/>
                  </a:lnTo>
                  <a:lnTo>
                    <a:pt x="1435994" y="1255874"/>
                  </a:lnTo>
                  <a:lnTo>
                    <a:pt x="1462962" y="1220878"/>
                  </a:lnTo>
                  <a:lnTo>
                    <a:pt x="1491729" y="1183804"/>
                  </a:lnTo>
                  <a:lnTo>
                    <a:pt x="1522717" y="1144490"/>
                  </a:lnTo>
                  <a:lnTo>
                    <a:pt x="1556347" y="1102772"/>
                  </a:lnTo>
                  <a:lnTo>
                    <a:pt x="1593040" y="1058486"/>
                  </a:lnTo>
                  <a:lnTo>
                    <a:pt x="1633216" y="1011472"/>
                  </a:lnTo>
                  <a:lnTo>
                    <a:pt x="1677298" y="961565"/>
                  </a:lnTo>
                  <a:lnTo>
                    <a:pt x="1725705" y="908603"/>
                  </a:lnTo>
                  <a:lnTo>
                    <a:pt x="1778859" y="852422"/>
                  </a:lnTo>
                  <a:lnTo>
                    <a:pt x="1837182" y="792861"/>
                  </a:lnTo>
                  <a:lnTo>
                    <a:pt x="1865510" y="764484"/>
                  </a:lnTo>
                  <a:lnTo>
                    <a:pt x="1894993" y="735143"/>
                  </a:lnTo>
                  <a:lnTo>
                    <a:pt x="1925676" y="704939"/>
                  </a:lnTo>
                  <a:lnTo>
                    <a:pt x="1957605" y="673973"/>
                  </a:lnTo>
                  <a:lnTo>
                    <a:pt x="1990825" y="642346"/>
                  </a:lnTo>
                  <a:lnTo>
                    <a:pt x="2025379" y="610159"/>
                  </a:lnTo>
                  <a:lnTo>
                    <a:pt x="2061314" y="577514"/>
                  </a:lnTo>
                  <a:lnTo>
                    <a:pt x="2098674" y="544512"/>
                  </a:lnTo>
                  <a:lnTo>
                    <a:pt x="2137505" y="511254"/>
                  </a:lnTo>
                  <a:lnTo>
                    <a:pt x="2177852" y="477841"/>
                  </a:lnTo>
                  <a:lnTo>
                    <a:pt x="2219758" y="444374"/>
                  </a:lnTo>
                  <a:lnTo>
                    <a:pt x="2263270" y="410956"/>
                  </a:lnTo>
                  <a:lnTo>
                    <a:pt x="2308433" y="377686"/>
                  </a:lnTo>
                  <a:lnTo>
                    <a:pt x="2355291" y="344666"/>
                  </a:lnTo>
                  <a:lnTo>
                    <a:pt x="2403890" y="311997"/>
                  </a:lnTo>
                  <a:lnTo>
                    <a:pt x="2454275" y="279781"/>
                  </a:lnTo>
                  <a:lnTo>
                    <a:pt x="2498780" y="252695"/>
                  </a:lnTo>
                  <a:lnTo>
                    <a:pt x="2543571" y="226687"/>
                  </a:lnTo>
                  <a:lnTo>
                    <a:pt x="2588638" y="201759"/>
                  </a:lnTo>
                  <a:lnTo>
                    <a:pt x="2633972" y="177916"/>
                  </a:lnTo>
                  <a:lnTo>
                    <a:pt x="2679562" y="155162"/>
                  </a:lnTo>
                  <a:lnTo>
                    <a:pt x="2725399" y="133500"/>
                  </a:lnTo>
                  <a:lnTo>
                    <a:pt x="2771473" y="112934"/>
                  </a:lnTo>
                  <a:lnTo>
                    <a:pt x="2817774" y="93469"/>
                  </a:lnTo>
                  <a:lnTo>
                    <a:pt x="2864294" y="75108"/>
                  </a:lnTo>
                  <a:lnTo>
                    <a:pt x="2911021" y="57854"/>
                  </a:lnTo>
                  <a:lnTo>
                    <a:pt x="2957946" y="41713"/>
                  </a:lnTo>
                  <a:lnTo>
                    <a:pt x="3005061" y="26688"/>
                  </a:lnTo>
                  <a:lnTo>
                    <a:pt x="3052353" y="12782"/>
                  </a:lnTo>
                  <a:lnTo>
                    <a:pt x="3099816" y="0"/>
                  </a:lnTo>
                </a:path>
              </a:pathLst>
            </a:custGeom>
            <a:noFill/>
            <a:ln w="18288">
              <a:solidFill>
                <a:srgbClr val="F95252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uk-UA"/>
            </a:p>
          </p:txBody>
        </p:sp>
        <p:pic>
          <p:nvPicPr>
            <p:cNvPr id="483" name="object 15"/>
            <p:cNvPicPr/>
            <p:nvPr/>
          </p:nvPicPr>
          <p:blipFill>
            <a:blip r:embed="rId7"/>
            <a:stretch/>
          </p:blipFill>
          <p:spPr>
            <a:xfrm>
              <a:off x="1440" y="-14040"/>
              <a:ext cx="3515400" cy="165852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484" name="object 16"/>
            <p:cNvSpPr/>
            <p:nvPr/>
          </p:nvSpPr>
          <p:spPr>
            <a:xfrm>
              <a:off x="1440" y="-7560"/>
              <a:ext cx="3335760" cy="1481760"/>
            </a:xfrm>
            <a:custGeom>
              <a:avLst/>
              <a:gdLst/>
              <a:ahLst/>
              <a:cxnLst/>
              <a:rect l="l" t="t" r="r" b="b"/>
              <a:pathLst>
                <a:path w="3337560" h="1481455">
                  <a:moveTo>
                    <a:pt x="3337540" y="0"/>
                  </a:moveTo>
                  <a:lnTo>
                    <a:pt x="0" y="0"/>
                  </a:lnTo>
                  <a:lnTo>
                    <a:pt x="3090" y="1253871"/>
                  </a:lnTo>
                  <a:lnTo>
                    <a:pt x="44650" y="1283031"/>
                  </a:lnTo>
                  <a:lnTo>
                    <a:pt x="87062" y="1310298"/>
                  </a:lnTo>
                  <a:lnTo>
                    <a:pt x="130278" y="1335650"/>
                  </a:lnTo>
                  <a:lnTo>
                    <a:pt x="174248" y="1359065"/>
                  </a:lnTo>
                  <a:lnTo>
                    <a:pt x="218924" y="1380521"/>
                  </a:lnTo>
                  <a:lnTo>
                    <a:pt x="264258" y="1399994"/>
                  </a:lnTo>
                  <a:lnTo>
                    <a:pt x="310200" y="1417463"/>
                  </a:lnTo>
                  <a:lnTo>
                    <a:pt x="356702" y="1432906"/>
                  </a:lnTo>
                  <a:lnTo>
                    <a:pt x="403714" y="1446299"/>
                  </a:lnTo>
                  <a:lnTo>
                    <a:pt x="451189" y="1457621"/>
                  </a:lnTo>
                  <a:lnTo>
                    <a:pt x="499078" y="1466850"/>
                  </a:lnTo>
                  <a:lnTo>
                    <a:pt x="567840" y="1476034"/>
                  </a:lnTo>
                  <a:lnTo>
                    <a:pt x="634218" y="1480628"/>
                  </a:lnTo>
                  <a:lnTo>
                    <a:pt x="698051" y="1481132"/>
                  </a:lnTo>
                  <a:lnTo>
                    <a:pt x="759176" y="1478049"/>
                  </a:lnTo>
                  <a:lnTo>
                    <a:pt x="817430" y="1471880"/>
                  </a:lnTo>
                  <a:lnTo>
                    <a:pt x="872652" y="1463127"/>
                  </a:lnTo>
                  <a:lnTo>
                    <a:pt x="924680" y="1452292"/>
                  </a:lnTo>
                  <a:lnTo>
                    <a:pt x="973351" y="1439877"/>
                  </a:lnTo>
                  <a:lnTo>
                    <a:pt x="1018503" y="1426383"/>
                  </a:lnTo>
                  <a:lnTo>
                    <a:pt x="1059974" y="1412312"/>
                  </a:lnTo>
                  <a:lnTo>
                    <a:pt x="1097602" y="1398166"/>
                  </a:lnTo>
                  <a:lnTo>
                    <a:pt x="1160680" y="1371656"/>
                  </a:lnTo>
                  <a:lnTo>
                    <a:pt x="1226903" y="1340616"/>
                  </a:lnTo>
                  <a:lnTo>
                    <a:pt x="1264504" y="1320828"/>
                  </a:lnTo>
                  <a:lnTo>
                    <a:pt x="1299061" y="1300791"/>
                  </a:lnTo>
                  <a:lnTo>
                    <a:pt x="1360853" y="1259410"/>
                  </a:lnTo>
                  <a:lnTo>
                    <a:pt x="1415901" y="1215345"/>
                  </a:lnTo>
                  <a:lnTo>
                    <a:pt x="1467827" y="1167472"/>
                  </a:lnTo>
                  <a:lnTo>
                    <a:pt x="1520253" y="1114663"/>
                  </a:lnTo>
                  <a:lnTo>
                    <a:pt x="1607754" y="1023732"/>
                  </a:lnTo>
                  <a:lnTo>
                    <a:pt x="1641095" y="989734"/>
                  </a:lnTo>
                  <a:lnTo>
                    <a:pt x="1677277" y="953658"/>
                  </a:lnTo>
                  <a:lnTo>
                    <a:pt x="1716754" y="915363"/>
                  </a:lnTo>
                  <a:lnTo>
                    <a:pt x="1759979" y="874708"/>
                  </a:lnTo>
                  <a:lnTo>
                    <a:pt x="1807403" y="831552"/>
                  </a:lnTo>
                  <a:lnTo>
                    <a:pt x="1859480" y="785755"/>
                  </a:lnTo>
                  <a:lnTo>
                    <a:pt x="1916662" y="737175"/>
                  </a:lnTo>
                  <a:lnTo>
                    <a:pt x="1979402" y="685673"/>
                  </a:lnTo>
                  <a:lnTo>
                    <a:pt x="2041540" y="635789"/>
                  </a:lnTo>
                  <a:lnTo>
                    <a:pt x="2074528" y="609679"/>
                  </a:lnTo>
                  <a:lnTo>
                    <a:pt x="2108861" y="582906"/>
                  </a:lnTo>
                  <a:lnTo>
                    <a:pt x="2144586" y="555558"/>
                  </a:lnTo>
                  <a:lnTo>
                    <a:pt x="2181751" y="527724"/>
                  </a:lnTo>
                  <a:lnTo>
                    <a:pt x="2220405" y="499491"/>
                  </a:lnTo>
                  <a:lnTo>
                    <a:pt x="2260596" y="470947"/>
                  </a:lnTo>
                  <a:lnTo>
                    <a:pt x="2302372" y="442180"/>
                  </a:lnTo>
                  <a:lnTo>
                    <a:pt x="2345781" y="413277"/>
                  </a:lnTo>
                  <a:lnTo>
                    <a:pt x="2390872" y="384327"/>
                  </a:lnTo>
                  <a:lnTo>
                    <a:pt x="2437692" y="355417"/>
                  </a:lnTo>
                  <a:lnTo>
                    <a:pt x="2486290" y="326635"/>
                  </a:lnTo>
                  <a:lnTo>
                    <a:pt x="2536713" y="298068"/>
                  </a:lnTo>
                  <a:lnTo>
                    <a:pt x="2589011" y="269806"/>
                  </a:lnTo>
                  <a:lnTo>
                    <a:pt x="2643231" y="241935"/>
                  </a:lnTo>
                  <a:lnTo>
                    <a:pt x="2687895" y="220062"/>
                  </a:lnTo>
                  <a:lnTo>
                    <a:pt x="2732828" y="198999"/>
                  </a:lnTo>
                  <a:lnTo>
                    <a:pt x="2778021" y="178746"/>
                  </a:lnTo>
                  <a:lnTo>
                    <a:pt x="2823466" y="159308"/>
                  </a:lnTo>
                  <a:lnTo>
                    <a:pt x="2869155" y="140687"/>
                  </a:lnTo>
                  <a:lnTo>
                    <a:pt x="2915078" y="122886"/>
                  </a:lnTo>
                  <a:lnTo>
                    <a:pt x="2961228" y="105906"/>
                  </a:lnTo>
                  <a:lnTo>
                    <a:pt x="3007595" y="89752"/>
                  </a:lnTo>
                  <a:lnTo>
                    <a:pt x="3054172" y="74426"/>
                  </a:lnTo>
                  <a:lnTo>
                    <a:pt x="3100949" y="59929"/>
                  </a:lnTo>
                  <a:lnTo>
                    <a:pt x="3147918" y="46266"/>
                  </a:lnTo>
                  <a:lnTo>
                    <a:pt x="3195070" y="33439"/>
                  </a:lnTo>
                  <a:lnTo>
                    <a:pt x="3242397" y="21450"/>
                  </a:lnTo>
                  <a:lnTo>
                    <a:pt x="3289890" y="10303"/>
                  </a:lnTo>
                  <a:lnTo>
                    <a:pt x="3337540" y="0"/>
                  </a:lnTo>
                  <a:close/>
                </a:path>
              </a:pathLst>
            </a:custGeom>
            <a:solidFill>
              <a:srgbClr val="9999CC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uk-UA"/>
            </a:p>
          </p:txBody>
        </p:sp>
        <p:pic>
          <p:nvPicPr>
            <p:cNvPr id="485" name="object 17"/>
            <p:cNvPicPr/>
            <p:nvPr/>
          </p:nvPicPr>
          <p:blipFill>
            <a:blip r:embed="rId8"/>
            <a:stretch/>
          </p:blipFill>
          <p:spPr>
            <a:xfrm>
              <a:off x="3960" y="-14040"/>
              <a:ext cx="9135000" cy="6857280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486" name="PlaceHolder 1"/>
          <p:cNvSpPr>
            <a:spLocks noGrp="1"/>
          </p:cNvSpPr>
          <p:nvPr>
            <p:ph type="title"/>
          </p:nvPr>
        </p:nvSpPr>
        <p:spPr>
          <a:xfrm>
            <a:off x="592200" y="235440"/>
            <a:ext cx="7959600" cy="1157040"/>
          </a:xfrm>
          <a:prstGeom prst="rect">
            <a:avLst/>
          </a:prstGeom>
          <a:noFill/>
          <a:ln w="0">
            <a:noFill/>
          </a:ln>
        </p:spPr>
        <p:txBody>
          <a:bodyPr lIns="0" tIns="12600" rIns="0" bIns="0" anchor="t">
            <a:noAutofit/>
          </a:bodyPr>
          <a:lstStyle/>
          <a:p>
            <a:pPr marL="12600" algn="ctr">
              <a:lnSpc>
                <a:spcPct val="100000"/>
              </a:lnSpc>
              <a:spcBef>
                <a:spcPts val="99"/>
              </a:spcBef>
            </a:pPr>
            <a:r>
              <a:rPr lang="uk-UA" sz="2800" b="1" i="1" strike="noStrike" spc="-1" dirty="0">
                <a:solidFill>
                  <a:srgbClr val="002BC0"/>
                </a:solidFill>
                <a:latin typeface="Verdana"/>
                <a:ea typeface="DejaVu Sans"/>
              </a:rPr>
              <a:t>Участь</a:t>
            </a:r>
            <a:r>
              <a:rPr lang="uk-UA" sz="2800" b="1" i="1" strike="noStrike" spc="-66" dirty="0">
                <a:solidFill>
                  <a:srgbClr val="002BC0"/>
                </a:solidFill>
                <a:latin typeface="Verdana"/>
                <a:ea typeface="DejaVu Sans"/>
              </a:rPr>
              <a:t> </a:t>
            </a:r>
            <a:r>
              <a:rPr lang="uk-UA" sz="2800" b="1" i="1" spc="-1" dirty="0">
                <a:solidFill>
                  <a:srgbClr val="002BC0"/>
                </a:solidFill>
                <a:latin typeface="Verdana"/>
                <a:ea typeface="DejaVu Sans"/>
              </a:rPr>
              <a:t>у шкільних </a:t>
            </a:r>
            <a:r>
              <a:rPr lang="uk-UA" sz="2800" b="1" i="1" strike="noStrike" spc="-12" dirty="0">
                <a:solidFill>
                  <a:srgbClr val="002BC0"/>
                </a:solidFill>
                <a:latin typeface="Verdana"/>
                <a:ea typeface="DejaVu Sans"/>
              </a:rPr>
              <a:t>проєктах:</a:t>
            </a:r>
            <a:endParaRPr lang="uk-UA" sz="2800" b="0" strike="noStrike" spc="-1" dirty="0">
              <a:latin typeface="Arial"/>
            </a:endParaRPr>
          </a:p>
        </p:txBody>
      </p:sp>
      <p:sp>
        <p:nvSpPr>
          <p:cNvPr id="487" name="object 4"/>
          <p:cNvSpPr/>
          <p:nvPr/>
        </p:nvSpPr>
        <p:spPr>
          <a:xfrm>
            <a:off x="540000" y="900000"/>
            <a:ext cx="8011800" cy="232369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39680" rIns="0" bIns="0" anchor="t">
            <a:spAutoFit/>
          </a:bodyPr>
          <a:lstStyle/>
          <a:p>
            <a:pPr algn="just">
              <a:lnSpc>
                <a:spcPct val="100000"/>
              </a:lnSpc>
              <a:spcBef>
                <a:spcPts val="1100"/>
              </a:spcBef>
              <a:tabLst>
                <a:tab pos="357480" algn="l"/>
              </a:tabLst>
            </a:pPr>
            <a:endParaRPr lang="uk-UA" sz="1600" b="0" strike="noStrike" spc="-1" dirty="0">
              <a:latin typeface="Arial"/>
            </a:endParaRPr>
          </a:p>
          <a:p>
            <a:pPr algn="just">
              <a:lnSpc>
                <a:spcPct val="100000"/>
              </a:lnSpc>
              <a:spcBef>
                <a:spcPts val="1100"/>
              </a:spcBef>
              <a:tabLst>
                <a:tab pos="357480" algn="l"/>
              </a:tabLst>
            </a:pPr>
            <a:endParaRPr lang="uk-UA" sz="1600" b="0" strike="noStrike" spc="-1" dirty="0">
              <a:latin typeface="Arial"/>
            </a:endParaRPr>
          </a:p>
          <a:p>
            <a:pPr algn="just">
              <a:lnSpc>
                <a:spcPct val="100000"/>
              </a:lnSpc>
              <a:spcBef>
                <a:spcPts val="1100"/>
              </a:spcBef>
              <a:tabLst>
                <a:tab pos="357480" algn="l"/>
              </a:tabLst>
            </a:pPr>
            <a:endParaRPr lang="uk-UA" sz="1600" b="0" strike="noStrike" spc="-1" dirty="0">
              <a:latin typeface="Arial"/>
            </a:endParaRPr>
          </a:p>
          <a:p>
            <a:pPr algn="just">
              <a:lnSpc>
                <a:spcPct val="100000"/>
              </a:lnSpc>
              <a:spcBef>
                <a:spcPts val="1100"/>
              </a:spcBef>
              <a:tabLst>
                <a:tab pos="357480" algn="l"/>
              </a:tabLst>
            </a:pPr>
            <a:endParaRPr lang="uk-UA" sz="1600" b="0" strike="noStrike" spc="-1" dirty="0">
              <a:latin typeface="Arial"/>
            </a:endParaRPr>
          </a:p>
          <a:p>
            <a:pPr algn="just">
              <a:lnSpc>
                <a:spcPct val="100000"/>
              </a:lnSpc>
              <a:spcBef>
                <a:spcPts val="1100"/>
              </a:spcBef>
              <a:tabLst>
                <a:tab pos="357480" algn="l"/>
              </a:tabLst>
            </a:pPr>
            <a:endParaRPr lang="uk-UA" sz="16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Bef>
                <a:spcPts val="1100"/>
              </a:spcBef>
              <a:tabLst>
                <a:tab pos="357480" algn="l"/>
              </a:tabLst>
            </a:pPr>
            <a:endParaRPr lang="uk-UA" sz="1600" b="0" strike="noStrike" spc="-1" dirty="0">
              <a:latin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2E2BE043-9D3A-F7D3-FB6F-5846220AF81E}"/>
              </a:ext>
            </a:extLst>
          </p:cNvPr>
          <p:cNvSpPr txBox="1"/>
          <p:nvPr/>
        </p:nvSpPr>
        <p:spPr>
          <a:xfrm>
            <a:off x="315000" y="791297"/>
            <a:ext cx="8678160" cy="60016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uk-UA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«Мовний куферок» </a:t>
            </a:r>
            <a:r>
              <a:rPr lang="uk-UA" sz="2400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(учитель Моравська Х.Й.) </a:t>
            </a: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uk-UA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«Сміття мовне і сміття побутове…Котра проблема важливіша?» </a:t>
            </a:r>
            <a:r>
              <a:rPr lang="uk-UA" sz="2400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(учителі Подоляк І.В., Вілюра С.Й., Козловська Н.Д., Бешлей З.М.) </a:t>
            </a: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uk-UA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«Зазирни у світ природничих наук» </a:t>
            </a:r>
            <a:r>
              <a:rPr lang="uk-UA" sz="2400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(учителі Чучвера І.В., Єдинак І.Я., Бешлей З.М., Вілюра С.Й.)</a:t>
            </a: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uk-UA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«Математична майстерня» </a:t>
            </a:r>
            <a:r>
              <a:rPr lang="uk-UA" sz="2400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(учителі Котій А.Б., Антощук І.І.)</a:t>
            </a: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uk-UA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«Мальовничий світ вишиванок через призму технологій» </a:t>
            </a:r>
            <a:r>
              <a:rPr lang="uk-UA" sz="2400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(учителі Любчак І.О., Сабан М.Я.)</a:t>
            </a: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uk-UA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«Наслідки повномасштабної війни для екології України» </a:t>
            </a:r>
            <a:r>
              <a:rPr lang="uk-UA" sz="2400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(учитель Іванець О.В.)</a:t>
            </a: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uk-UA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«EdTheatre» «Smart Robots» </a:t>
            </a:r>
            <a:r>
              <a:rPr lang="uk-UA" sz="2400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(учитель Токарська А.Р.)</a:t>
            </a: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uk-UA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«ПроПрофесії» </a:t>
            </a:r>
            <a:r>
              <a:rPr lang="uk-UA" sz="2400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(учитель Кравс К.В.) </a:t>
            </a: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uk-UA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«Діти – майбутнє нації» </a:t>
            </a:r>
            <a:r>
              <a:rPr lang="uk-UA" sz="2400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(учитель Кравс К.В.)</a:t>
            </a: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uk-UA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«Наукові забави» </a:t>
            </a:r>
            <a:r>
              <a:rPr lang="uk-UA" sz="2400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(учитель Вілюра С.Й.) </a:t>
            </a: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uk-UA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«Підтримка ЗСУ» </a:t>
            </a:r>
            <a:r>
              <a:rPr lang="uk-UA" sz="2400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(учитель Дідич Ю.М.)</a:t>
            </a:r>
          </a:p>
        </p:txBody>
      </p:sp>
    </p:spTree>
    <p:extLst>
      <p:ext uri="{BB962C8B-B14F-4D97-AF65-F5344CB8AC3E}">
        <p14:creationId xmlns:p14="http://schemas.microsoft.com/office/powerpoint/2010/main" val="361576435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8" name="object 4"/>
          <p:cNvGrpSpPr/>
          <p:nvPr/>
        </p:nvGrpSpPr>
        <p:grpSpPr>
          <a:xfrm>
            <a:off x="1440" y="-7200"/>
            <a:ext cx="9141480" cy="6864120"/>
            <a:chOff x="1440" y="-7200"/>
            <a:chExt cx="9141480" cy="6864120"/>
          </a:xfrm>
        </p:grpSpPr>
        <p:pic>
          <p:nvPicPr>
            <p:cNvPr id="489" name="object 5"/>
            <p:cNvPicPr/>
            <p:nvPr/>
          </p:nvPicPr>
          <p:blipFill>
            <a:blip r:embed="rId2"/>
            <a:stretch/>
          </p:blipFill>
          <p:spPr>
            <a:xfrm>
              <a:off x="7625880" y="3217320"/>
              <a:ext cx="1367280" cy="363888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490" name="object 6"/>
            <p:cNvSpPr/>
            <p:nvPr/>
          </p:nvSpPr>
          <p:spPr>
            <a:xfrm>
              <a:off x="7714440" y="3330720"/>
              <a:ext cx="1196640" cy="3522600"/>
            </a:xfrm>
            <a:custGeom>
              <a:avLst/>
              <a:gdLst/>
              <a:ahLst/>
              <a:cxnLst/>
              <a:rect l="l" t="t" r="r" b="b"/>
              <a:pathLst>
                <a:path w="1198245" h="3520440">
                  <a:moveTo>
                    <a:pt x="1197831" y="0"/>
                  </a:moveTo>
                  <a:lnTo>
                    <a:pt x="1129889" y="18297"/>
                  </a:lnTo>
                  <a:lnTo>
                    <a:pt x="1091180" y="30901"/>
                  </a:lnTo>
                  <a:lnTo>
                    <a:pt x="1049895" y="46196"/>
                  </a:lnTo>
                  <a:lnTo>
                    <a:pt x="1006469" y="64472"/>
                  </a:lnTo>
                  <a:lnTo>
                    <a:pt x="961339" y="86019"/>
                  </a:lnTo>
                  <a:lnTo>
                    <a:pt x="914940" y="111128"/>
                  </a:lnTo>
                  <a:lnTo>
                    <a:pt x="867710" y="140088"/>
                  </a:lnTo>
                  <a:lnTo>
                    <a:pt x="820084" y="173191"/>
                  </a:lnTo>
                  <a:lnTo>
                    <a:pt x="772499" y="210726"/>
                  </a:lnTo>
                  <a:lnTo>
                    <a:pt x="725391" y="252984"/>
                  </a:lnTo>
                  <a:lnTo>
                    <a:pt x="681975" y="297086"/>
                  </a:lnTo>
                  <a:lnTo>
                    <a:pt x="642215" y="342493"/>
                  </a:lnTo>
                  <a:lnTo>
                    <a:pt x="605954" y="388959"/>
                  </a:lnTo>
                  <a:lnTo>
                    <a:pt x="573036" y="436236"/>
                  </a:lnTo>
                  <a:lnTo>
                    <a:pt x="543307" y="484076"/>
                  </a:lnTo>
                  <a:lnTo>
                    <a:pt x="516611" y="532232"/>
                  </a:lnTo>
                  <a:lnTo>
                    <a:pt x="492792" y="580457"/>
                  </a:lnTo>
                  <a:lnTo>
                    <a:pt x="471696" y="628504"/>
                  </a:lnTo>
                  <a:lnTo>
                    <a:pt x="453166" y="676124"/>
                  </a:lnTo>
                  <a:lnTo>
                    <a:pt x="437047" y="723071"/>
                  </a:lnTo>
                  <a:lnTo>
                    <a:pt x="423185" y="769097"/>
                  </a:lnTo>
                  <a:lnTo>
                    <a:pt x="411423" y="813955"/>
                  </a:lnTo>
                  <a:lnTo>
                    <a:pt x="401606" y="857397"/>
                  </a:lnTo>
                  <a:lnTo>
                    <a:pt x="393578" y="899176"/>
                  </a:lnTo>
                  <a:lnTo>
                    <a:pt x="387185" y="939045"/>
                  </a:lnTo>
                  <a:lnTo>
                    <a:pt x="378681" y="1012063"/>
                  </a:lnTo>
                  <a:lnTo>
                    <a:pt x="374217" y="1077327"/>
                  </a:lnTo>
                  <a:lnTo>
                    <a:pt x="372453" y="1138729"/>
                  </a:lnTo>
                  <a:lnTo>
                    <a:pt x="373138" y="1196607"/>
                  </a:lnTo>
                  <a:lnTo>
                    <a:pt x="376021" y="1251303"/>
                  </a:lnTo>
                  <a:lnTo>
                    <a:pt x="380853" y="1303156"/>
                  </a:lnTo>
                  <a:lnTo>
                    <a:pt x="387382" y="1352508"/>
                  </a:lnTo>
                  <a:lnTo>
                    <a:pt x="395360" y="1399699"/>
                  </a:lnTo>
                  <a:lnTo>
                    <a:pt x="404535" y="1445070"/>
                  </a:lnTo>
                  <a:lnTo>
                    <a:pt x="414657" y="1488960"/>
                  </a:lnTo>
                  <a:lnTo>
                    <a:pt x="425476" y="1531711"/>
                  </a:lnTo>
                  <a:lnTo>
                    <a:pt x="436741" y="1573662"/>
                  </a:lnTo>
                  <a:lnTo>
                    <a:pt x="448203" y="1615155"/>
                  </a:lnTo>
                  <a:lnTo>
                    <a:pt x="459610" y="1656529"/>
                  </a:lnTo>
                  <a:lnTo>
                    <a:pt x="470713" y="1698126"/>
                  </a:lnTo>
                  <a:lnTo>
                    <a:pt x="481262" y="1740285"/>
                  </a:lnTo>
                  <a:lnTo>
                    <a:pt x="491005" y="1783348"/>
                  </a:lnTo>
                  <a:lnTo>
                    <a:pt x="499694" y="1827654"/>
                  </a:lnTo>
                  <a:lnTo>
                    <a:pt x="507076" y="1873545"/>
                  </a:lnTo>
                  <a:lnTo>
                    <a:pt x="512903" y="1921360"/>
                  </a:lnTo>
                  <a:lnTo>
                    <a:pt x="516924" y="1971440"/>
                  </a:lnTo>
                  <a:lnTo>
                    <a:pt x="518889" y="2024126"/>
                  </a:lnTo>
                  <a:lnTo>
                    <a:pt x="518803" y="2095536"/>
                  </a:lnTo>
                  <a:lnTo>
                    <a:pt x="516272" y="2162749"/>
                  </a:lnTo>
                  <a:lnTo>
                    <a:pt x="511443" y="2225982"/>
                  </a:lnTo>
                  <a:lnTo>
                    <a:pt x="504462" y="2285450"/>
                  </a:lnTo>
                  <a:lnTo>
                    <a:pt x="495478" y="2341372"/>
                  </a:lnTo>
                  <a:lnTo>
                    <a:pt x="484636" y="2393965"/>
                  </a:lnTo>
                  <a:lnTo>
                    <a:pt x="472084" y="2443444"/>
                  </a:lnTo>
                  <a:lnTo>
                    <a:pt x="457968" y="2490027"/>
                  </a:lnTo>
                  <a:lnTo>
                    <a:pt x="442435" y="2533930"/>
                  </a:lnTo>
                  <a:lnTo>
                    <a:pt x="425632" y="2575372"/>
                  </a:lnTo>
                  <a:lnTo>
                    <a:pt x="407705" y="2614568"/>
                  </a:lnTo>
                  <a:lnTo>
                    <a:pt x="388803" y="2651736"/>
                  </a:lnTo>
                  <a:lnTo>
                    <a:pt x="369071" y="2687092"/>
                  </a:lnTo>
                  <a:lnTo>
                    <a:pt x="348657" y="2720854"/>
                  </a:lnTo>
                  <a:lnTo>
                    <a:pt x="327707" y="2753237"/>
                  </a:lnTo>
                  <a:lnTo>
                    <a:pt x="284787" y="2814739"/>
                  </a:lnTo>
                  <a:lnTo>
                    <a:pt x="236366" y="2878437"/>
                  </a:lnTo>
                  <a:lnTo>
                    <a:pt x="207802" y="2912495"/>
                  </a:lnTo>
                  <a:lnTo>
                    <a:pt x="178213" y="2947414"/>
                  </a:lnTo>
                  <a:lnTo>
                    <a:pt x="148396" y="2984142"/>
                  </a:lnTo>
                  <a:lnTo>
                    <a:pt x="119145" y="3023629"/>
                  </a:lnTo>
                  <a:lnTo>
                    <a:pt x="91256" y="3066823"/>
                  </a:lnTo>
                  <a:lnTo>
                    <a:pt x="65525" y="3114673"/>
                  </a:lnTo>
                  <a:lnTo>
                    <a:pt x="42746" y="3168128"/>
                  </a:lnTo>
                  <a:lnTo>
                    <a:pt x="23716" y="3228136"/>
                  </a:lnTo>
                  <a:lnTo>
                    <a:pt x="13038" y="3276073"/>
                  </a:lnTo>
                  <a:lnTo>
                    <a:pt x="5522" y="3324554"/>
                  </a:lnTo>
                  <a:lnTo>
                    <a:pt x="1173" y="3373405"/>
                  </a:lnTo>
                  <a:lnTo>
                    <a:pt x="0" y="3422452"/>
                  </a:lnTo>
                  <a:lnTo>
                    <a:pt x="2008" y="3471522"/>
                  </a:lnTo>
                  <a:lnTo>
                    <a:pt x="7206" y="3520439"/>
                  </a:lnTo>
                </a:path>
              </a:pathLst>
            </a:custGeom>
            <a:noFill/>
            <a:ln w="18288">
              <a:solidFill>
                <a:srgbClr val="FCD25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uk-UA"/>
            </a:p>
          </p:txBody>
        </p:sp>
        <p:pic>
          <p:nvPicPr>
            <p:cNvPr id="491" name="object 7"/>
            <p:cNvPicPr/>
            <p:nvPr/>
          </p:nvPicPr>
          <p:blipFill>
            <a:blip r:embed="rId3"/>
            <a:stretch/>
          </p:blipFill>
          <p:spPr>
            <a:xfrm>
              <a:off x="7753320" y="3037680"/>
              <a:ext cx="1388880" cy="381852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492" name="object 8"/>
            <p:cNvSpPr/>
            <p:nvPr/>
          </p:nvSpPr>
          <p:spPr>
            <a:xfrm>
              <a:off x="7945200" y="3147480"/>
              <a:ext cx="1193760" cy="3703320"/>
            </a:xfrm>
            <a:custGeom>
              <a:avLst/>
              <a:gdLst/>
              <a:ahLst/>
              <a:cxnLst/>
              <a:rect l="l" t="t" r="r" b="b"/>
              <a:pathLst>
                <a:path w="1195070" h="3700779">
                  <a:moveTo>
                    <a:pt x="1194783" y="0"/>
                  </a:moveTo>
                  <a:lnTo>
                    <a:pt x="1127002" y="19244"/>
                  </a:lnTo>
                  <a:lnTo>
                    <a:pt x="1088389" y="32484"/>
                  </a:lnTo>
                  <a:lnTo>
                    <a:pt x="1047206" y="48546"/>
                  </a:lnTo>
                  <a:lnTo>
                    <a:pt x="1003889" y="67734"/>
                  </a:lnTo>
                  <a:lnTo>
                    <a:pt x="958871" y="90356"/>
                  </a:lnTo>
                  <a:lnTo>
                    <a:pt x="912588" y="116717"/>
                  </a:lnTo>
                  <a:lnTo>
                    <a:pt x="865473" y="147124"/>
                  </a:lnTo>
                  <a:lnTo>
                    <a:pt x="817961" y="181883"/>
                  </a:lnTo>
                  <a:lnTo>
                    <a:pt x="770487" y="221301"/>
                  </a:lnTo>
                  <a:lnTo>
                    <a:pt x="723486" y="265683"/>
                  </a:lnTo>
                  <a:lnTo>
                    <a:pt x="682487" y="309366"/>
                  </a:lnTo>
                  <a:lnTo>
                    <a:pt x="644750" y="354287"/>
                  </a:lnTo>
                  <a:lnTo>
                    <a:pt x="610142" y="400228"/>
                  </a:lnTo>
                  <a:lnTo>
                    <a:pt x="578533" y="446969"/>
                  </a:lnTo>
                  <a:lnTo>
                    <a:pt x="549793" y="494293"/>
                  </a:lnTo>
                  <a:lnTo>
                    <a:pt x="523790" y="541979"/>
                  </a:lnTo>
                  <a:lnTo>
                    <a:pt x="500393" y="589809"/>
                  </a:lnTo>
                  <a:lnTo>
                    <a:pt x="479473" y="637562"/>
                  </a:lnTo>
                  <a:lnTo>
                    <a:pt x="460897" y="685022"/>
                  </a:lnTo>
                  <a:lnTo>
                    <a:pt x="444536" y="731967"/>
                  </a:lnTo>
                  <a:lnTo>
                    <a:pt x="430258" y="778179"/>
                  </a:lnTo>
                  <a:lnTo>
                    <a:pt x="417933" y="823439"/>
                  </a:lnTo>
                  <a:lnTo>
                    <a:pt x="407430" y="867528"/>
                  </a:lnTo>
                  <a:lnTo>
                    <a:pt x="398618" y="910227"/>
                  </a:lnTo>
                  <a:lnTo>
                    <a:pt x="391366" y="951316"/>
                  </a:lnTo>
                  <a:lnTo>
                    <a:pt x="385544" y="990577"/>
                  </a:lnTo>
                  <a:lnTo>
                    <a:pt x="377665" y="1062735"/>
                  </a:lnTo>
                  <a:lnTo>
                    <a:pt x="373358" y="1128231"/>
                  </a:lnTo>
                  <a:lnTo>
                    <a:pt x="371515" y="1190017"/>
                  </a:lnTo>
                  <a:lnTo>
                    <a:pt x="371919" y="1248403"/>
                  </a:lnTo>
                  <a:lnTo>
                    <a:pt x="374353" y="1303701"/>
                  </a:lnTo>
                  <a:lnTo>
                    <a:pt x="378599" y="1356221"/>
                  </a:lnTo>
                  <a:lnTo>
                    <a:pt x="384440" y="1406275"/>
                  </a:lnTo>
                  <a:lnTo>
                    <a:pt x="391659" y="1454173"/>
                  </a:lnTo>
                  <a:lnTo>
                    <a:pt x="400039" y="1500227"/>
                  </a:lnTo>
                  <a:lnTo>
                    <a:pt x="409363" y="1544746"/>
                  </a:lnTo>
                  <a:lnTo>
                    <a:pt x="419413" y="1588042"/>
                  </a:lnTo>
                  <a:lnTo>
                    <a:pt x="429973" y="1630425"/>
                  </a:lnTo>
                  <a:lnTo>
                    <a:pt x="462534" y="1755212"/>
                  </a:lnTo>
                  <a:lnTo>
                    <a:pt x="472959" y="1797055"/>
                  </a:lnTo>
                  <a:lnTo>
                    <a:pt x="482806" y="1839540"/>
                  </a:lnTo>
                  <a:lnTo>
                    <a:pt x="491860" y="1882979"/>
                  </a:lnTo>
                  <a:lnTo>
                    <a:pt x="499903" y="1927681"/>
                  </a:lnTo>
                  <a:lnTo>
                    <a:pt x="506717" y="1973958"/>
                  </a:lnTo>
                  <a:lnTo>
                    <a:pt x="512086" y="2022120"/>
                  </a:lnTo>
                  <a:lnTo>
                    <a:pt x="515792" y="2072479"/>
                  </a:lnTo>
                  <a:lnTo>
                    <a:pt x="517619" y="2125344"/>
                  </a:lnTo>
                  <a:lnTo>
                    <a:pt x="517583" y="2196497"/>
                  </a:lnTo>
                  <a:lnTo>
                    <a:pt x="515355" y="2263682"/>
                  </a:lnTo>
                  <a:lnTo>
                    <a:pt x="511058" y="2327094"/>
                  </a:lnTo>
                  <a:lnTo>
                    <a:pt x="504816" y="2386926"/>
                  </a:lnTo>
                  <a:lnTo>
                    <a:pt x="496754" y="2443372"/>
                  </a:lnTo>
                  <a:lnTo>
                    <a:pt x="486997" y="2496627"/>
                  </a:lnTo>
                  <a:lnTo>
                    <a:pt x="475669" y="2546882"/>
                  </a:lnTo>
                  <a:lnTo>
                    <a:pt x="462894" y="2594333"/>
                  </a:lnTo>
                  <a:lnTo>
                    <a:pt x="448797" y="2639172"/>
                  </a:lnTo>
                  <a:lnTo>
                    <a:pt x="433502" y="2681594"/>
                  </a:lnTo>
                  <a:lnTo>
                    <a:pt x="417134" y="2721792"/>
                  </a:lnTo>
                  <a:lnTo>
                    <a:pt x="399816" y="2759960"/>
                  </a:lnTo>
                  <a:lnTo>
                    <a:pt x="381675" y="2796291"/>
                  </a:lnTo>
                  <a:lnTo>
                    <a:pt x="362833" y="2830980"/>
                  </a:lnTo>
                  <a:lnTo>
                    <a:pt x="343415" y="2864219"/>
                  </a:lnTo>
                  <a:lnTo>
                    <a:pt x="303350" y="2927124"/>
                  </a:lnTo>
                  <a:lnTo>
                    <a:pt x="262476" y="2986557"/>
                  </a:lnTo>
                  <a:lnTo>
                    <a:pt x="238546" y="3018847"/>
                  </a:lnTo>
                  <a:lnTo>
                    <a:pt x="213090" y="3050980"/>
                  </a:lnTo>
                  <a:lnTo>
                    <a:pt x="186684" y="3083684"/>
                  </a:lnTo>
                  <a:lnTo>
                    <a:pt x="159906" y="3117685"/>
                  </a:lnTo>
                  <a:lnTo>
                    <a:pt x="133332" y="3153708"/>
                  </a:lnTo>
                  <a:lnTo>
                    <a:pt x="107540" y="3192481"/>
                  </a:lnTo>
                  <a:lnTo>
                    <a:pt x="83105" y="3234729"/>
                  </a:lnTo>
                  <a:lnTo>
                    <a:pt x="60605" y="3281179"/>
                  </a:lnTo>
                  <a:lnTo>
                    <a:pt x="40616" y="3332558"/>
                  </a:lnTo>
                  <a:lnTo>
                    <a:pt x="23716" y="3389591"/>
                  </a:lnTo>
                  <a:lnTo>
                    <a:pt x="13038" y="3439926"/>
                  </a:lnTo>
                  <a:lnTo>
                    <a:pt x="5522" y="3490832"/>
                  </a:lnTo>
                  <a:lnTo>
                    <a:pt x="1173" y="3542127"/>
                  </a:lnTo>
                  <a:lnTo>
                    <a:pt x="0" y="3593628"/>
                  </a:lnTo>
                  <a:lnTo>
                    <a:pt x="2008" y="3645152"/>
                  </a:lnTo>
                  <a:lnTo>
                    <a:pt x="7206" y="3696515"/>
                  </a:lnTo>
                  <a:lnTo>
                    <a:pt x="1194783" y="3700294"/>
                  </a:lnTo>
                  <a:lnTo>
                    <a:pt x="119478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uk-UA"/>
            </a:p>
          </p:txBody>
        </p:sp>
        <p:pic>
          <p:nvPicPr>
            <p:cNvPr id="493" name="object 9"/>
            <p:cNvPicPr/>
            <p:nvPr/>
          </p:nvPicPr>
          <p:blipFill>
            <a:blip r:embed="rId4"/>
            <a:stretch/>
          </p:blipFill>
          <p:spPr>
            <a:xfrm>
              <a:off x="7863840" y="3577320"/>
              <a:ext cx="1278720" cy="327888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494" name="object 10"/>
            <p:cNvSpPr/>
            <p:nvPr/>
          </p:nvSpPr>
          <p:spPr>
            <a:xfrm>
              <a:off x="8055000" y="3687480"/>
              <a:ext cx="1083960" cy="3169080"/>
            </a:xfrm>
            <a:custGeom>
              <a:avLst/>
              <a:gdLst/>
              <a:ahLst/>
              <a:cxnLst/>
              <a:rect l="l" t="t" r="r" b="b"/>
              <a:pathLst>
                <a:path w="1085215" h="3167379">
                  <a:moveTo>
                    <a:pt x="1084780" y="0"/>
                  </a:moveTo>
                  <a:lnTo>
                    <a:pt x="1076015" y="52158"/>
                  </a:lnTo>
                  <a:lnTo>
                    <a:pt x="1066428" y="104115"/>
                  </a:lnTo>
                  <a:lnTo>
                    <a:pt x="1056021" y="155858"/>
                  </a:lnTo>
                  <a:lnTo>
                    <a:pt x="1044798" y="207374"/>
                  </a:lnTo>
                  <a:lnTo>
                    <a:pt x="1032760" y="258650"/>
                  </a:lnTo>
                  <a:lnTo>
                    <a:pt x="1019911" y="309675"/>
                  </a:lnTo>
                  <a:lnTo>
                    <a:pt x="1006254" y="360435"/>
                  </a:lnTo>
                  <a:lnTo>
                    <a:pt x="991791" y="410919"/>
                  </a:lnTo>
                  <a:lnTo>
                    <a:pt x="976525" y="461113"/>
                  </a:lnTo>
                  <a:lnTo>
                    <a:pt x="960459" y="511006"/>
                  </a:lnTo>
                  <a:lnTo>
                    <a:pt x="943596" y="560584"/>
                  </a:lnTo>
                  <a:lnTo>
                    <a:pt x="925938" y="609836"/>
                  </a:lnTo>
                  <a:lnTo>
                    <a:pt x="907488" y="658749"/>
                  </a:lnTo>
                  <a:lnTo>
                    <a:pt x="884142" y="717409"/>
                  </a:lnTo>
                  <a:lnTo>
                    <a:pt x="860434" y="773692"/>
                  </a:lnTo>
                  <a:lnTo>
                    <a:pt x="836458" y="827667"/>
                  </a:lnTo>
                  <a:lnTo>
                    <a:pt x="812311" y="879403"/>
                  </a:lnTo>
                  <a:lnTo>
                    <a:pt x="788089" y="928967"/>
                  </a:lnTo>
                  <a:lnTo>
                    <a:pt x="763887" y="976429"/>
                  </a:lnTo>
                  <a:lnTo>
                    <a:pt x="739800" y="1021857"/>
                  </a:lnTo>
                  <a:lnTo>
                    <a:pt x="715926" y="1065320"/>
                  </a:lnTo>
                  <a:lnTo>
                    <a:pt x="692359" y="1106887"/>
                  </a:lnTo>
                  <a:lnTo>
                    <a:pt x="669196" y="1146625"/>
                  </a:lnTo>
                  <a:lnTo>
                    <a:pt x="646533" y="1184603"/>
                  </a:lnTo>
                  <a:lnTo>
                    <a:pt x="624464" y="1220891"/>
                  </a:lnTo>
                  <a:lnTo>
                    <a:pt x="582495" y="1288669"/>
                  </a:lnTo>
                  <a:lnTo>
                    <a:pt x="539014" y="1357123"/>
                  </a:lnTo>
                  <a:lnTo>
                    <a:pt x="498381" y="1418594"/>
                  </a:lnTo>
                  <a:lnTo>
                    <a:pt x="460437" y="1473747"/>
                  </a:lnTo>
                  <a:lnTo>
                    <a:pt x="425020" y="1523252"/>
                  </a:lnTo>
                  <a:lnTo>
                    <a:pt x="391971" y="1567774"/>
                  </a:lnTo>
                  <a:lnTo>
                    <a:pt x="361130" y="1607981"/>
                  </a:lnTo>
                  <a:lnTo>
                    <a:pt x="332337" y="1644541"/>
                  </a:lnTo>
                  <a:lnTo>
                    <a:pt x="256647" y="1739010"/>
                  </a:lnTo>
                  <a:lnTo>
                    <a:pt x="234446" y="1767654"/>
                  </a:lnTo>
                  <a:lnTo>
                    <a:pt x="193630" y="1824678"/>
                  </a:lnTo>
                  <a:lnTo>
                    <a:pt x="156526" y="1885799"/>
                  </a:lnTo>
                  <a:lnTo>
                    <a:pt x="121856" y="1956357"/>
                  </a:lnTo>
                  <a:lnTo>
                    <a:pt x="105033" y="1996843"/>
                  </a:lnTo>
                  <a:lnTo>
                    <a:pt x="88338" y="2041690"/>
                  </a:lnTo>
                  <a:lnTo>
                    <a:pt x="69138" y="2098135"/>
                  </a:lnTo>
                  <a:lnTo>
                    <a:pt x="47047" y="2172814"/>
                  </a:lnTo>
                  <a:lnTo>
                    <a:pt x="36066" y="2216510"/>
                  </a:lnTo>
                  <a:lnTo>
                    <a:pt x="25739" y="2264189"/>
                  </a:lnTo>
                  <a:lnTo>
                    <a:pt x="16526" y="2315658"/>
                  </a:lnTo>
                  <a:lnTo>
                    <a:pt x="8886" y="2370725"/>
                  </a:lnTo>
                  <a:lnTo>
                    <a:pt x="3279" y="2429197"/>
                  </a:lnTo>
                  <a:lnTo>
                    <a:pt x="164" y="2490883"/>
                  </a:lnTo>
                  <a:lnTo>
                    <a:pt x="0" y="2555590"/>
                  </a:lnTo>
                  <a:lnTo>
                    <a:pt x="3245" y="2623127"/>
                  </a:lnTo>
                  <a:lnTo>
                    <a:pt x="10360" y="2693301"/>
                  </a:lnTo>
                  <a:lnTo>
                    <a:pt x="17881" y="2743260"/>
                  </a:lnTo>
                  <a:lnTo>
                    <a:pt x="27250" y="2792740"/>
                  </a:lnTo>
                  <a:lnTo>
                    <a:pt x="38446" y="2841680"/>
                  </a:lnTo>
                  <a:lnTo>
                    <a:pt x="51449" y="2890017"/>
                  </a:lnTo>
                  <a:lnTo>
                    <a:pt x="66240" y="2937690"/>
                  </a:lnTo>
                  <a:lnTo>
                    <a:pt x="82799" y="2984636"/>
                  </a:lnTo>
                  <a:lnTo>
                    <a:pt x="101106" y="3030794"/>
                  </a:lnTo>
                  <a:lnTo>
                    <a:pt x="121141" y="3076102"/>
                  </a:lnTo>
                  <a:lnTo>
                    <a:pt x="142884" y="3120498"/>
                  </a:lnTo>
                  <a:lnTo>
                    <a:pt x="166316" y="3163920"/>
                  </a:lnTo>
                  <a:lnTo>
                    <a:pt x="1084780" y="3166853"/>
                  </a:lnTo>
                  <a:lnTo>
                    <a:pt x="1084780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uk-UA"/>
            </a:p>
          </p:txBody>
        </p:sp>
        <p:pic>
          <p:nvPicPr>
            <p:cNvPr id="495" name="object 11"/>
            <p:cNvPicPr/>
            <p:nvPr/>
          </p:nvPicPr>
          <p:blipFill>
            <a:blip r:embed="rId5"/>
            <a:stretch/>
          </p:blipFill>
          <p:spPr>
            <a:xfrm>
              <a:off x="7698960" y="2738520"/>
              <a:ext cx="1443240" cy="411768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496" name="object 12"/>
            <p:cNvSpPr/>
            <p:nvPr/>
          </p:nvSpPr>
          <p:spPr>
            <a:xfrm>
              <a:off x="7790400" y="2985840"/>
              <a:ext cx="1352520" cy="3871080"/>
            </a:xfrm>
            <a:custGeom>
              <a:avLst/>
              <a:gdLst/>
              <a:ahLst/>
              <a:cxnLst/>
              <a:rect l="l" t="t" r="r" b="b"/>
              <a:pathLst>
                <a:path w="1353820" h="3868420">
                  <a:moveTo>
                    <a:pt x="211545" y="3867831"/>
                  </a:moveTo>
                  <a:lnTo>
                    <a:pt x="188488" y="3825662"/>
                  </a:lnTo>
                  <a:lnTo>
                    <a:pt x="166689" y="3782753"/>
                  </a:lnTo>
                  <a:lnTo>
                    <a:pt x="146159" y="3739140"/>
                  </a:lnTo>
                  <a:lnTo>
                    <a:pt x="126911" y="3694858"/>
                  </a:lnTo>
                  <a:lnTo>
                    <a:pt x="108957" y="3649943"/>
                  </a:lnTo>
                  <a:lnTo>
                    <a:pt x="92311" y="3604430"/>
                  </a:lnTo>
                  <a:lnTo>
                    <a:pt x="76983" y="3558355"/>
                  </a:lnTo>
                  <a:lnTo>
                    <a:pt x="62988" y="3511753"/>
                  </a:lnTo>
                  <a:lnTo>
                    <a:pt x="50336" y="3464660"/>
                  </a:lnTo>
                  <a:lnTo>
                    <a:pt x="39042" y="3417111"/>
                  </a:lnTo>
                  <a:lnTo>
                    <a:pt x="29117" y="3369142"/>
                  </a:lnTo>
                  <a:lnTo>
                    <a:pt x="20574" y="3320789"/>
                  </a:lnTo>
                  <a:lnTo>
                    <a:pt x="13425" y="3272087"/>
                  </a:lnTo>
                  <a:lnTo>
                    <a:pt x="6088" y="3203869"/>
                  </a:lnTo>
                  <a:lnTo>
                    <a:pt x="1700" y="3137569"/>
                  </a:lnTo>
                  <a:lnTo>
                    <a:pt x="0" y="3073295"/>
                  </a:lnTo>
                  <a:lnTo>
                    <a:pt x="726" y="3011156"/>
                  </a:lnTo>
                  <a:lnTo>
                    <a:pt x="3619" y="2951261"/>
                  </a:lnTo>
                  <a:lnTo>
                    <a:pt x="8419" y="2893719"/>
                  </a:lnTo>
                  <a:lnTo>
                    <a:pt x="14863" y="2838639"/>
                  </a:lnTo>
                  <a:lnTo>
                    <a:pt x="22693" y="2786130"/>
                  </a:lnTo>
                  <a:lnTo>
                    <a:pt x="31647" y="2736301"/>
                  </a:lnTo>
                  <a:lnTo>
                    <a:pt x="41464" y="2689261"/>
                  </a:lnTo>
                  <a:lnTo>
                    <a:pt x="51885" y="2645118"/>
                  </a:lnTo>
                  <a:lnTo>
                    <a:pt x="62648" y="2603982"/>
                  </a:lnTo>
                  <a:lnTo>
                    <a:pt x="73494" y="2565961"/>
                  </a:lnTo>
                  <a:lnTo>
                    <a:pt x="94389" y="2499701"/>
                  </a:lnTo>
                  <a:lnTo>
                    <a:pt x="112485" y="2447209"/>
                  </a:lnTo>
                  <a:lnTo>
                    <a:pt x="129268" y="2401794"/>
                  </a:lnTo>
                  <a:lnTo>
                    <a:pt x="146126" y="2359947"/>
                  </a:lnTo>
                  <a:lnTo>
                    <a:pt x="163159" y="2321249"/>
                  </a:lnTo>
                  <a:lnTo>
                    <a:pt x="180468" y="2285281"/>
                  </a:lnTo>
                  <a:lnTo>
                    <a:pt x="216319" y="2219862"/>
                  </a:lnTo>
                  <a:lnTo>
                    <a:pt x="254485" y="2160335"/>
                  </a:lnTo>
                  <a:lnTo>
                    <a:pt x="295773" y="2103351"/>
                  </a:lnTo>
                  <a:lnTo>
                    <a:pt x="340989" y="2045556"/>
                  </a:lnTo>
                  <a:lnTo>
                    <a:pt x="365323" y="2015307"/>
                  </a:lnTo>
                  <a:lnTo>
                    <a:pt x="390942" y="1983599"/>
                  </a:lnTo>
                  <a:lnTo>
                    <a:pt x="417947" y="1950013"/>
                  </a:lnTo>
                  <a:lnTo>
                    <a:pt x="446438" y="1914129"/>
                  </a:lnTo>
                  <a:lnTo>
                    <a:pt x="476517" y="1875529"/>
                  </a:lnTo>
                  <a:lnTo>
                    <a:pt x="508284" y="1833793"/>
                  </a:lnTo>
                  <a:lnTo>
                    <a:pt x="541841" y="1788504"/>
                  </a:lnTo>
                  <a:lnTo>
                    <a:pt x="577287" y="1739240"/>
                  </a:lnTo>
                  <a:lnTo>
                    <a:pt x="614725" y="1685585"/>
                  </a:lnTo>
                  <a:lnTo>
                    <a:pt x="654254" y="1627118"/>
                  </a:lnTo>
                  <a:lnTo>
                    <a:pt x="695976" y="1563421"/>
                  </a:lnTo>
                  <a:lnTo>
                    <a:pt x="739992" y="1494074"/>
                  </a:lnTo>
                  <a:lnTo>
                    <a:pt x="760239" y="1461624"/>
                  </a:lnTo>
                  <a:lnTo>
                    <a:pt x="781106" y="1427999"/>
                  </a:lnTo>
                  <a:lnTo>
                    <a:pt x="802536" y="1393158"/>
                  </a:lnTo>
                  <a:lnTo>
                    <a:pt x="824471" y="1357060"/>
                  </a:lnTo>
                  <a:lnTo>
                    <a:pt x="846855" y="1319665"/>
                  </a:lnTo>
                  <a:lnTo>
                    <a:pt x="869630" y="1280931"/>
                  </a:lnTo>
                  <a:lnTo>
                    <a:pt x="892740" y="1240817"/>
                  </a:lnTo>
                  <a:lnTo>
                    <a:pt x="916126" y="1199282"/>
                  </a:lnTo>
                  <a:lnTo>
                    <a:pt x="939731" y="1156286"/>
                  </a:lnTo>
                  <a:lnTo>
                    <a:pt x="963499" y="1111787"/>
                  </a:lnTo>
                  <a:lnTo>
                    <a:pt x="987371" y="1065744"/>
                  </a:lnTo>
                  <a:lnTo>
                    <a:pt x="1011292" y="1018116"/>
                  </a:lnTo>
                  <a:lnTo>
                    <a:pt x="1035203" y="968862"/>
                  </a:lnTo>
                  <a:lnTo>
                    <a:pt x="1059048" y="917941"/>
                  </a:lnTo>
                  <a:lnTo>
                    <a:pt x="1082768" y="865313"/>
                  </a:lnTo>
                  <a:lnTo>
                    <a:pt x="1106308" y="810935"/>
                  </a:lnTo>
                  <a:lnTo>
                    <a:pt x="1129609" y="754767"/>
                  </a:lnTo>
                  <a:lnTo>
                    <a:pt x="1152615" y="696768"/>
                  </a:lnTo>
                  <a:lnTo>
                    <a:pt x="1170611" y="649441"/>
                  </a:lnTo>
                  <a:lnTo>
                    <a:pt x="1188023" y="601863"/>
                  </a:lnTo>
                  <a:lnTo>
                    <a:pt x="1204847" y="554039"/>
                  </a:lnTo>
                  <a:lnTo>
                    <a:pt x="1221084" y="505979"/>
                  </a:lnTo>
                  <a:lnTo>
                    <a:pt x="1236729" y="457688"/>
                  </a:lnTo>
                  <a:lnTo>
                    <a:pt x="1251781" y="409173"/>
                  </a:lnTo>
                  <a:lnTo>
                    <a:pt x="1266239" y="360442"/>
                  </a:lnTo>
                  <a:lnTo>
                    <a:pt x="1280100" y="311502"/>
                  </a:lnTo>
                  <a:lnTo>
                    <a:pt x="1293362" y="262359"/>
                  </a:lnTo>
                  <a:lnTo>
                    <a:pt x="1306023" y="213020"/>
                  </a:lnTo>
                  <a:lnTo>
                    <a:pt x="1318082" y="163493"/>
                  </a:lnTo>
                  <a:lnTo>
                    <a:pt x="1329535" y="113784"/>
                  </a:lnTo>
                  <a:lnTo>
                    <a:pt x="1340382" y="63900"/>
                  </a:lnTo>
                  <a:lnTo>
                    <a:pt x="1350619" y="13849"/>
                  </a:lnTo>
                  <a:lnTo>
                    <a:pt x="1353275" y="0"/>
                  </a:lnTo>
                </a:path>
              </a:pathLst>
            </a:custGeom>
            <a:noFill/>
            <a:ln w="18288">
              <a:solidFill>
                <a:srgbClr val="8080EF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uk-UA"/>
            </a:p>
          </p:txBody>
        </p:sp>
        <p:pic>
          <p:nvPicPr>
            <p:cNvPr id="497" name="object 13"/>
            <p:cNvPicPr/>
            <p:nvPr/>
          </p:nvPicPr>
          <p:blipFill>
            <a:blip r:embed="rId6"/>
            <a:stretch/>
          </p:blipFill>
          <p:spPr>
            <a:xfrm>
              <a:off x="1440" y="-7200"/>
              <a:ext cx="3198600" cy="183564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498" name="object 14"/>
            <p:cNvSpPr/>
            <p:nvPr/>
          </p:nvSpPr>
          <p:spPr>
            <a:xfrm>
              <a:off x="1440" y="20160"/>
              <a:ext cx="3097800" cy="1713960"/>
            </a:xfrm>
            <a:custGeom>
              <a:avLst/>
              <a:gdLst/>
              <a:ahLst/>
              <a:cxnLst/>
              <a:rect l="l" t="t" r="r" b="b"/>
              <a:pathLst>
                <a:path w="3100070" h="1713230">
                  <a:moveTo>
                    <a:pt x="0" y="1449832"/>
                  </a:moveTo>
                  <a:lnTo>
                    <a:pt x="38633" y="1483582"/>
                  </a:lnTo>
                  <a:lnTo>
                    <a:pt x="78059" y="1515131"/>
                  </a:lnTo>
                  <a:lnTo>
                    <a:pt x="118233" y="1544456"/>
                  </a:lnTo>
                  <a:lnTo>
                    <a:pt x="159110" y="1571532"/>
                  </a:lnTo>
                  <a:lnTo>
                    <a:pt x="200643" y="1596339"/>
                  </a:lnTo>
                  <a:lnTo>
                    <a:pt x="242787" y="1618851"/>
                  </a:lnTo>
                  <a:lnTo>
                    <a:pt x="285498" y="1639048"/>
                  </a:lnTo>
                  <a:lnTo>
                    <a:pt x="328728" y="1656905"/>
                  </a:lnTo>
                  <a:lnTo>
                    <a:pt x="372433" y="1672400"/>
                  </a:lnTo>
                  <a:lnTo>
                    <a:pt x="416568" y="1685510"/>
                  </a:lnTo>
                  <a:lnTo>
                    <a:pt x="461086" y="1696212"/>
                  </a:lnTo>
                  <a:lnTo>
                    <a:pt x="525008" y="1706811"/>
                  </a:lnTo>
                  <a:lnTo>
                    <a:pt x="586714" y="1712108"/>
                  </a:lnTo>
                  <a:lnTo>
                    <a:pt x="646054" y="1712681"/>
                  </a:lnTo>
                  <a:lnTo>
                    <a:pt x="702877" y="1709111"/>
                  </a:lnTo>
                  <a:lnTo>
                    <a:pt x="757032" y="1701978"/>
                  </a:lnTo>
                  <a:lnTo>
                    <a:pt x="808368" y="1691859"/>
                  </a:lnTo>
                  <a:lnTo>
                    <a:pt x="856735" y="1679336"/>
                  </a:lnTo>
                  <a:lnTo>
                    <a:pt x="901982" y="1664988"/>
                  </a:lnTo>
                  <a:lnTo>
                    <a:pt x="943957" y="1649394"/>
                  </a:lnTo>
                  <a:lnTo>
                    <a:pt x="982510" y="1633134"/>
                  </a:lnTo>
                  <a:lnTo>
                    <a:pt x="1017491" y="1616787"/>
                  </a:lnTo>
                  <a:lnTo>
                    <a:pt x="1076131" y="1586151"/>
                  </a:lnTo>
                  <a:lnTo>
                    <a:pt x="1137703" y="1550258"/>
                  </a:lnTo>
                  <a:lnTo>
                    <a:pt x="1172664" y="1527371"/>
                  </a:lnTo>
                  <a:lnTo>
                    <a:pt x="1204793" y="1504197"/>
                  </a:lnTo>
                  <a:lnTo>
                    <a:pt x="1262240" y="1456340"/>
                  </a:lnTo>
                  <a:lnTo>
                    <a:pt x="1313412" y="1405382"/>
                  </a:lnTo>
                  <a:lnTo>
                    <a:pt x="1361677" y="1350021"/>
                  </a:lnTo>
                  <a:lnTo>
                    <a:pt x="1385773" y="1320282"/>
                  </a:lnTo>
                  <a:lnTo>
                    <a:pt x="1410404" y="1288954"/>
                  </a:lnTo>
                  <a:lnTo>
                    <a:pt x="1435994" y="1255874"/>
                  </a:lnTo>
                  <a:lnTo>
                    <a:pt x="1462962" y="1220878"/>
                  </a:lnTo>
                  <a:lnTo>
                    <a:pt x="1491729" y="1183804"/>
                  </a:lnTo>
                  <a:lnTo>
                    <a:pt x="1522717" y="1144490"/>
                  </a:lnTo>
                  <a:lnTo>
                    <a:pt x="1556347" y="1102772"/>
                  </a:lnTo>
                  <a:lnTo>
                    <a:pt x="1593040" y="1058486"/>
                  </a:lnTo>
                  <a:lnTo>
                    <a:pt x="1633216" y="1011472"/>
                  </a:lnTo>
                  <a:lnTo>
                    <a:pt x="1677298" y="961565"/>
                  </a:lnTo>
                  <a:lnTo>
                    <a:pt x="1725705" y="908603"/>
                  </a:lnTo>
                  <a:lnTo>
                    <a:pt x="1778859" y="852422"/>
                  </a:lnTo>
                  <a:lnTo>
                    <a:pt x="1837182" y="792861"/>
                  </a:lnTo>
                  <a:lnTo>
                    <a:pt x="1865510" y="764484"/>
                  </a:lnTo>
                  <a:lnTo>
                    <a:pt x="1894993" y="735143"/>
                  </a:lnTo>
                  <a:lnTo>
                    <a:pt x="1925676" y="704939"/>
                  </a:lnTo>
                  <a:lnTo>
                    <a:pt x="1957605" y="673973"/>
                  </a:lnTo>
                  <a:lnTo>
                    <a:pt x="1990825" y="642346"/>
                  </a:lnTo>
                  <a:lnTo>
                    <a:pt x="2025379" y="610159"/>
                  </a:lnTo>
                  <a:lnTo>
                    <a:pt x="2061314" y="577514"/>
                  </a:lnTo>
                  <a:lnTo>
                    <a:pt x="2098674" y="544512"/>
                  </a:lnTo>
                  <a:lnTo>
                    <a:pt x="2137505" y="511254"/>
                  </a:lnTo>
                  <a:lnTo>
                    <a:pt x="2177852" y="477841"/>
                  </a:lnTo>
                  <a:lnTo>
                    <a:pt x="2219758" y="444374"/>
                  </a:lnTo>
                  <a:lnTo>
                    <a:pt x="2263270" y="410956"/>
                  </a:lnTo>
                  <a:lnTo>
                    <a:pt x="2308433" y="377686"/>
                  </a:lnTo>
                  <a:lnTo>
                    <a:pt x="2355291" y="344666"/>
                  </a:lnTo>
                  <a:lnTo>
                    <a:pt x="2403890" y="311997"/>
                  </a:lnTo>
                  <a:lnTo>
                    <a:pt x="2454275" y="279781"/>
                  </a:lnTo>
                  <a:lnTo>
                    <a:pt x="2498780" y="252695"/>
                  </a:lnTo>
                  <a:lnTo>
                    <a:pt x="2543571" y="226687"/>
                  </a:lnTo>
                  <a:lnTo>
                    <a:pt x="2588638" y="201759"/>
                  </a:lnTo>
                  <a:lnTo>
                    <a:pt x="2633972" y="177916"/>
                  </a:lnTo>
                  <a:lnTo>
                    <a:pt x="2679562" y="155162"/>
                  </a:lnTo>
                  <a:lnTo>
                    <a:pt x="2725399" y="133500"/>
                  </a:lnTo>
                  <a:lnTo>
                    <a:pt x="2771473" y="112934"/>
                  </a:lnTo>
                  <a:lnTo>
                    <a:pt x="2817774" y="93469"/>
                  </a:lnTo>
                  <a:lnTo>
                    <a:pt x="2864294" y="75108"/>
                  </a:lnTo>
                  <a:lnTo>
                    <a:pt x="2911021" y="57854"/>
                  </a:lnTo>
                  <a:lnTo>
                    <a:pt x="2957946" y="41713"/>
                  </a:lnTo>
                  <a:lnTo>
                    <a:pt x="3005061" y="26688"/>
                  </a:lnTo>
                  <a:lnTo>
                    <a:pt x="3052353" y="12782"/>
                  </a:lnTo>
                  <a:lnTo>
                    <a:pt x="3099816" y="0"/>
                  </a:lnTo>
                </a:path>
              </a:pathLst>
            </a:custGeom>
            <a:noFill/>
            <a:ln w="18288">
              <a:solidFill>
                <a:srgbClr val="F95252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uk-UA"/>
            </a:p>
          </p:txBody>
        </p:sp>
        <p:pic>
          <p:nvPicPr>
            <p:cNvPr id="499" name="object 15"/>
            <p:cNvPicPr/>
            <p:nvPr/>
          </p:nvPicPr>
          <p:blipFill>
            <a:blip r:embed="rId7"/>
            <a:stretch/>
          </p:blipFill>
          <p:spPr>
            <a:xfrm>
              <a:off x="1440" y="-7200"/>
              <a:ext cx="3515400" cy="165852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500" name="object 16"/>
            <p:cNvSpPr/>
            <p:nvPr/>
          </p:nvSpPr>
          <p:spPr>
            <a:xfrm>
              <a:off x="1440" y="-720"/>
              <a:ext cx="3335760" cy="1481760"/>
            </a:xfrm>
            <a:custGeom>
              <a:avLst/>
              <a:gdLst/>
              <a:ahLst/>
              <a:cxnLst/>
              <a:rect l="l" t="t" r="r" b="b"/>
              <a:pathLst>
                <a:path w="3337560" h="1481455">
                  <a:moveTo>
                    <a:pt x="3337540" y="0"/>
                  </a:moveTo>
                  <a:lnTo>
                    <a:pt x="0" y="0"/>
                  </a:lnTo>
                  <a:lnTo>
                    <a:pt x="3090" y="1253871"/>
                  </a:lnTo>
                  <a:lnTo>
                    <a:pt x="44650" y="1283031"/>
                  </a:lnTo>
                  <a:lnTo>
                    <a:pt x="87062" y="1310298"/>
                  </a:lnTo>
                  <a:lnTo>
                    <a:pt x="130278" y="1335650"/>
                  </a:lnTo>
                  <a:lnTo>
                    <a:pt x="174248" y="1359065"/>
                  </a:lnTo>
                  <a:lnTo>
                    <a:pt x="218924" y="1380521"/>
                  </a:lnTo>
                  <a:lnTo>
                    <a:pt x="264258" y="1399994"/>
                  </a:lnTo>
                  <a:lnTo>
                    <a:pt x="310200" y="1417463"/>
                  </a:lnTo>
                  <a:lnTo>
                    <a:pt x="356702" y="1432906"/>
                  </a:lnTo>
                  <a:lnTo>
                    <a:pt x="403714" y="1446299"/>
                  </a:lnTo>
                  <a:lnTo>
                    <a:pt x="451189" y="1457621"/>
                  </a:lnTo>
                  <a:lnTo>
                    <a:pt x="499078" y="1466850"/>
                  </a:lnTo>
                  <a:lnTo>
                    <a:pt x="567840" y="1476034"/>
                  </a:lnTo>
                  <a:lnTo>
                    <a:pt x="634218" y="1480628"/>
                  </a:lnTo>
                  <a:lnTo>
                    <a:pt x="698051" y="1481132"/>
                  </a:lnTo>
                  <a:lnTo>
                    <a:pt x="759176" y="1478049"/>
                  </a:lnTo>
                  <a:lnTo>
                    <a:pt x="817430" y="1471880"/>
                  </a:lnTo>
                  <a:lnTo>
                    <a:pt x="872652" y="1463127"/>
                  </a:lnTo>
                  <a:lnTo>
                    <a:pt x="924680" y="1452292"/>
                  </a:lnTo>
                  <a:lnTo>
                    <a:pt x="973351" y="1439877"/>
                  </a:lnTo>
                  <a:lnTo>
                    <a:pt x="1018503" y="1426383"/>
                  </a:lnTo>
                  <a:lnTo>
                    <a:pt x="1059974" y="1412312"/>
                  </a:lnTo>
                  <a:lnTo>
                    <a:pt x="1097602" y="1398166"/>
                  </a:lnTo>
                  <a:lnTo>
                    <a:pt x="1160680" y="1371656"/>
                  </a:lnTo>
                  <a:lnTo>
                    <a:pt x="1226903" y="1340616"/>
                  </a:lnTo>
                  <a:lnTo>
                    <a:pt x="1264504" y="1320828"/>
                  </a:lnTo>
                  <a:lnTo>
                    <a:pt x="1299061" y="1300791"/>
                  </a:lnTo>
                  <a:lnTo>
                    <a:pt x="1360853" y="1259410"/>
                  </a:lnTo>
                  <a:lnTo>
                    <a:pt x="1415901" y="1215345"/>
                  </a:lnTo>
                  <a:lnTo>
                    <a:pt x="1467827" y="1167472"/>
                  </a:lnTo>
                  <a:lnTo>
                    <a:pt x="1520253" y="1114663"/>
                  </a:lnTo>
                  <a:lnTo>
                    <a:pt x="1607754" y="1023732"/>
                  </a:lnTo>
                  <a:lnTo>
                    <a:pt x="1641095" y="989734"/>
                  </a:lnTo>
                  <a:lnTo>
                    <a:pt x="1677277" y="953658"/>
                  </a:lnTo>
                  <a:lnTo>
                    <a:pt x="1716754" y="915363"/>
                  </a:lnTo>
                  <a:lnTo>
                    <a:pt x="1759979" y="874708"/>
                  </a:lnTo>
                  <a:lnTo>
                    <a:pt x="1807403" y="831552"/>
                  </a:lnTo>
                  <a:lnTo>
                    <a:pt x="1859480" y="785755"/>
                  </a:lnTo>
                  <a:lnTo>
                    <a:pt x="1916662" y="737175"/>
                  </a:lnTo>
                  <a:lnTo>
                    <a:pt x="1979402" y="685673"/>
                  </a:lnTo>
                  <a:lnTo>
                    <a:pt x="2041540" y="635789"/>
                  </a:lnTo>
                  <a:lnTo>
                    <a:pt x="2074528" y="609679"/>
                  </a:lnTo>
                  <a:lnTo>
                    <a:pt x="2108861" y="582906"/>
                  </a:lnTo>
                  <a:lnTo>
                    <a:pt x="2144586" y="555558"/>
                  </a:lnTo>
                  <a:lnTo>
                    <a:pt x="2181751" y="527724"/>
                  </a:lnTo>
                  <a:lnTo>
                    <a:pt x="2220405" y="499491"/>
                  </a:lnTo>
                  <a:lnTo>
                    <a:pt x="2260596" y="470947"/>
                  </a:lnTo>
                  <a:lnTo>
                    <a:pt x="2302372" y="442180"/>
                  </a:lnTo>
                  <a:lnTo>
                    <a:pt x="2345781" y="413277"/>
                  </a:lnTo>
                  <a:lnTo>
                    <a:pt x="2390872" y="384327"/>
                  </a:lnTo>
                  <a:lnTo>
                    <a:pt x="2437692" y="355417"/>
                  </a:lnTo>
                  <a:lnTo>
                    <a:pt x="2486290" y="326635"/>
                  </a:lnTo>
                  <a:lnTo>
                    <a:pt x="2536713" y="298068"/>
                  </a:lnTo>
                  <a:lnTo>
                    <a:pt x="2589011" y="269806"/>
                  </a:lnTo>
                  <a:lnTo>
                    <a:pt x="2643231" y="241935"/>
                  </a:lnTo>
                  <a:lnTo>
                    <a:pt x="2687895" y="220062"/>
                  </a:lnTo>
                  <a:lnTo>
                    <a:pt x="2732828" y="198999"/>
                  </a:lnTo>
                  <a:lnTo>
                    <a:pt x="2778021" y="178746"/>
                  </a:lnTo>
                  <a:lnTo>
                    <a:pt x="2823466" y="159308"/>
                  </a:lnTo>
                  <a:lnTo>
                    <a:pt x="2869155" y="140687"/>
                  </a:lnTo>
                  <a:lnTo>
                    <a:pt x="2915078" y="122886"/>
                  </a:lnTo>
                  <a:lnTo>
                    <a:pt x="2961228" y="105906"/>
                  </a:lnTo>
                  <a:lnTo>
                    <a:pt x="3007595" y="89752"/>
                  </a:lnTo>
                  <a:lnTo>
                    <a:pt x="3054172" y="74426"/>
                  </a:lnTo>
                  <a:lnTo>
                    <a:pt x="3100949" y="59929"/>
                  </a:lnTo>
                  <a:lnTo>
                    <a:pt x="3147918" y="46266"/>
                  </a:lnTo>
                  <a:lnTo>
                    <a:pt x="3195070" y="33439"/>
                  </a:lnTo>
                  <a:lnTo>
                    <a:pt x="3242397" y="21450"/>
                  </a:lnTo>
                  <a:lnTo>
                    <a:pt x="3289890" y="10303"/>
                  </a:lnTo>
                  <a:lnTo>
                    <a:pt x="3337540" y="0"/>
                  </a:lnTo>
                  <a:close/>
                </a:path>
              </a:pathLst>
            </a:custGeom>
            <a:solidFill>
              <a:srgbClr val="9999CC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uk-UA"/>
            </a:p>
          </p:txBody>
        </p:sp>
        <p:pic>
          <p:nvPicPr>
            <p:cNvPr id="501" name="object 17"/>
            <p:cNvPicPr/>
            <p:nvPr/>
          </p:nvPicPr>
          <p:blipFill>
            <a:blip r:embed="rId8"/>
            <a:stretch/>
          </p:blipFill>
          <p:spPr>
            <a:xfrm>
              <a:off x="3960" y="-7200"/>
              <a:ext cx="9135000" cy="6857280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502" name="PlaceHolder 1"/>
          <p:cNvSpPr>
            <a:spLocks noGrp="1"/>
          </p:cNvSpPr>
          <p:nvPr>
            <p:ph type="title"/>
          </p:nvPr>
        </p:nvSpPr>
        <p:spPr>
          <a:xfrm>
            <a:off x="285840" y="202320"/>
            <a:ext cx="8625240" cy="1157760"/>
          </a:xfrm>
          <a:prstGeom prst="rect">
            <a:avLst/>
          </a:prstGeom>
          <a:noFill/>
          <a:ln w="0">
            <a:noFill/>
          </a:ln>
        </p:spPr>
        <p:txBody>
          <a:bodyPr lIns="0" tIns="13320" rIns="0" bIns="0" anchor="t">
            <a:noAutofit/>
          </a:bodyPr>
          <a:lstStyle/>
          <a:p>
            <a:pPr marL="12600" algn="ctr">
              <a:lnSpc>
                <a:spcPct val="100000"/>
              </a:lnSpc>
              <a:spcBef>
                <a:spcPts val="105"/>
              </a:spcBef>
            </a:pPr>
            <a:r>
              <a:rPr lang="uk-UA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«Мовний куферок» </a:t>
            </a:r>
            <a:br>
              <a:rPr lang="uk-UA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uk-UA" sz="2400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(учитель Моравська Х.Й.) </a:t>
            </a:r>
            <a:r>
              <a:rPr lang="uk-UA" sz="2000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uk-UA" sz="2000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uk-UA" sz="2000" b="0" strike="noStrike" spc="-1" dirty="0">
              <a:latin typeface="Arial"/>
            </a:endParaRPr>
          </a:p>
        </p:txBody>
      </p:sp>
      <p:pic>
        <p:nvPicPr>
          <p:cNvPr id="4" name="Рисунок 3" descr="Зображення, що містить люди, чоловік, знімок екрана, одежа&#10;&#10;Автоматично згенерований опис">
            <a:extLst>
              <a:ext uri="{FF2B5EF4-FFF2-40B4-BE49-F238E27FC236}">
                <a16:creationId xmlns="" xmlns:a16="http://schemas.microsoft.com/office/drawing/2014/main" id="{AB13A9C2-14CE-AC77-EE8B-4831CBB80DA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314" y="1066374"/>
            <a:ext cx="7728857" cy="5464544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8" name="object 4"/>
          <p:cNvGrpSpPr/>
          <p:nvPr/>
        </p:nvGrpSpPr>
        <p:grpSpPr>
          <a:xfrm>
            <a:off x="1440" y="-7200"/>
            <a:ext cx="9141480" cy="6864120"/>
            <a:chOff x="1440" y="-7200"/>
            <a:chExt cx="9141480" cy="6864120"/>
          </a:xfrm>
        </p:grpSpPr>
        <p:pic>
          <p:nvPicPr>
            <p:cNvPr id="489" name="object 5"/>
            <p:cNvPicPr/>
            <p:nvPr/>
          </p:nvPicPr>
          <p:blipFill>
            <a:blip r:embed="rId2"/>
            <a:stretch/>
          </p:blipFill>
          <p:spPr>
            <a:xfrm>
              <a:off x="7625880" y="3217320"/>
              <a:ext cx="1367280" cy="363888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490" name="object 6"/>
            <p:cNvSpPr/>
            <p:nvPr/>
          </p:nvSpPr>
          <p:spPr>
            <a:xfrm>
              <a:off x="7714440" y="3330720"/>
              <a:ext cx="1196640" cy="3522600"/>
            </a:xfrm>
            <a:custGeom>
              <a:avLst/>
              <a:gdLst/>
              <a:ahLst/>
              <a:cxnLst/>
              <a:rect l="l" t="t" r="r" b="b"/>
              <a:pathLst>
                <a:path w="1198245" h="3520440">
                  <a:moveTo>
                    <a:pt x="1197831" y="0"/>
                  </a:moveTo>
                  <a:lnTo>
                    <a:pt x="1129889" y="18297"/>
                  </a:lnTo>
                  <a:lnTo>
                    <a:pt x="1091180" y="30901"/>
                  </a:lnTo>
                  <a:lnTo>
                    <a:pt x="1049895" y="46196"/>
                  </a:lnTo>
                  <a:lnTo>
                    <a:pt x="1006469" y="64472"/>
                  </a:lnTo>
                  <a:lnTo>
                    <a:pt x="961339" y="86019"/>
                  </a:lnTo>
                  <a:lnTo>
                    <a:pt x="914940" y="111128"/>
                  </a:lnTo>
                  <a:lnTo>
                    <a:pt x="867710" y="140088"/>
                  </a:lnTo>
                  <a:lnTo>
                    <a:pt x="820084" y="173191"/>
                  </a:lnTo>
                  <a:lnTo>
                    <a:pt x="772499" y="210726"/>
                  </a:lnTo>
                  <a:lnTo>
                    <a:pt x="725391" y="252984"/>
                  </a:lnTo>
                  <a:lnTo>
                    <a:pt x="681975" y="297086"/>
                  </a:lnTo>
                  <a:lnTo>
                    <a:pt x="642215" y="342493"/>
                  </a:lnTo>
                  <a:lnTo>
                    <a:pt x="605954" y="388959"/>
                  </a:lnTo>
                  <a:lnTo>
                    <a:pt x="573036" y="436236"/>
                  </a:lnTo>
                  <a:lnTo>
                    <a:pt x="543307" y="484076"/>
                  </a:lnTo>
                  <a:lnTo>
                    <a:pt x="516611" y="532232"/>
                  </a:lnTo>
                  <a:lnTo>
                    <a:pt x="492792" y="580457"/>
                  </a:lnTo>
                  <a:lnTo>
                    <a:pt x="471696" y="628504"/>
                  </a:lnTo>
                  <a:lnTo>
                    <a:pt x="453166" y="676124"/>
                  </a:lnTo>
                  <a:lnTo>
                    <a:pt x="437047" y="723071"/>
                  </a:lnTo>
                  <a:lnTo>
                    <a:pt x="423185" y="769097"/>
                  </a:lnTo>
                  <a:lnTo>
                    <a:pt x="411423" y="813955"/>
                  </a:lnTo>
                  <a:lnTo>
                    <a:pt x="401606" y="857397"/>
                  </a:lnTo>
                  <a:lnTo>
                    <a:pt x="393578" y="899176"/>
                  </a:lnTo>
                  <a:lnTo>
                    <a:pt x="387185" y="939045"/>
                  </a:lnTo>
                  <a:lnTo>
                    <a:pt x="378681" y="1012063"/>
                  </a:lnTo>
                  <a:lnTo>
                    <a:pt x="374217" y="1077327"/>
                  </a:lnTo>
                  <a:lnTo>
                    <a:pt x="372453" y="1138729"/>
                  </a:lnTo>
                  <a:lnTo>
                    <a:pt x="373138" y="1196607"/>
                  </a:lnTo>
                  <a:lnTo>
                    <a:pt x="376021" y="1251303"/>
                  </a:lnTo>
                  <a:lnTo>
                    <a:pt x="380853" y="1303156"/>
                  </a:lnTo>
                  <a:lnTo>
                    <a:pt x="387382" y="1352508"/>
                  </a:lnTo>
                  <a:lnTo>
                    <a:pt x="395360" y="1399699"/>
                  </a:lnTo>
                  <a:lnTo>
                    <a:pt x="404535" y="1445070"/>
                  </a:lnTo>
                  <a:lnTo>
                    <a:pt x="414657" y="1488960"/>
                  </a:lnTo>
                  <a:lnTo>
                    <a:pt x="425476" y="1531711"/>
                  </a:lnTo>
                  <a:lnTo>
                    <a:pt x="436741" y="1573662"/>
                  </a:lnTo>
                  <a:lnTo>
                    <a:pt x="448203" y="1615155"/>
                  </a:lnTo>
                  <a:lnTo>
                    <a:pt x="459610" y="1656529"/>
                  </a:lnTo>
                  <a:lnTo>
                    <a:pt x="470713" y="1698126"/>
                  </a:lnTo>
                  <a:lnTo>
                    <a:pt x="481262" y="1740285"/>
                  </a:lnTo>
                  <a:lnTo>
                    <a:pt x="491005" y="1783348"/>
                  </a:lnTo>
                  <a:lnTo>
                    <a:pt x="499694" y="1827654"/>
                  </a:lnTo>
                  <a:lnTo>
                    <a:pt x="507076" y="1873545"/>
                  </a:lnTo>
                  <a:lnTo>
                    <a:pt x="512903" y="1921360"/>
                  </a:lnTo>
                  <a:lnTo>
                    <a:pt x="516924" y="1971440"/>
                  </a:lnTo>
                  <a:lnTo>
                    <a:pt x="518889" y="2024126"/>
                  </a:lnTo>
                  <a:lnTo>
                    <a:pt x="518803" y="2095536"/>
                  </a:lnTo>
                  <a:lnTo>
                    <a:pt x="516272" y="2162749"/>
                  </a:lnTo>
                  <a:lnTo>
                    <a:pt x="511443" y="2225982"/>
                  </a:lnTo>
                  <a:lnTo>
                    <a:pt x="504462" y="2285450"/>
                  </a:lnTo>
                  <a:lnTo>
                    <a:pt x="495478" y="2341372"/>
                  </a:lnTo>
                  <a:lnTo>
                    <a:pt x="484636" y="2393965"/>
                  </a:lnTo>
                  <a:lnTo>
                    <a:pt x="472084" y="2443444"/>
                  </a:lnTo>
                  <a:lnTo>
                    <a:pt x="457968" y="2490027"/>
                  </a:lnTo>
                  <a:lnTo>
                    <a:pt x="442435" y="2533930"/>
                  </a:lnTo>
                  <a:lnTo>
                    <a:pt x="425632" y="2575372"/>
                  </a:lnTo>
                  <a:lnTo>
                    <a:pt x="407705" y="2614568"/>
                  </a:lnTo>
                  <a:lnTo>
                    <a:pt x="388803" y="2651736"/>
                  </a:lnTo>
                  <a:lnTo>
                    <a:pt x="369071" y="2687092"/>
                  </a:lnTo>
                  <a:lnTo>
                    <a:pt x="348657" y="2720854"/>
                  </a:lnTo>
                  <a:lnTo>
                    <a:pt x="327707" y="2753237"/>
                  </a:lnTo>
                  <a:lnTo>
                    <a:pt x="284787" y="2814739"/>
                  </a:lnTo>
                  <a:lnTo>
                    <a:pt x="236366" y="2878437"/>
                  </a:lnTo>
                  <a:lnTo>
                    <a:pt x="207802" y="2912495"/>
                  </a:lnTo>
                  <a:lnTo>
                    <a:pt x="178213" y="2947414"/>
                  </a:lnTo>
                  <a:lnTo>
                    <a:pt x="148396" y="2984142"/>
                  </a:lnTo>
                  <a:lnTo>
                    <a:pt x="119145" y="3023629"/>
                  </a:lnTo>
                  <a:lnTo>
                    <a:pt x="91256" y="3066823"/>
                  </a:lnTo>
                  <a:lnTo>
                    <a:pt x="65525" y="3114673"/>
                  </a:lnTo>
                  <a:lnTo>
                    <a:pt x="42746" y="3168128"/>
                  </a:lnTo>
                  <a:lnTo>
                    <a:pt x="23716" y="3228136"/>
                  </a:lnTo>
                  <a:lnTo>
                    <a:pt x="13038" y="3276073"/>
                  </a:lnTo>
                  <a:lnTo>
                    <a:pt x="5522" y="3324554"/>
                  </a:lnTo>
                  <a:lnTo>
                    <a:pt x="1173" y="3373405"/>
                  </a:lnTo>
                  <a:lnTo>
                    <a:pt x="0" y="3422452"/>
                  </a:lnTo>
                  <a:lnTo>
                    <a:pt x="2008" y="3471522"/>
                  </a:lnTo>
                  <a:lnTo>
                    <a:pt x="7206" y="3520439"/>
                  </a:lnTo>
                </a:path>
              </a:pathLst>
            </a:custGeom>
            <a:noFill/>
            <a:ln w="18288">
              <a:solidFill>
                <a:srgbClr val="FCD25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uk-UA"/>
            </a:p>
          </p:txBody>
        </p:sp>
        <p:pic>
          <p:nvPicPr>
            <p:cNvPr id="491" name="object 7"/>
            <p:cNvPicPr/>
            <p:nvPr/>
          </p:nvPicPr>
          <p:blipFill>
            <a:blip r:embed="rId3"/>
            <a:stretch/>
          </p:blipFill>
          <p:spPr>
            <a:xfrm>
              <a:off x="7753320" y="3037680"/>
              <a:ext cx="1388880" cy="381852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492" name="object 8"/>
            <p:cNvSpPr/>
            <p:nvPr/>
          </p:nvSpPr>
          <p:spPr>
            <a:xfrm>
              <a:off x="7945200" y="3147480"/>
              <a:ext cx="1193760" cy="3703320"/>
            </a:xfrm>
            <a:custGeom>
              <a:avLst/>
              <a:gdLst/>
              <a:ahLst/>
              <a:cxnLst/>
              <a:rect l="l" t="t" r="r" b="b"/>
              <a:pathLst>
                <a:path w="1195070" h="3700779">
                  <a:moveTo>
                    <a:pt x="1194783" y="0"/>
                  </a:moveTo>
                  <a:lnTo>
                    <a:pt x="1127002" y="19244"/>
                  </a:lnTo>
                  <a:lnTo>
                    <a:pt x="1088389" y="32484"/>
                  </a:lnTo>
                  <a:lnTo>
                    <a:pt x="1047206" y="48546"/>
                  </a:lnTo>
                  <a:lnTo>
                    <a:pt x="1003889" y="67734"/>
                  </a:lnTo>
                  <a:lnTo>
                    <a:pt x="958871" y="90356"/>
                  </a:lnTo>
                  <a:lnTo>
                    <a:pt x="912588" y="116717"/>
                  </a:lnTo>
                  <a:lnTo>
                    <a:pt x="865473" y="147124"/>
                  </a:lnTo>
                  <a:lnTo>
                    <a:pt x="817961" y="181883"/>
                  </a:lnTo>
                  <a:lnTo>
                    <a:pt x="770487" y="221301"/>
                  </a:lnTo>
                  <a:lnTo>
                    <a:pt x="723486" y="265683"/>
                  </a:lnTo>
                  <a:lnTo>
                    <a:pt x="682487" y="309366"/>
                  </a:lnTo>
                  <a:lnTo>
                    <a:pt x="644750" y="354287"/>
                  </a:lnTo>
                  <a:lnTo>
                    <a:pt x="610142" y="400228"/>
                  </a:lnTo>
                  <a:lnTo>
                    <a:pt x="578533" y="446969"/>
                  </a:lnTo>
                  <a:lnTo>
                    <a:pt x="549793" y="494293"/>
                  </a:lnTo>
                  <a:lnTo>
                    <a:pt x="523790" y="541979"/>
                  </a:lnTo>
                  <a:lnTo>
                    <a:pt x="500393" y="589809"/>
                  </a:lnTo>
                  <a:lnTo>
                    <a:pt x="479473" y="637562"/>
                  </a:lnTo>
                  <a:lnTo>
                    <a:pt x="460897" y="685022"/>
                  </a:lnTo>
                  <a:lnTo>
                    <a:pt x="444536" y="731967"/>
                  </a:lnTo>
                  <a:lnTo>
                    <a:pt x="430258" y="778179"/>
                  </a:lnTo>
                  <a:lnTo>
                    <a:pt x="417933" y="823439"/>
                  </a:lnTo>
                  <a:lnTo>
                    <a:pt x="407430" y="867528"/>
                  </a:lnTo>
                  <a:lnTo>
                    <a:pt x="398618" y="910227"/>
                  </a:lnTo>
                  <a:lnTo>
                    <a:pt x="391366" y="951316"/>
                  </a:lnTo>
                  <a:lnTo>
                    <a:pt x="385544" y="990577"/>
                  </a:lnTo>
                  <a:lnTo>
                    <a:pt x="377665" y="1062735"/>
                  </a:lnTo>
                  <a:lnTo>
                    <a:pt x="373358" y="1128231"/>
                  </a:lnTo>
                  <a:lnTo>
                    <a:pt x="371515" y="1190017"/>
                  </a:lnTo>
                  <a:lnTo>
                    <a:pt x="371919" y="1248403"/>
                  </a:lnTo>
                  <a:lnTo>
                    <a:pt x="374353" y="1303701"/>
                  </a:lnTo>
                  <a:lnTo>
                    <a:pt x="378599" y="1356221"/>
                  </a:lnTo>
                  <a:lnTo>
                    <a:pt x="384440" y="1406275"/>
                  </a:lnTo>
                  <a:lnTo>
                    <a:pt x="391659" y="1454173"/>
                  </a:lnTo>
                  <a:lnTo>
                    <a:pt x="400039" y="1500227"/>
                  </a:lnTo>
                  <a:lnTo>
                    <a:pt x="409363" y="1544746"/>
                  </a:lnTo>
                  <a:lnTo>
                    <a:pt x="419413" y="1588042"/>
                  </a:lnTo>
                  <a:lnTo>
                    <a:pt x="429973" y="1630425"/>
                  </a:lnTo>
                  <a:lnTo>
                    <a:pt x="462534" y="1755212"/>
                  </a:lnTo>
                  <a:lnTo>
                    <a:pt x="472959" y="1797055"/>
                  </a:lnTo>
                  <a:lnTo>
                    <a:pt x="482806" y="1839540"/>
                  </a:lnTo>
                  <a:lnTo>
                    <a:pt x="491860" y="1882979"/>
                  </a:lnTo>
                  <a:lnTo>
                    <a:pt x="499903" y="1927681"/>
                  </a:lnTo>
                  <a:lnTo>
                    <a:pt x="506717" y="1973958"/>
                  </a:lnTo>
                  <a:lnTo>
                    <a:pt x="512086" y="2022120"/>
                  </a:lnTo>
                  <a:lnTo>
                    <a:pt x="515792" y="2072479"/>
                  </a:lnTo>
                  <a:lnTo>
                    <a:pt x="517619" y="2125344"/>
                  </a:lnTo>
                  <a:lnTo>
                    <a:pt x="517583" y="2196497"/>
                  </a:lnTo>
                  <a:lnTo>
                    <a:pt x="515355" y="2263682"/>
                  </a:lnTo>
                  <a:lnTo>
                    <a:pt x="511058" y="2327094"/>
                  </a:lnTo>
                  <a:lnTo>
                    <a:pt x="504816" y="2386926"/>
                  </a:lnTo>
                  <a:lnTo>
                    <a:pt x="496754" y="2443372"/>
                  </a:lnTo>
                  <a:lnTo>
                    <a:pt x="486997" y="2496627"/>
                  </a:lnTo>
                  <a:lnTo>
                    <a:pt x="475669" y="2546882"/>
                  </a:lnTo>
                  <a:lnTo>
                    <a:pt x="462894" y="2594333"/>
                  </a:lnTo>
                  <a:lnTo>
                    <a:pt x="448797" y="2639172"/>
                  </a:lnTo>
                  <a:lnTo>
                    <a:pt x="433502" y="2681594"/>
                  </a:lnTo>
                  <a:lnTo>
                    <a:pt x="417134" y="2721792"/>
                  </a:lnTo>
                  <a:lnTo>
                    <a:pt x="399816" y="2759960"/>
                  </a:lnTo>
                  <a:lnTo>
                    <a:pt x="381675" y="2796291"/>
                  </a:lnTo>
                  <a:lnTo>
                    <a:pt x="362833" y="2830980"/>
                  </a:lnTo>
                  <a:lnTo>
                    <a:pt x="343415" y="2864219"/>
                  </a:lnTo>
                  <a:lnTo>
                    <a:pt x="303350" y="2927124"/>
                  </a:lnTo>
                  <a:lnTo>
                    <a:pt x="262476" y="2986557"/>
                  </a:lnTo>
                  <a:lnTo>
                    <a:pt x="238546" y="3018847"/>
                  </a:lnTo>
                  <a:lnTo>
                    <a:pt x="213090" y="3050980"/>
                  </a:lnTo>
                  <a:lnTo>
                    <a:pt x="186684" y="3083684"/>
                  </a:lnTo>
                  <a:lnTo>
                    <a:pt x="159906" y="3117685"/>
                  </a:lnTo>
                  <a:lnTo>
                    <a:pt x="133332" y="3153708"/>
                  </a:lnTo>
                  <a:lnTo>
                    <a:pt x="107540" y="3192481"/>
                  </a:lnTo>
                  <a:lnTo>
                    <a:pt x="83105" y="3234729"/>
                  </a:lnTo>
                  <a:lnTo>
                    <a:pt x="60605" y="3281179"/>
                  </a:lnTo>
                  <a:lnTo>
                    <a:pt x="40616" y="3332558"/>
                  </a:lnTo>
                  <a:lnTo>
                    <a:pt x="23716" y="3389591"/>
                  </a:lnTo>
                  <a:lnTo>
                    <a:pt x="13038" y="3439926"/>
                  </a:lnTo>
                  <a:lnTo>
                    <a:pt x="5522" y="3490832"/>
                  </a:lnTo>
                  <a:lnTo>
                    <a:pt x="1173" y="3542127"/>
                  </a:lnTo>
                  <a:lnTo>
                    <a:pt x="0" y="3593628"/>
                  </a:lnTo>
                  <a:lnTo>
                    <a:pt x="2008" y="3645152"/>
                  </a:lnTo>
                  <a:lnTo>
                    <a:pt x="7206" y="3696515"/>
                  </a:lnTo>
                  <a:lnTo>
                    <a:pt x="1194783" y="3700294"/>
                  </a:lnTo>
                  <a:lnTo>
                    <a:pt x="119478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uk-UA"/>
            </a:p>
          </p:txBody>
        </p:sp>
        <p:pic>
          <p:nvPicPr>
            <p:cNvPr id="493" name="object 9"/>
            <p:cNvPicPr/>
            <p:nvPr/>
          </p:nvPicPr>
          <p:blipFill>
            <a:blip r:embed="rId4"/>
            <a:stretch/>
          </p:blipFill>
          <p:spPr>
            <a:xfrm>
              <a:off x="7863840" y="3577320"/>
              <a:ext cx="1278720" cy="327888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494" name="object 10"/>
            <p:cNvSpPr/>
            <p:nvPr/>
          </p:nvSpPr>
          <p:spPr>
            <a:xfrm>
              <a:off x="8055000" y="3687480"/>
              <a:ext cx="1083960" cy="3169080"/>
            </a:xfrm>
            <a:custGeom>
              <a:avLst/>
              <a:gdLst/>
              <a:ahLst/>
              <a:cxnLst/>
              <a:rect l="l" t="t" r="r" b="b"/>
              <a:pathLst>
                <a:path w="1085215" h="3167379">
                  <a:moveTo>
                    <a:pt x="1084780" y="0"/>
                  </a:moveTo>
                  <a:lnTo>
                    <a:pt x="1076015" y="52158"/>
                  </a:lnTo>
                  <a:lnTo>
                    <a:pt x="1066428" y="104115"/>
                  </a:lnTo>
                  <a:lnTo>
                    <a:pt x="1056021" y="155858"/>
                  </a:lnTo>
                  <a:lnTo>
                    <a:pt x="1044798" y="207374"/>
                  </a:lnTo>
                  <a:lnTo>
                    <a:pt x="1032760" y="258650"/>
                  </a:lnTo>
                  <a:lnTo>
                    <a:pt x="1019911" y="309675"/>
                  </a:lnTo>
                  <a:lnTo>
                    <a:pt x="1006254" y="360435"/>
                  </a:lnTo>
                  <a:lnTo>
                    <a:pt x="991791" y="410919"/>
                  </a:lnTo>
                  <a:lnTo>
                    <a:pt x="976525" y="461113"/>
                  </a:lnTo>
                  <a:lnTo>
                    <a:pt x="960459" y="511006"/>
                  </a:lnTo>
                  <a:lnTo>
                    <a:pt x="943596" y="560584"/>
                  </a:lnTo>
                  <a:lnTo>
                    <a:pt x="925938" y="609836"/>
                  </a:lnTo>
                  <a:lnTo>
                    <a:pt x="907488" y="658749"/>
                  </a:lnTo>
                  <a:lnTo>
                    <a:pt x="884142" y="717409"/>
                  </a:lnTo>
                  <a:lnTo>
                    <a:pt x="860434" y="773692"/>
                  </a:lnTo>
                  <a:lnTo>
                    <a:pt x="836458" y="827667"/>
                  </a:lnTo>
                  <a:lnTo>
                    <a:pt x="812311" y="879403"/>
                  </a:lnTo>
                  <a:lnTo>
                    <a:pt x="788089" y="928967"/>
                  </a:lnTo>
                  <a:lnTo>
                    <a:pt x="763887" y="976429"/>
                  </a:lnTo>
                  <a:lnTo>
                    <a:pt x="739800" y="1021857"/>
                  </a:lnTo>
                  <a:lnTo>
                    <a:pt x="715926" y="1065320"/>
                  </a:lnTo>
                  <a:lnTo>
                    <a:pt x="692359" y="1106887"/>
                  </a:lnTo>
                  <a:lnTo>
                    <a:pt x="669196" y="1146625"/>
                  </a:lnTo>
                  <a:lnTo>
                    <a:pt x="646533" y="1184603"/>
                  </a:lnTo>
                  <a:lnTo>
                    <a:pt x="624464" y="1220891"/>
                  </a:lnTo>
                  <a:lnTo>
                    <a:pt x="582495" y="1288669"/>
                  </a:lnTo>
                  <a:lnTo>
                    <a:pt x="539014" y="1357123"/>
                  </a:lnTo>
                  <a:lnTo>
                    <a:pt x="498381" y="1418594"/>
                  </a:lnTo>
                  <a:lnTo>
                    <a:pt x="460437" y="1473747"/>
                  </a:lnTo>
                  <a:lnTo>
                    <a:pt x="425020" y="1523252"/>
                  </a:lnTo>
                  <a:lnTo>
                    <a:pt x="391971" y="1567774"/>
                  </a:lnTo>
                  <a:lnTo>
                    <a:pt x="361130" y="1607981"/>
                  </a:lnTo>
                  <a:lnTo>
                    <a:pt x="332337" y="1644541"/>
                  </a:lnTo>
                  <a:lnTo>
                    <a:pt x="256647" y="1739010"/>
                  </a:lnTo>
                  <a:lnTo>
                    <a:pt x="234446" y="1767654"/>
                  </a:lnTo>
                  <a:lnTo>
                    <a:pt x="193630" y="1824678"/>
                  </a:lnTo>
                  <a:lnTo>
                    <a:pt x="156526" y="1885799"/>
                  </a:lnTo>
                  <a:lnTo>
                    <a:pt x="121856" y="1956357"/>
                  </a:lnTo>
                  <a:lnTo>
                    <a:pt x="105033" y="1996843"/>
                  </a:lnTo>
                  <a:lnTo>
                    <a:pt x="88338" y="2041690"/>
                  </a:lnTo>
                  <a:lnTo>
                    <a:pt x="69138" y="2098135"/>
                  </a:lnTo>
                  <a:lnTo>
                    <a:pt x="47047" y="2172814"/>
                  </a:lnTo>
                  <a:lnTo>
                    <a:pt x="36066" y="2216510"/>
                  </a:lnTo>
                  <a:lnTo>
                    <a:pt x="25739" y="2264189"/>
                  </a:lnTo>
                  <a:lnTo>
                    <a:pt x="16526" y="2315658"/>
                  </a:lnTo>
                  <a:lnTo>
                    <a:pt x="8886" y="2370725"/>
                  </a:lnTo>
                  <a:lnTo>
                    <a:pt x="3279" y="2429197"/>
                  </a:lnTo>
                  <a:lnTo>
                    <a:pt x="164" y="2490883"/>
                  </a:lnTo>
                  <a:lnTo>
                    <a:pt x="0" y="2555590"/>
                  </a:lnTo>
                  <a:lnTo>
                    <a:pt x="3245" y="2623127"/>
                  </a:lnTo>
                  <a:lnTo>
                    <a:pt x="10360" y="2693301"/>
                  </a:lnTo>
                  <a:lnTo>
                    <a:pt x="17881" y="2743260"/>
                  </a:lnTo>
                  <a:lnTo>
                    <a:pt x="27250" y="2792740"/>
                  </a:lnTo>
                  <a:lnTo>
                    <a:pt x="38446" y="2841680"/>
                  </a:lnTo>
                  <a:lnTo>
                    <a:pt x="51449" y="2890017"/>
                  </a:lnTo>
                  <a:lnTo>
                    <a:pt x="66240" y="2937690"/>
                  </a:lnTo>
                  <a:lnTo>
                    <a:pt x="82799" y="2984636"/>
                  </a:lnTo>
                  <a:lnTo>
                    <a:pt x="101106" y="3030794"/>
                  </a:lnTo>
                  <a:lnTo>
                    <a:pt x="121141" y="3076102"/>
                  </a:lnTo>
                  <a:lnTo>
                    <a:pt x="142884" y="3120498"/>
                  </a:lnTo>
                  <a:lnTo>
                    <a:pt x="166316" y="3163920"/>
                  </a:lnTo>
                  <a:lnTo>
                    <a:pt x="1084780" y="3166853"/>
                  </a:lnTo>
                  <a:lnTo>
                    <a:pt x="1084780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uk-UA"/>
            </a:p>
          </p:txBody>
        </p:sp>
        <p:pic>
          <p:nvPicPr>
            <p:cNvPr id="495" name="object 11"/>
            <p:cNvPicPr/>
            <p:nvPr/>
          </p:nvPicPr>
          <p:blipFill>
            <a:blip r:embed="rId5"/>
            <a:stretch/>
          </p:blipFill>
          <p:spPr>
            <a:xfrm>
              <a:off x="7698960" y="2738520"/>
              <a:ext cx="1443240" cy="411768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496" name="object 12"/>
            <p:cNvSpPr/>
            <p:nvPr/>
          </p:nvSpPr>
          <p:spPr>
            <a:xfrm>
              <a:off x="7790400" y="2985840"/>
              <a:ext cx="1352520" cy="3871080"/>
            </a:xfrm>
            <a:custGeom>
              <a:avLst/>
              <a:gdLst/>
              <a:ahLst/>
              <a:cxnLst/>
              <a:rect l="l" t="t" r="r" b="b"/>
              <a:pathLst>
                <a:path w="1353820" h="3868420">
                  <a:moveTo>
                    <a:pt x="211545" y="3867831"/>
                  </a:moveTo>
                  <a:lnTo>
                    <a:pt x="188488" y="3825662"/>
                  </a:lnTo>
                  <a:lnTo>
                    <a:pt x="166689" y="3782753"/>
                  </a:lnTo>
                  <a:lnTo>
                    <a:pt x="146159" y="3739140"/>
                  </a:lnTo>
                  <a:lnTo>
                    <a:pt x="126911" y="3694858"/>
                  </a:lnTo>
                  <a:lnTo>
                    <a:pt x="108957" y="3649943"/>
                  </a:lnTo>
                  <a:lnTo>
                    <a:pt x="92311" y="3604430"/>
                  </a:lnTo>
                  <a:lnTo>
                    <a:pt x="76983" y="3558355"/>
                  </a:lnTo>
                  <a:lnTo>
                    <a:pt x="62988" y="3511753"/>
                  </a:lnTo>
                  <a:lnTo>
                    <a:pt x="50336" y="3464660"/>
                  </a:lnTo>
                  <a:lnTo>
                    <a:pt x="39042" y="3417111"/>
                  </a:lnTo>
                  <a:lnTo>
                    <a:pt x="29117" y="3369142"/>
                  </a:lnTo>
                  <a:lnTo>
                    <a:pt x="20574" y="3320789"/>
                  </a:lnTo>
                  <a:lnTo>
                    <a:pt x="13425" y="3272087"/>
                  </a:lnTo>
                  <a:lnTo>
                    <a:pt x="6088" y="3203869"/>
                  </a:lnTo>
                  <a:lnTo>
                    <a:pt x="1700" y="3137569"/>
                  </a:lnTo>
                  <a:lnTo>
                    <a:pt x="0" y="3073295"/>
                  </a:lnTo>
                  <a:lnTo>
                    <a:pt x="726" y="3011156"/>
                  </a:lnTo>
                  <a:lnTo>
                    <a:pt x="3619" y="2951261"/>
                  </a:lnTo>
                  <a:lnTo>
                    <a:pt x="8419" y="2893719"/>
                  </a:lnTo>
                  <a:lnTo>
                    <a:pt x="14863" y="2838639"/>
                  </a:lnTo>
                  <a:lnTo>
                    <a:pt x="22693" y="2786130"/>
                  </a:lnTo>
                  <a:lnTo>
                    <a:pt x="31647" y="2736301"/>
                  </a:lnTo>
                  <a:lnTo>
                    <a:pt x="41464" y="2689261"/>
                  </a:lnTo>
                  <a:lnTo>
                    <a:pt x="51885" y="2645118"/>
                  </a:lnTo>
                  <a:lnTo>
                    <a:pt x="62648" y="2603982"/>
                  </a:lnTo>
                  <a:lnTo>
                    <a:pt x="73494" y="2565961"/>
                  </a:lnTo>
                  <a:lnTo>
                    <a:pt x="94389" y="2499701"/>
                  </a:lnTo>
                  <a:lnTo>
                    <a:pt x="112485" y="2447209"/>
                  </a:lnTo>
                  <a:lnTo>
                    <a:pt x="129268" y="2401794"/>
                  </a:lnTo>
                  <a:lnTo>
                    <a:pt x="146126" y="2359947"/>
                  </a:lnTo>
                  <a:lnTo>
                    <a:pt x="163159" y="2321249"/>
                  </a:lnTo>
                  <a:lnTo>
                    <a:pt x="180468" y="2285281"/>
                  </a:lnTo>
                  <a:lnTo>
                    <a:pt x="216319" y="2219862"/>
                  </a:lnTo>
                  <a:lnTo>
                    <a:pt x="254485" y="2160335"/>
                  </a:lnTo>
                  <a:lnTo>
                    <a:pt x="295773" y="2103351"/>
                  </a:lnTo>
                  <a:lnTo>
                    <a:pt x="340989" y="2045556"/>
                  </a:lnTo>
                  <a:lnTo>
                    <a:pt x="365323" y="2015307"/>
                  </a:lnTo>
                  <a:lnTo>
                    <a:pt x="390942" y="1983599"/>
                  </a:lnTo>
                  <a:lnTo>
                    <a:pt x="417947" y="1950013"/>
                  </a:lnTo>
                  <a:lnTo>
                    <a:pt x="446438" y="1914129"/>
                  </a:lnTo>
                  <a:lnTo>
                    <a:pt x="476517" y="1875529"/>
                  </a:lnTo>
                  <a:lnTo>
                    <a:pt x="508284" y="1833793"/>
                  </a:lnTo>
                  <a:lnTo>
                    <a:pt x="541841" y="1788504"/>
                  </a:lnTo>
                  <a:lnTo>
                    <a:pt x="577287" y="1739240"/>
                  </a:lnTo>
                  <a:lnTo>
                    <a:pt x="614725" y="1685585"/>
                  </a:lnTo>
                  <a:lnTo>
                    <a:pt x="654254" y="1627118"/>
                  </a:lnTo>
                  <a:lnTo>
                    <a:pt x="695976" y="1563421"/>
                  </a:lnTo>
                  <a:lnTo>
                    <a:pt x="739992" y="1494074"/>
                  </a:lnTo>
                  <a:lnTo>
                    <a:pt x="760239" y="1461624"/>
                  </a:lnTo>
                  <a:lnTo>
                    <a:pt x="781106" y="1427999"/>
                  </a:lnTo>
                  <a:lnTo>
                    <a:pt x="802536" y="1393158"/>
                  </a:lnTo>
                  <a:lnTo>
                    <a:pt x="824471" y="1357060"/>
                  </a:lnTo>
                  <a:lnTo>
                    <a:pt x="846855" y="1319665"/>
                  </a:lnTo>
                  <a:lnTo>
                    <a:pt x="869630" y="1280931"/>
                  </a:lnTo>
                  <a:lnTo>
                    <a:pt x="892740" y="1240817"/>
                  </a:lnTo>
                  <a:lnTo>
                    <a:pt x="916126" y="1199282"/>
                  </a:lnTo>
                  <a:lnTo>
                    <a:pt x="939731" y="1156286"/>
                  </a:lnTo>
                  <a:lnTo>
                    <a:pt x="963499" y="1111787"/>
                  </a:lnTo>
                  <a:lnTo>
                    <a:pt x="987371" y="1065744"/>
                  </a:lnTo>
                  <a:lnTo>
                    <a:pt x="1011292" y="1018116"/>
                  </a:lnTo>
                  <a:lnTo>
                    <a:pt x="1035203" y="968862"/>
                  </a:lnTo>
                  <a:lnTo>
                    <a:pt x="1059048" y="917941"/>
                  </a:lnTo>
                  <a:lnTo>
                    <a:pt x="1082768" y="865313"/>
                  </a:lnTo>
                  <a:lnTo>
                    <a:pt x="1106308" y="810935"/>
                  </a:lnTo>
                  <a:lnTo>
                    <a:pt x="1129609" y="754767"/>
                  </a:lnTo>
                  <a:lnTo>
                    <a:pt x="1152615" y="696768"/>
                  </a:lnTo>
                  <a:lnTo>
                    <a:pt x="1170611" y="649441"/>
                  </a:lnTo>
                  <a:lnTo>
                    <a:pt x="1188023" y="601863"/>
                  </a:lnTo>
                  <a:lnTo>
                    <a:pt x="1204847" y="554039"/>
                  </a:lnTo>
                  <a:lnTo>
                    <a:pt x="1221084" y="505979"/>
                  </a:lnTo>
                  <a:lnTo>
                    <a:pt x="1236729" y="457688"/>
                  </a:lnTo>
                  <a:lnTo>
                    <a:pt x="1251781" y="409173"/>
                  </a:lnTo>
                  <a:lnTo>
                    <a:pt x="1266239" y="360442"/>
                  </a:lnTo>
                  <a:lnTo>
                    <a:pt x="1280100" y="311502"/>
                  </a:lnTo>
                  <a:lnTo>
                    <a:pt x="1293362" y="262359"/>
                  </a:lnTo>
                  <a:lnTo>
                    <a:pt x="1306023" y="213020"/>
                  </a:lnTo>
                  <a:lnTo>
                    <a:pt x="1318082" y="163493"/>
                  </a:lnTo>
                  <a:lnTo>
                    <a:pt x="1329535" y="113784"/>
                  </a:lnTo>
                  <a:lnTo>
                    <a:pt x="1340382" y="63900"/>
                  </a:lnTo>
                  <a:lnTo>
                    <a:pt x="1350619" y="13849"/>
                  </a:lnTo>
                  <a:lnTo>
                    <a:pt x="1353275" y="0"/>
                  </a:lnTo>
                </a:path>
              </a:pathLst>
            </a:custGeom>
            <a:noFill/>
            <a:ln w="18288">
              <a:solidFill>
                <a:srgbClr val="8080EF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uk-UA"/>
            </a:p>
          </p:txBody>
        </p:sp>
        <p:pic>
          <p:nvPicPr>
            <p:cNvPr id="497" name="object 13"/>
            <p:cNvPicPr/>
            <p:nvPr/>
          </p:nvPicPr>
          <p:blipFill>
            <a:blip r:embed="rId6"/>
            <a:stretch/>
          </p:blipFill>
          <p:spPr>
            <a:xfrm>
              <a:off x="1440" y="-7200"/>
              <a:ext cx="3198600" cy="183564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498" name="object 14"/>
            <p:cNvSpPr/>
            <p:nvPr/>
          </p:nvSpPr>
          <p:spPr>
            <a:xfrm>
              <a:off x="1440" y="20160"/>
              <a:ext cx="3097800" cy="1713960"/>
            </a:xfrm>
            <a:custGeom>
              <a:avLst/>
              <a:gdLst/>
              <a:ahLst/>
              <a:cxnLst/>
              <a:rect l="l" t="t" r="r" b="b"/>
              <a:pathLst>
                <a:path w="3100070" h="1713230">
                  <a:moveTo>
                    <a:pt x="0" y="1449832"/>
                  </a:moveTo>
                  <a:lnTo>
                    <a:pt x="38633" y="1483582"/>
                  </a:lnTo>
                  <a:lnTo>
                    <a:pt x="78059" y="1515131"/>
                  </a:lnTo>
                  <a:lnTo>
                    <a:pt x="118233" y="1544456"/>
                  </a:lnTo>
                  <a:lnTo>
                    <a:pt x="159110" y="1571532"/>
                  </a:lnTo>
                  <a:lnTo>
                    <a:pt x="200643" y="1596339"/>
                  </a:lnTo>
                  <a:lnTo>
                    <a:pt x="242787" y="1618851"/>
                  </a:lnTo>
                  <a:lnTo>
                    <a:pt x="285498" y="1639048"/>
                  </a:lnTo>
                  <a:lnTo>
                    <a:pt x="328728" y="1656905"/>
                  </a:lnTo>
                  <a:lnTo>
                    <a:pt x="372433" y="1672400"/>
                  </a:lnTo>
                  <a:lnTo>
                    <a:pt x="416568" y="1685510"/>
                  </a:lnTo>
                  <a:lnTo>
                    <a:pt x="461086" y="1696212"/>
                  </a:lnTo>
                  <a:lnTo>
                    <a:pt x="525008" y="1706811"/>
                  </a:lnTo>
                  <a:lnTo>
                    <a:pt x="586714" y="1712108"/>
                  </a:lnTo>
                  <a:lnTo>
                    <a:pt x="646054" y="1712681"/>
                  </a:lnTo>
                  <a:lnTo>
                    <a:pt x="702877" y="1709111"/>
                  </a:lnTo>
                  <a:lnTo>
                    <a:pt x="757032" y="1701978"/>
                  </a:lnTo>
                  <a:lnTo>
                    <a:pt x="808368" y="1691859"/>
                  </a:lnTo>
                  <a:lnTo>
                    <a:pt x="856735" y="1679336"/>
                  </a:lnTo>
                  <a:lnTo>
                    <a:pt x="901982" y="1664988"/>
                  </a:lnTo>
                  <a:lnTo>
                    <a:pt x="943957" y="1649394"/>
                  </a:lnTo>
                  <a:lnTo>
                    <a:pt x="982510" y="1633134"/>
                  </a:lnTo>
                  <a:lnTo>
                    <a:pt x="1017491" y="1616787"/>
                  </a:lnTo>
                  <a:lnTo>
                    <a:pt x="1076131" y="1586151"/>
                  </a:lnTo>
                  <a:lnTo>
                    <a:pt x="1137703" y="1550258"/>
                  </a:lnTo>
                  <a:lnTo>
                    <a:pt x="1172664" y="1527371"/>
                  </a:lnTo>
                  <a:lnTo>
                    <a:pt x="1204793" y="1504197"/>
                  </a:lnTo>
                  <a:lnTo>
                    <a:pt x="1262240" y="1456340"/>
                  </a:lnTo>
                  <a:lnTo>
                    <a:pt x="1313412" y="1405382"/>
                  </a:lnTo>
                  <a:lnTo>
                    <a:pt x="1361677" y="1350021"/>
                  </a:lnTo>
                  <a:lnTo>
                    <a:pt x="1385773" y="1320282"/>
                  </a:lnTo>
                  <a:lnTo>
                    <a:pt x="1410404" y="1288954"/>
                  </a:lnTo>
                  <a:lnTo>
                    <a:pt x="1435994" y="1255874"/>
                  </a:lnTo>
                  <a:lnTo>
                    <a:pt x="1462962" y="1220878"/>
                  </a:lnTo>
                  <a:lnTo>
                    <a:pt x="1491729" y="1183804"/>
                  </a:lnTo>
                  <a:lnTo>
                    <a:pt x="1522717" y="1144490"/>
                  </a:lnTo>
                  <a:lnTo>
                    <a:pt x="1556347" y="1102772"/>
                  </a:lnTo>
                  <a:lnTo>
                    <a:pt x="1593040" y="1058486"/>
                  </a:lnTo>
                  <a:lnTo>
                    <a:pt x="1633216" y="1011472"/>
                  </a:lnTo>
                  <a:lnTo>
                    <a:pt x="1677298" y="961565"/>
                  </a:lnTo>
                  <a:lnTo>
                    <a:pt x="1725705" y="908603"/>
                  </a:lnTo>
                  <a:lnTo>
                    <a:pt x="1778859" y="852422"/>
                  </a:lnTo>
                  <a:lnTo>
                    <a:pt x="1837182" y="792861"/>
                  </a:lnTo>
                  <a:lnTo>
                    <a:pt x="1865510" y="764484"/>
                  </a:lnTo>
                  <a:lnTo>
                    <a:pt x="1894993" y="735143"/>
                  </a:lnTo>
                  <a:lnTo>
                    <a:pt x="1925676" y="704939"/>
                  </a:lnTo>
                  <a:lnTo>
                    <a:pt x="1957605" y="673973"/>
                  </a:lnTo>
                  <a:lnTo>
                    <a:pt x="1990825" y="642346"/>
                  </a:lnTo>
                  <a:lnTo>
                    <a:pt x="2025379" y="610159"/>
                  </a:lnTo>
                  <a:lnTo>
                    <a:pt x="2061314" y="577514"/>
                  </a:lnTo>
                  <a:lnTo>
                    <a:pt x="2098674" y="544512"/>
                  </a:lnTo>
                  <a:lnTo>
                    <a:pt x="2137505" y="511254"/>
                  </a:lnTo>
                  <a:lnTo>
                    <a:pt x="2177852" y="477841"/>
                  </a:lnTo>
                  <a:lnTo>
                    <a:pt x="2219758" y="444374"/>
                  </a:lnTo>
                  <a:lnTo>
                    <a:pt x="2263270" y="410956"/>
                  </a:lnTo>
                  <a:lnTo>
                    <a:pt x="2308433" y="377686"/>
                  </a:lnTo>
                  <a:lnTo>
                    <a:pt x="2355291" y="344666"/>
                  </a:lnTo>
                  <a:lnTo>
                    <a:pt x="2403890" y="311997"/>
                  </a:lnTo>
                  <a:lnTo>
                    <a:pt x="2454275" y="279781"/>
                  </a:lnTo>
                  <a:lnTo>
                    <a:pt x="2498780" y="252695"/>
                  </a:lnTo>
                  <a:lnTo>
                    <a:pt x="2543571" y="226687"/>
                  </a:lnTo>
                  <a:lnTo>
                    <a:pt x="2588638" y="201759"/>
                  </a:lnTo>
                  <a:lnTo>
                    <a:pt x="2633972" y="177916"/>
                  </a:lnTo>
                  <a:lnTo>
                    <a:pt x="2679562" y="155162"/>
                  </a:lnTo>
                  <a:lnTo>
                    <a:pt x="2725399" y="133500"/>
                  </a:lnTo>
                  <a:lnTo>
                    <a:pt x="2771473" y="112934"/>
                  </a:lnTo>
                  <a:lnTo>
                    <a:pt x="2817774" y="93469"/>
                  </a:lnTo>
                  <a:lnTo>
                    <a:pt x="2864294" y="75108"/>
                  </a:lnTo>
                  <a:lnTo>
                    <a:pt x="2911021" y="57854"/>
                  </a:lnTo>
                  <a:lnTo>
                    <a:pt x="2957946" y="41713"/>
                  </a:lnTo>
                  <a:lnTo>
                    <a:pt x="3005061" y="26688"/>
                  </a:lnTo>
                  <a:lnTo>
                    <a:pt x="3052353" y="12782"/>
                  </a:lnTo>
                  <a:lnTo>
                    <a:pt x="3099816" y="0"/>
                  </a:lnTo>
                </a:path>
              </a:pathLst>
            </a:custGeom>
            <a:noFill/>
            <a:ln w="18288">
              <a:solidFill>
                <a:srgbClr val="F95252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uk-UA"/>
            </a:p>
          </p:txBody>
        </p:sp>
        <p:pic>
          <p:nvPicPr>
            <p:cNvPr id="499" name="object 15"/>
            <p:cNvPicPr/>
            <p:nvPr/>
          </p:nvPicPr>
          <p:blipFill>
            <a:blip r:embed="rId7"/>
            <a:stretch/>
          </p:blipFill>
          <p:spPr>
            <a:xfrm>
              <a:off x="1440" y="-7200"/>
              <a:ext cx="3515400" cy="165852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500" name="object 16"/>
            <p:cNvSpPr/>
            <p:nvPr/>
          </p:nvSpPr>
          <p:spPr>
            <a:xfrm>
              <a:off x="1440" y="-720"/>
              <a:ext cx="3335760" cy="1481760"/>
            </a:xfrm>
            <a:custGeom>
              <a:avLst/>
              <a:gdLst/>
              <a:ahLst/>
              <a:cxnLst/>
              <a:rect l="l" t="t" r="r" b="b"/>
              <a:pathLst>
                <a:path w="3337560" h="1481455">
                  <a:moveTo>
                    <a:pt x="3337540" y="0"/>
                  </a:moveTo>
                  <a:lnTo>
                    <a:pt x="0" y="0"/>
                  </a:lnTo>
                  <a:lnTo>
                    <a:pt x="3090" y="1253871"/>
                  </a:lnTo>
                  <a:lnTo>
                    <a:pt x="44650" y="1283031"/>
                  </a:lnTo>
                  <a:lnTo>
                    <a:pt x="87062" y="1310298"/>
                  </a:lnTo>
                  <a:lnTo>
                    <a:pt x="130278" y="1335650"/>
                  </a:lnTo>
                  <a:lnTo>
                    <a:pt x="174248" y="1359065"/>
                  </a:lnTo>
                  <a:lnTo>
                    <a:pt x="218924" y="1380521"/>
                  </a:lnTo>
                  <a:lnTo>
                    <a:pt x="264258" y="1399994"/>
                  </a:lnTo>
                  <a:lnTo>
                    <a:pt x="310200" y="1417463"/>
                  </a:lnTo>
                  <a:lnTo>
                    <a:pt x="356702" y="1432906"/>
                  </a:lnTo>
                  <a:lnTo>
                    <a:pt x="403714" y="1446299"/>
                  </a:lnTo>
                  <a:lnTo>
                    <a:pt x="451189" y="1457621"/>
                  </a:lnTo>
                  <a:lnTo>
                    <a:pt x="499078" y="1466850"/>
                  </a:lnTo>
                  <a:lnTo>
                    <a:pt x="567840" y="1476034"/>
                  </a:lnTo>
                  <a:lnTo>
                    <a:pt x="634218" y="1480628"/>
                  </a:lnTo>
                  <a:lnTo>
                    <a:pt x="698051" y="1481132"/>
                  </a:lnTo>
                  <a:lnTo>
                    <a:pt x="759176" y="1478049"/>
                  </a:lnTo>
                  <a:lnTo>
                    <a:pt x="817430" y="1471880"/>
                  </a:lnTo>
                  <a:lnTo>
                    <a:pt x="872652" y="1463127"/>
                  </a:lnTo>
                  <a:lnTo>
                    <a:pt x="924680" y="1452292"/>
                  </a:lnTo>
                  <a:lnTo>
                    <a:pt x="973351" y="1439877"/>
                  </a:lnTo>
                  <a:lnTo>
                    <a:pt x="1018503" y="1426383"/>
                  </a:lnTo>
                  <a:lnTo>
                    <a:pt x="1059974" y="1412312"/>
                  </a:lnTo>
                  <a:lnTo>
                    <a:pt x="1097602" y="1398166"/>
                  </a:lnTo>
                  <a:lnTo>
                    <a:pt x="1160680" y="1371656"/>
                  </a:lnTo>
                  <a:lnTo>
                    <a:pt x="1226903" y="1340616"/>
                  </a:lnTo>
                  <a:lnTo>
                    <a:pt x="1264504" y="1320828"/>
                  </a:lnTo>
                  <a:lnTo>
                    <a:pt x="1299061" y="1300791"/>
                  </a:lnTo>
                  <a:lnTo>
                    <a:pt x="1360853" y="1259410"/>
                  </a:lnTo>
                  <a:lnTo>
                    <a:pt x="1415901" y="1215345"/>
                  </a:lnTo>
                  <a:lnTo>
                    <a:pt x="1467827" y="1167472"/>
                  </a:lnTo>
                  <a:lnTo>
                    <a:pt x="1520253" y="1114663"/>
                  </a:lnTo>
                  <a:lnTo>
                    <a:pt x="1607754" y="1023732"/>
                  </a:lnTo>
                  <a:lnTo>
                    <a:pt x="1641095" y="989734"/>
                  </a:lnTo>
                  <a:lnTo>
                    <a:pt x="1677277" y="953658"/>
                  </a:lnTo>
                  <a:lnTo>
                    <a:pt x="1716754" y="915363"/>
                  </a:lnTo>
                  <a:lnTo>
                    <a:pt x="1759979" y="874708"/>
                  </a:lnTo>
                  <a:lnTo>
                    <a:pt x="1807403" y="831552"/>
                  </a:lnTo>
                  <a:lnTo>
                    <a:pt x="1859480" y="785755"/>
                  </a:lnTo>
                  <a:lnTo>
                    <a:pt x="1916662" y="737175"/>
                  </a:lnTo>
                  <a:lnTo>
                    <a:pt x="1979402" y="685673"/>
                  </a:lnTo>
                  <a:lnTo>
                    <a:pt x="2041540" y="635789"/>
                  </a:lnTo>
                  <a:lnTo>
                    <a:pt x="2074528" y="609679"/>
                  </a:lnTo>
                  <a:lnTo>
                    <a:pt x="2108861" y="582906"/>
                  </a:lnTo>
                  <a:lnTo>
                    <a:pt x="2144586" y="555558"/>
                  </a:lnTo>
                  <a:lnTo>
                    <a:pt x="2181751" y="527724"/>
                  </a:lnTo>
                  <a:lnTo>
                    <a:pt x="2220405" y="499491"/>
                  </a:lnTo>
                  <a:lnTo>
                    <a:pt x="2260596" y="470947"/>
                  </a:lnTo>
                  <a:lnTo>
                    <a:pt x="2302372" y="442180"/>
                  </a:lnTo>
                  <a:lnTo>
                    <a:pt x="2345781" y="413277"/>
                  </a:lnTo>
                  <a:lnTo>
                    <a:pt x="2390872" y="384327"/>
                  </a:lnTo>
                  <a:lnTo>
                    <a:pt x="2437692" y="355417"/>
                  </a:lnTo>
                  <a:lnTo>
                    <a:pt x="2486290" y="326635"/>
                  </a:lnTo>
                  <a:lnTo>
                    <a:pt x="2536713" y="298068"/>
                  </a:lnTo>
                  <a:lnTo>
                    <a:pt x="2589011" y="269806"/>
                  </a:lnTo>
                  <a:lnTo>
                    <a:pt x="2643231" y="241935"/>
                  </a:lnTo>
                  <a:lnTo>
                    <a:pt x="2687895" y="220062"/>
                  </a:lnTo>
                  <a:lnTo>
                    <a:pt x="2732828" y="198999"/>
                  </a:lnTo>
                  <a:lnTo>
                    <a:pt x="2778021" y="178746"/>
                  </a:lnTo>
                  <a:lnTo>
                    <a:pt x="2823466" y="159308"/>
                  </a:lnTo>
                  <a:lnTo>
                    <a:pt x="2869155" y="140687"/>
                  </a:lnTo>
                  <a:lnTo>
                    <a:pt x="2915078" y="122886"/>
                  </a:lnTo>
                  <a:lnTo>
                    <a:pt x="2961228" y="105906"/>
                  </a:lnTo>
                  <a:lnTo>
                    <a:pt x="3007595" y="89752"/>
                  </a:lnTo>
                  <a:lnTo>
                    <a:pt x="3054172" y="74426"/>
                  </a:lnTo>
                  <a:lnTo>
                    <a:pt x="3100949" y="59929"/>
                  </a:lnTo>
                  <a:lnTo>
                    <a:pt x="3147918" y="46266"/>
                  </a:lnTo>
                  <a:lnTo>
                    <a:pt x="3195070" y="33439"/>
                  </a:lnTo>
                  <a:lnTo>
                    <a:pt x="3242397" y="21450"/>
                  </a:lnTo>
                  <a:lnTo>
                    <a:pt x="3289890" y="10303"/>
                  </a:lnTo>
                  <a:lnTo>
                    <a:pt x="3337540" y="0"/>
                  </a:lnTo>
                  <a:close/>
                </a:path>
              </a:pathLst>
            </a:custGeom>
            <a:solidFill>
              <a:srgbClr val="9999CC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uk-UA"/>
            </a:p>
          </p:txBody>
        </p:sp>
        <p:pic>
          <p:nvPicPr>
            <p:cNvPr id="501" name="object 17"/>
            <p:cNvPicPr/>
            <p:nvPr/>
          </p:nvPicPr>
          <p:blipFill>
            <a:blip r:embed="rId8"/>
            <a:stretch/>
          </p:blipFill>
          <p:spPr>
            <a:xfrm>
              <a:off x="3960" y="-7200"/>
              <a:ext cx="9135000" cy="6857280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502" name="PlaceHolder 1"/>
          <p:cNvSpPr>
            <a:spLocks noGrp="1"/>
          </p:cNvSpPr>
          <p:nvPr>
            <p:ph type="title"/>
          </p:nvPr>
        </p:nvSpPr>
        <p:spPr>
          <a:xfrm>
            <a:off x="285840" y="202320"/>
            <a:ext cx="8625240" cy="1157760"/>
          </a:xfrm>
          <a:prstGeom prst="rect">
            <a:avLst/>
          </a:prstGeom>
          <a:noFill/>
          <a:ln w="0">
            <a:noFill/>
          </a:ln>
        </p:spPr>
        <p:txBody>
          <a:bodyPr lIns="0" tIns="13320" rIns="0" bIns="0" anchor="t">
            <a:noAutofit/>
          </a:bodyPr>
          <a:lstStyle/>
          <a:p>
            <a:pPr marL="12600" algn="ctr">
              <a:lnSpc>
                <a:spcPct val="100000"/>
              </a:lnSpc>
              <a:spcBef>
                <a:spcPts val="105"/>
              </a:spcBef>
            </a:pPr>
            <a:r>
              <a:rPr lang="uk-UA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«Сміття мовне і сміття побутове…Котра проблема важливіша?» </a:t>
            </a:r>
            <a:br>
              <a:rPr lang="uk-UA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uk-UA" sz="2400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(учителі Подоляк І.В., Вілюра С.Й., Козловська Н.Д., Бешлей З.М.) </a:t>
            </a:r>
            <a:r>
              <a:rPr lang="uk-UA" sz="2000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uk-UA" sz="2000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uk-UA" sz="2000" b="0" strike="noStrike" spc="-1" dirty="0">
              <a:latin typeface="Arial"/>
            </a:endParaRPr>
          </a:p>
        </p:txBody>
      </p:sp>
      <p:pic>
        <p:nvPicPr>
          <p:cNvPr id="3" name="Рисунок 2" descr="Зображення, що містить колаж, одежа, знімок екрана, Фотомонтаж&#10;&#10;Автоматично згенерований опис">
            <a:extLst>
              <a:ext uri="{FF2B5EF4-FFF2-40B4-BE49-F238E27FC236}">
                <a16:creationId xmlns="" xmlns:a16="http://schemas.microsoft.com/office/drawing/2014/main" id="{CBABCB39-CB6D-DA72-975B-68B3E84396E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663" y="1146667"/>
            <a:ext cx="7728857" cy="5464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67237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8" name="object 4"/>
          <p:cNvGrpSpPr/>
          <p:nvPr/>
        </p:nvGrpSpPr>
        <p:grpSpPr>
          <a:xfrm>
            <a:off x="1440" y="-7200"/>
            <a:ext cx="9141480" cy="6864120"/>
            <a:chOff x="1440" y="-7200"/>
            <a:chExt cx="9141480" cy="6864120"/>
          </a:xfrm>
        </p:grpSpPr>
        <p:pic>
          <p:nvPicPr>
            <p:cNvPr id="489" name="object 5"/>
            <p:cNvPicPr/>
            <p:nvPr/>
          </p:nvPicPr>
          <p:blipFill>
            <a:blip r:embed="rId2"/>
            <a:stretch/>
          </p:blipFill>
          <p:spPr>
            <a:xfrm>
              <a:off x="7625880" y="3217320"/>
              <a:ext cx="1367280" cy="363888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490" name="object 6"/>
            <p:cNvSpPr/>
            <p:nvPr/>
          </p:nvSpPr>
          <p:spPr>
            <a:xfrm>
              <a:off x="7714440" y="3330720"/>
              <a:ext cx="1196640" cy="3522600"/>
            </a:xfrm>
            <a:custGeom>
              <a:avLst/>
              <a:gdLst/>
              <a:ahLst/>
              <a:cxnLst/>
              <a:rect l="l" t="t" r="r" b="b"/>
              <a:pathLst>
                <a:path w="1198245" h="3520440">
                  <a:moveTo>
                    <a:pt x="1197831" y="0"/>
                  </a:moveTo>
                  <a:lnTo>
                    <a:pt x="1129889" y="18297"/>
                  </a:lnTo>
                  <a:lnTo>
                    <a:pt x="1091180" y="30901"/>
                  </a:lnTo>
                  <a:lnTo>
                    <a:pt x="1049895" y="46196"/>
                  </a:lnTo>
                  <a:lnTo>
                    <a:pt x="1006469" y="64472"/>
                  </a:lnTo>
                  <a:lnTo>
                    <a:pt x="961339" y="86019"/>
                  </a:lnTo>
                  <a:lnTo>
                    <a:pt x="914940" y="111128"/>
                  </a:lnTo>
                  <a:lnTo>
                    <a:pt x="867710" y="140088"/>
                  </a:lnTo>
                  <a:lnTo>
                    <a:pt x="820084" y="173191"/>
                  </a:lnTo>
                  <a:lnTo>
                    <a:pt x="772499" y="210726"/>
                  </a:lnTo>
                  <a:lnTo>
                    <a:pt x="725391" y="252984"/>
                  </a:lnTo>
                  <a:lnTo>
                    <a:pt x="681975" y="297086"/>
                  </a:lnTo>
                  <a:lnTo>
                    <a:pt x="642215" y="342493"/>
                  </a:lnTo>
                  <a:lnTo>
                    <a:pt x="605954" y="388959"/>
                  </a:lnTo>
                  <a:lnTo>
                    <a:pt x="573036" y="436236"/>
                  </a:lnTo>
                  <a:lnTo>
                    <a:pt x="543307" y="484076"/>
                  </a:lnTo>
                  <a:lnTo>
                    <a:pt x="516611" y="532232"/>
                  </a:lnTo>
                  <a:lnTo>
                    <a:pt x="492792" y="580457"/>
                  </a:lnTo>
                  <a:lnTo>
                    <a:pt x="471696" y="628504"/>
                  </a:lnTo>
                  <a:lnTo>
                    <a:pt x="453166" y="676124"/>
                  </a:lnTo>
                  <a:lnTo>
                    <a:pt x="437047" y="723071"/>
                  </a:lnTo>
                  <a:lnTo>
                    <a:pt x="423185" y="769097"/>
                  </a:lnTo>
                  <a:lnTo>
                    <a:pt x="411423" y="813955"/>
                  </a:lnTo>
                  <a:lnTo>
                    <a:pt x="401606" y="857397"/>
                  </a:lnTo>
                  <a:lnTo>
                    <a:pt x="393578" y="899176"/>
                  </a:lnTo>
                  <a:lnTo>
                    <a:pt x="387185" y="939045"/>
                  </a:lnTo>
                  <a:lnTo>
                    <a:pt x="378681" y="1012063"/>
                  </a:lnTo>
                  <a:lnTo>
                    <a:pt x="374217" y="1077327"/>
                  </a:lnTo>
                  <a:lnTo>
                    <a:pt x="372453" y="1138729"/>
                  </a:lnTo>
                  <a:lnTo>
                    <a:pt x="373138" y="1196607"/>
                  </a:lnTo>
                  <a:lnTo>
                    <a:pt x="376021" y="1251303"/>
                  </a:lnTo>
                  <a:lnTo>
                    <a:pt x="380853" y="1303156"/>
                  </a:lnTo>
                  <a:lnTo>
                    <a:pt x="387382" y="1352508"/>
                  </a:lnTo>
                  <a:lnTo>
                    <a:pt x="395360" y="1399699"/>
                  </a:lnTo>
                  <a:lnTo>
                    <a:pt x="404535" y="1445070"/>
                  </a:lnTo>
                  <a:lnTo>
                    <a:pt x="414657" y="1488960"/>
                  </a:lnTo>
                  <a:lnTo>
                    <a:pt x="425476" y="1531711"/>
                  </a:lnTo>
                  <a:lnTo>
                    <a:pt x="436741" y="1573662"/>
                  </a:lnTo>
                  <a:lnTo>
                    <a:pt x="448203" y="1615155"/>
                  </a:lnTo>
                  <a:lnTo>
                    <a:pt x="459610" y="1656529"/>
                  </a:lnTo>
                  <a:lnTo>
                    <a:pt x="470713" y="1698126"/>
                  </a:lnTo>
                  <a:lnTo>
                    <a:pt x="481262" y="1740285"/>
                  </a:lnTo>
                  <a:lnTo>
                    <a:pt x="491005" y="1783348"/>
                  </a:lnTo>
                  <a:lnTo>
                    <a:pt x="499694" y="1827654"/>
                  </a:lnTo>
                  <a:lnTo>
                    <a:pt x="507076" y="1873545"/>
                  </a:lnTo>
                  <a:lnTo>
                    <a:pt x="512903" y="1921360"/>
                  </a:lnTo>
                  <a:lnTo>
                    <a:pt x="516924" y="1971440"/>
                  </a:lnTo>
                  <a:lnTo>
                    <a:pt x="518889" y="2024126"/>
                  </a:lnTo>
                  <a:lnTo>
                    <a:pt x="518803" y="2095536"/>
                  </a:lnTo>
                  <a:lnTo>
                    <a:pt x="516272" y="2162749"/>
                  </a:lnTo>
                  <a:lnTo>
                    <a:pt x="511443" y="2225982"/>
                  </a:lnTo>
                  <a:lnTo>
                    <a:pt x="504462" y="2285450"/>
                  </a:lnTo>
                  <a:lnTo>
                    <a:pt x="495478" y="2341372"/>
                  </a:lnTo>
                  <a:lnTo>
                    <a:pt x="484636" y="2393965"/>
                  </a:lnTo>
                  <a:lnTo>
                    <a:pt x="472084" y="2443444"/>
                  </a:lnTo>
                  <a:lnTo>
                    <a:pt x="457968" y="2490027"/>
                  </a:lnTo>
                  <a:lnTo>
                    <a:pt x="442435" y="2533930"/>
                  </a:lnTo>
                  <a:lnTo>
                    <a:pt x="425632" y="2575372"/>
                  </a:lnTo>
                  <a:lnTo>
                    <a:pt x="407705" y="2614568"/>
                  </a:lnTo>
                  <a:lnTo>
                    <a:pt x="388803" y="2651736"/>
                  </a:lnTo>
                  <a:lnTo>
                    <a:pt x="369071" y="2687092"/>
                  </a:lnTo>
                  <a:lnTo>
                    <a:pt x="348657" y="2720854"/>
                  </a:lnTo>
                  <a:lnTo>
                    <a:pt x="327707" y="2753237"/>
                  </a:lnTo>
                  <a:lnTo>
                    <a:pt x="284787" y="2814739"/>
                  </a:lnTo>
                  <a:lnTo>
                    <a:pt x="236366" y="2878437"/>
                  </a:lnTo>
                  <a:lnTo>
                    <a:pt x="207802" y="2912495"/>
                  </a:lnTo>
                  <a:lnTo>
                    <a:pt x="178213" y="2947414"/>
                  </a:lnTo>
                  <a:lnTo>
                    <a:pt x="148396" y="2984142"/>
                  </a:lnTo>
                  <a:lnTo>
                    <a:pt x="119145" y="3023629"/>
                  </a:lnTo>
                  <a:lnTo>
                    <a:pt x="91256" y="3066823"/>
                  </a:lnTo>
                  <a:lnTo>
                    <a:pt x="65525" y="3114673"/>
                  </a:lnTo>
                  <a:lnTo>
                    <a:pt x="42746" y="3168128"/>
                  </a:lnTo>
                  <a:lnTo>
                    <a:pt x="23716" y="3228136"/>
                  </a:lnTo>
                  <a:lnTo>
                    <a:pt x="13038" y="3276073"/>
                  </a:lnTo>
                  <a:lnTo>
                    <a:pt x="5522" y="3324554"/>
                  </a:lnTo>
                  <a:lnTo>
                    <a:pt x="1173" y="3373405"/>
                  </a:lnTo>
                  <a:lnTo>
                    <a:pt x="0" y="3422452"/>
                  </a:lnTo>
                  <a:lnTo>
                    <a:pt x="2008" y="3471522"/>
                  </a:lnTo>
                  <a:lnTo>
                    <a:pt x="7206" y="3520439"/>
                  </a:lnTo>
                </a:path>
              </a:pathLst>
            </a:custGeom>
            <a:noFill/>
            <a:ln w="18288">
              <a:solidFill>
                <a:srgbClr val="FCD25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uk-UA"/>
            </a:p>
          </p:txBody>
        </p:sp>
        <p:pic>
          <p:nvPicPr>
            <p:cNvPr id="491" name="object 7"/>
            <p:cNvPicPr/>
            <p:nvPr/>
          </p:nvPicPr>
          <p:blipFill>
            <a:blip r:embed="rId3"/>
            <a:stretch/>
          </p:blipFill>
          <p:spPr>
            <a:xfrm>
              <a:off x="7753320" y="3037680"/>
              <a:ext cx="1388880" cy="381852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492" name="object 8"/>
            <p:cNvSpPr/>
            <p:nvPr/>
          </p:nvSpPr>
          <p:spPr>
            <a:xfrm>
              <a:off x="7945200" y="3147480"/>
              <a:ext cx="1193760" cy="3703320"/>
            </a:xfrm>
            <a:custGeom>
              <a:avLst/>
              <a:gdLst/>
              <a:ahLst/>
              <a:cxnLst/>
              <a:rect l="l" t="t" r="r" b="b"/>
              <a:pathLst>
                <a:path w="1195070" h="3700779">
                  <a:moveTo>
                    <a:pt x="1194783" y="0"/>
                  </a:moveTo>
                  <a:lnTo>
                    <a:pt x="1127002" y="19244"/>
                  </a:lnTo>
                  <a:lnTo>
                    <a:pt x="1088389" y="32484"/>
                  </a:lnTo>
                  <a:lnTo>
                    <a:pt x="1047206" y="48546"/>
                  </a:lnTo>
                  <a:lnTo>
                    <a:pt x="1003889" y="67734"/>
                  </a:lnTo>
                  <a:lnTo>
                    <a:pt x="958871" y="90356"/>
                  </a:lnTo>
                  <a:lnTo>
                    <a:pt x="912588" y="116717"/>
                  </a:lnTo>
                  <a:lnTo>
                    <a:pt x="865473" y="147124"/>
                  </a:lnTo>
                  <a:lnTo>
                    <a:pt x="817961" y="181883"/>
                  </a:lnTo>
                  <a:lnTo>
                    <a:pt x="770487" y="221301"/>
                  </a:lnTo>
                  <a:lnTo>
                    <a:pt x="723486" y="265683"/>
                  </a:lnTo>
                  <a:lnTo>
                    <a:pt x="682487" y="309366"/>
                  </a:lnTo>
                  <a:lnTo>
                    <a:pt x="644750" y="354287"/>
                  </a:lnTo>
                  <a:lnTo>
                    <a:pt x="610142" y="400228"/>
                  </a:lnTo>
                  <a:lnTo>
                    <a:pt x="578533" y="446969"/>
                  </a:lnTo>
                  <a:lnTo>
                    <a:pt x="549793" y="494293"/>
                  </a:lnTo>
                  <a:lnTo>
                    <a:pt x="523790" y="541979"/>
                  </a:lnTo>
                  <a:lnTo>
                    <a:pt x="500393" y="589809"/>
                  </a:lnTo>
                  <a:lnTo>
                    <a:pt x="479473" y="637562"/>
                  </a:lnTo>
                  <a:lnTo>
                    <a:pt x="460897" y="685022"/>
                  </a:lnTo>
                  <a:lnTo>
                    <a:pt x="444536" y="731967"/>
                  </a:lnTo>
                  <a:lnTo>
                    <a:pt x="430258" y="778179"/>
                  </a:lnTo>
                  <a:lnTo>
                    <a:pt x="417933" y="823439"/>
                  </a:lnTo>
                  <a:lnTo>
                    <a:pt x="407430" y="867528"/>
                  </a:lnTo>
                  <a:lnTo>
                    <a:pt x="398618" y="910227"/>
                  </a:lnTo>
                  <a:lnTo>
                    <a:pt x="391366" y="951316"/>
                  </a:lnTo>
                  <a:lnTo>
                    <a:pt x="385544" y="990577"/>
                  </a:lnTo>
                  <a:lnTo>
                    <a:pt x="377665" y="1062735"/>
                  </a:lnTo>
                  <a:lnTo>
                    <a:pt x="373358" y="1128231"/>
                  </a:lnTo>
                  <a:lnTo>
                    <a:pt x="371515" y="1190017"/>
                  </a:lnTo>
                  <a:lnTo>
                    <a:pt x="371919" y="1248403"/>
                  </a:lnTo>
                  <a:lnTo>
                    <a:pt x="374353" y="1303701"/>
                  </a:lnTo>
                  <a:lnTo>
                    <a:pt x="378599" y="1356221"/>
                  </a:lnTo>
                  <a:lnTo>
                    <a:pt x="384440" y="1406275"/>
                  </a:lnTo>
                  <a:lnTo>
                    <a:pt x="391659" y="1454173"/>
                  </a:lnTo>
                  <a:lnTo>
                    <a:pt x="400039" y="1500227"/>
                  </a:lnTo>
                  <a:lnTo>
                    <a:pt x="409363" y="1544746"/>
                  </a:lnTo>
                  <a:lnTo>
                    <a:pt x="419413" y="1588042"/>
                  </a:lnTo>
                  <a:lnTo>
                    <a:pt x="429973" y="1630425"/>
                  </a:lnTo>
                  <a:lnTo>
                    <a:pt x="462534" y="1755212"/>
                  </a:lnTo>
                  <a:lnTo>
                    <a:pt x="472959" y="1797055"/>
                  </a:lnTo>
                  <a:lnTo>
                    <a:pt x="482806" y="1839540"/>
                  </a:lnTo>
                  <a:lnTo>
                    <a:pt x="491860" y="1882979"/>
                  </a:lnTo>
                  <a:lnTo>
                    <a:pt x="499903" y="1927681"/>
                  </a:lnTo>
                  <a:lnTo>
                    <a:pt x="506717" y="1973958"/>
                  </a:lnTo>
                  <a:lnTo>
                    <a:pt x="512086" y="2022120"/>
                  </a:lnTo>
                  <a:lnTo>
                    <a:pt x="515792" y="2072479"/>
                  </a:lnTo>
                  <a:lnTo>
                    <a:pt x="517619" y="2125344"/>
                  </a:lnTo>
                  <a:lnTo>
                    <a:pt x="517583" y="2196497"/>
                  </a:lnTo>
                  <a:lnTo>
                    <a:pt x="515355" y="2263682"/>
                  </a:lnTo>
                  <a:lnTo>
                    <a:pt x="511058" y="2327094"/>
                  </a:lnTo>
                  <a:lnTo>
                    <a:pt x="504816" y="2386926"/>
                  </a:lnTo>
                  <a:lnTo>
                    <a:pt x="496754" y="2443372"/>
                  </a:lnTo>
                  <a:lnTo>
                    <a:pt x="486997" y="2496627"/>
                  </a:lnTo>
                  <a:lnTo>
                    <a:pt x="475669" y="2546882"/>
                  </a:lnTo>
                  <a:lnTo>
                    <a:pt x="462894" y="2594333"/>
                  </a:lnTo>
                  <a:lnTo>
                    <a:pt x="448797" y="2639172"/>
                  </a:lnTo>
                  <a:lnTo>
                    <a:pt x="433502" y="2681594"/>
                  </a:lnTo>
                  <a:lnTo>
                    <a:pt x="417134" y="2721792"/>
                  </a:lnTo>
                  <a:lnTo>
                    <a:pt x="399816" y="2759960"/>
                  </a:lnTo>
                  <a:lnTo>
                    <a:pt x="381675" y="2796291"/>
                  </a:lnTo>
                  <a:lnTo>
                    <a:pt x="362833" y="2830980"/>
                  </a:lnTo>
                  <a:lnTo>
                    <a:pt x="343415" y="2864219"/>
                  </a:lnTo>
                  <a:lnTo>
                    <a:pt x="303350" y="2927124"/>
                  </a:lnTo>
                  <a:lnTo>
                    <a:pt x="262476" y="2986557"/>
                  </a:lnTo>
                  <a:lnTo>
                    <a:pt x="238546" y="3018847"/>
                  </a:lnTo>
                  <a:lnTo>
                    <a:pt x="213090" y="3050980"/>
                  </a:lnTo>
                  <a:lnTo>
                    <a:pt x="186684" y="3083684"/>
                  </a:lnTo>
                  <a:lnTo>
                    <a:pt x="159906" y="3117685"/>
                  </a:lnTo>
                  <a:lnTo>
                    <a:pt x="133332" y="3153708"/>
                  </a:lnTo>
                  <a:lnTo>
                    <a:pt x="107540" y="3192481"/>
                  </a:lnTo>
                  <a:lnTo>
                    <a:pt x="83105" y="3234729"/>
                  </a:lnTo>
                  <a:lnTo>
                    <a:pt x="60605" y="3281179"/>
                  </a:lnTo>
                  <a:lnTo>
                    <a:pt x="40616" y="3332558"/>
                  </a:lnTo>
                  <a:lnTo>
                    <a:pt x="23716" y="3389591"/>
                  </a:lnTo>
                  <a:lnTo>
                    <a:pt x="13038" y="3439926"/>
                  </a:lnTo>
                  <a:lnTo>
                    <a:pt x="5522" y="3490832"/>
                  </a:lnTo>
                  <a:lnTo>
                    <a:pt x="1173" y="3542127"/>
                  </a:lnTo>
                  <a:lnTo>
                    <a:pt x="0" y="3593628"/>
                  </a:lnTo>
                  <a:lnTo>
                    <a:pt x="2008" y="3645152"/>
                  </a:lnTo>
                  <a:lnTo>
                    <a:pt x="7206" y="3696515"/>
                  </a:lnTo>
                  <a:lnTo>
                    <a:pt x="1194783" y="3700294"/>
                  </a:lnTo>
                  <a:lnTo>
                    <a:pt x="119478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uk-UA"/>
            </a:p>
          </p:txBody>
        </p:sp>
        <p:pic>
          <p:nvPicPr>
            <p:cNvPr id="493" name="object 9"/>
            <p:cNvPicPr/>
            <p:nvPr/>
          </p:nvPicPr>
          <p:blipFill>
            <a:blip r:embed="rId4"/>
            <a:stretch/>
          </p:blipFill>
          <p:spPr>
            <a:xfrm>
              <a:off x="7863840" y="3577320"/>
              <a:ext cx="1278720" cy="327888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494" name="object 10"/>
            <p:cNvSpPr/>
            <p:nvPr/>
          </p:nvSpPr>
          <p:spPr>
            <a:xfrm>
              <a:off x="8055000" y="3687480"/>
              <a:ext cx="1083960" cy="3169080"/>
            </a:xfrm>
            <a:custGeom>
              <a:avLst/>
              <a:gdLst/>
              <a:ahLst/>
              <a:cxnLst/>
              <a:rect l="l" t="t" r="r" b="b"/>
              <a:pathLst>
                <a:path w="1085215" h="3167379">
                  <a:moveTo>
                    <a:pt x="1084780" y="0"/>
                  </a:moveTo>
                  <a:lnTo>
                    <a:pt x="1076015" y="52158"/>
                  </a:lnTo>
                  <a:lnTo>
                    <a:pt x="1066428" y="104115"/>
                  </a:lnTo>
                  <a:lnTo>
                    <a:pt x="1056021" y="155858"/>
                  </a:lnTo>
                  <a:lnTo>
                    <a:pt x="1044798" y="207374"/>
                  </a:lnTo>
                  <a:lnTo>
                    <a:pt x="1032760" y="258650"/>
                  </a:lnTo>
                  <a:lnTo>
                    <a:pt x="1019911" y="309675"/>
                  </a:lnTo>
                  <a:lnTo>
                    <a:pt x="1006254" y="360435"/>
                  </a:lnTo>
                  <a:lnTo>
                    <a:pt x="991791" y="410919"/>
                  </a:lnTo>
                  <a:lnTo>
                    <a:pt x="976525" y="461113"/>
                  </a:lnTo>
                  <a:lnTo>
                    <a:pt x="960459" y="511006"/>
                  </a:lnTo>
                  <a:lnTo>
                    <a:pt x="943596" y="560584"/>
                  </a:lnTo>
                  <a:lnTo>
                    <a:pt x="925938" y="609836"/>
                  </a:lnTo>
                  <a:lnTo>
                    <a:pt x="907488" y="658749"/>
                  </a:lnTo>
                  <a:lnTo>
                    <a:pt x="884142" y="717409"/>
                  </a:lnTo>
                  <a:lnTo>
                    <a:pt x="860434" y="773692"/>
                  </a:lnTo>
                  <a:lnTo>
                    <a:pt x="836458" y="827667"/>
                  </a:lnTo>
                  <a:lnTo>
                    <a:pt x="812311" y="879403"/>
                  </a:lnTo>
                  <a:lnTo>
                    <a:pt x="788089" y="928967"/>
                  </a:lnTo>
                  <a:lnTo>
                    <a:pt x="763887" y="976429"/>
                  </a:lnTo>
                  <a:lnTo>
                    <a:pt x="739800" y="1021857"/>
                  </a:lnTo>
                  <a:lnTo>
                    <a:pt x="715926" y="1065320"/>
                  </a:lnTo>
                  <a:lnTo>
                    <a:pt x="692359" y="1106887"/>
                  </a:lnTo>
                  <a:lnTo>
                    <a:pt x="669196" y="1146625"/>
                  </a:lnTo>
                  <a:lnTo>
                    <a:pt x="646533" y="1184603"/>
                  </a:lnTo>
                  <a:lnTo>
                    <a:pt x="624464" y="1220891"/>
                  </a:lnTo>
                  <a:lnTo>
                    <a:pt x="582495" y="1288669"/>
                  </a:lnTo>
                  <a:lnTo>
                    <a:pt x="539014" y="1357123"/>
                  </a:lnTo>
                  <a:lnTo>
                    <a:pt x="498381" y="1418594"/>
                  </a:lnTo>
                  <a:lnTo>
                    <a:pt x="460437" y="1473747"/>
                  </a:lnTo>
                  <a:lnTo>
                    <a:pt x="425020" y="1523252"/>
                  </a:lnTo>
                  <a:lnTo>
                    <a:pt x="391971" y="1567774"/>
                  </a:lnTo>
                  <a:lnTo>
                    <a:pt x="361130" y="1607981"/>
                  </a:lnTo>
                  <a:lnTo>
                    <a:pt x="332337" y="1644541"/>
                  </a:lnTo>
                  <a:lnTo>
                    <a:pt x="256647" y="1739010"/>
                  </a:lnTo>
                  <a:lnTo>
                    <a:pt x="234446" y="1767654"/>
                  </a:lnTo>
                  <a:lnTo>
                    <a:pt x="193630" y="1824678"/>
                  </a:lnTo>
                  <a:lnTo>
                    <a:pt x="156526" y="1885799"/>
                  </a:lnTo>
                  <a:lnTo>
                    <a:pt x="121856" y="1956357"/>
                  </a:lnTo>
                  <a:lnTo>
                    <a:pt x="105033" y="1996843"/>
                  </a:lnTo>
                  <a:lnTo>
                    <a:pt x="88338" y="2041690"/>
                  </a:lnTo>
                  <a:lnTo>
                    <a:pt x="69138" y="2098135"/>
                  </a:lnTo>
                  <a:lnTo>
                    <a:pt x="47047" y="2172814"/>
                  </a:lnTo>
                  <a:lnTo>
                    <a:pt x="36066" y="2216510"/>
                  </a:lnTo>
                  <a:lnTo>
                    <a:pt x="25739" y="2264189"/>
                  </a:lnTo>
                  <a:lnTo>
                    <a:pt x="16526" y="2315658"/>
                  </a:lnTo>
                  <a:lnTo>
                    <a:pt x="8886" y="2370725"/>
                  </a:lnTo>
                  <a:lnTo>
                    <a:pt x="3279" y="2429197"/>
                  </a:lnTo>
                  <a:lnTo>
                    <a:pt x="164" y="2490883"/>
                  </a:lnTo>
                  <a:lnTo>
                    <a:pt x="0" y="2555590"/>
                  </a:lnTo>
                  <a:lnTo>
                    <a:pt x="3245" y="2623127"/>
                  </a:lnTo>
                  <a:lnTo>
                    <a:pt x="10360" y="2693301"/>
                  </a:lnTo>
                  <a:lnTo>
                    <a:pt x="17881" y="2743260"/>
                  </a:lnTo>
                  <a:lnTo>
                    <a:pt x="27250" y="2792740"/>
                  </a:lnTo>
                  <a:lnTo>
                    <a:pt x="38446" y="2841680"/>
                  </a:lnTo>
                  <a:lnTo>
                    <a:pt x="51449" y="2890017"/>
                  </a:lnTo>
                  <a:lnTo>
                    <a:pt x="66240" y="2937690"/>
                  </a:lnTo>
                  <a:lnTo>
                    <a:pt x="82799" y="2984636"/>
                  </a:lnTo>
                  <a:lnTo>
                    <a:pt x="101106" y="3030794"/>
                  </a:lnTo>
                  <a:lnTo>
                    <a:pt x="121141" y="3076102"/>
                  </a:lnTo>
                  <a:lnTo>
                    <a:pt x="142884" y="3120498"/>
                  </a:lnTo>
                  <a:lnTo>
                    <a:pt x="166316" y="3163920"/>
                  </a:lnTo>
                  <a:lnTo>
                    <a:pt x="1084780" y="3166853"/>
                  </a:lnTo>
                  <a:lnTo>
                    <a:pt x="1084780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uk-UA"/>
            </a:p>
          </p:txBody>
        </p:sp>
        <p:pic>
          <p:nvPicPr>
            <p:cNvPr id="495" name="object 11"/>
            <p:cNvPicPr/>
            <p:nvPr/>
          </p:nvPicPr>
          <p:blipFill>
            <a:blip r:embed="rId5"/>
            <a:stretch/>
          </p:blipFill>
          <p:spPr>
            <a:xfrm>
              <a:off x="7698960" y="2738520"/>
              <a:ext cx="1443240" cy="411768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496" name="object 12"/>
            <p:cNvSpPr/>
            <p:nvPr/>
          </p:nvSpPr>
          <p:spPr>
            <a:xfrm>
              <a:off x="7790400" y="2985840"/>
              <a:ext cx="1352520" cy="3871080"/>
            </a:xfrm>
            <a:custGeom>
              <a:avLst/>
              <a:gdLst/>
              <a:ahLst/>
              <a:cxnLst/>
              <a:rect l="l" t="t" r="r" b="b"/>
              <a:pathLst>
                <a:path w="1353820" h="3868420">
                  <a:moveTo>
                    <a:pt x="211545" y="3867831"/>
                  </a:moveTo>
                  <a:lnTo>
                    <a:pt x="188488" y="3825662"/>
                  </a:lnTo>
                  <a:lnTo>
                    <a:pt x="166689" y="3782753"/>
                  </a:lnTo>
                  <a:lnTo>
                    <a:pt x="146159" y="3739140"/>
                  </a:lnTo>
                  <a:lnTo>
                    <a:pt x="126911" y="3694858"/>
                  </a:lnTo>
                  <a:lnTo>
                    <a:pt x="108957" y="3649943"/>
                  </a:lnTo>
                  <a:lnTo>
                    <a:pt x="92311" y="3604430"/>
                  </a:lnTo>
                  <a:lnTo>
                    <a:pt x="76983" y="3558355"/>
                  </a:lnTo>
                  <a:lnTo>
                    <a:pt x="62988" y="3511753"/>
                  </a:lnTo>
                  <a:lnTo>
                    <a:pt x="50336" y="3464660"/>
                  </a:lnTo>
                  <a:lnTo>
                    <a:pt x="39042" y="3417111"/>
                  </a:lnTo>
                  <a:lnTo>
                    <a:pt x="29117" y="3369142"/>
                  </a:lnTo>
                  <a:lnTo>
                    <a:pt x="20574" y="3320789"/>
                  </a:lnTo>
                  <a:lnTo>
                    <a:pt x="13425" y="3272087"/>
                  </a:lnTo>
                  <a:lnTo>
                    <a:pt x="6088" y="3203869"/>
                  </a:lnTo>
                  <a:lnTo>
                    <a:pt x="1700" y="3137569"/>
                  </a:lnTo>
                  <a:lnTo>
                    <a:pt x="0" y="3073295"/>
                  </a:lnTo>
                  <a:lnTo>
                    <a:pt x="726" y="3011156"/>
                  </a:lnTo>
                  <a:lnTo>
                    <a:pt x="3619" y="2951261"/>
                  </a:lnTo>
                  <a:lnTo>
                    <a:pt x="8419" y="2893719"/>
                  </a:lnTo>
                  <a:lnTo>
                    <a:pt x="14863" y="2838639"/>
                  </a:lnTo>
                  <a:lnTo>
                    <a:pt x="22693" y="2786130"/>
                  </a:lnTo>
                  <a:lnTo>
                    <a:pt x="31647" y="2736301"/>
                  </a:lnTo>
                  <a:lnTo>
                    <a:pt x="41464" y="2689261"/>
                  </a:lnTo>
                  <a:lnTo>
                    <a:pt x="51885" y="2645118"/>
                  </a:lnTo>
                  <a:lnTo>
                    <a:pt x="62648" y="2603982"/>
                  </a:lnTo>
                  <a:lnTo>
                    <a:pt x="73494" y="2565961"/>
                  </a:lnTo>
                  <a:lnTo>
                    <a:pt x="94389" y="2499701"/>
                  </a:lnTo>
                  <a:lnTo>
                    <a:pt x="112485" y="2447209"/>
                  </a:lnTo>
                  <a:lnTo>
                    <a:pt x="129268" y="2401794"/>
                  </a:lnTo>
                  <a:lnTo>
                    <a:pt x="146126" y="2359947"/>
                  </a:lnTo>
                  <a:lnTo>
                    <a:pt x="163159" y="2321249"/>
                  </a:lnTo>
                  <a:lnTo>
                    <a:pt x="180468" y="2285281"/>
                  </a:lnTo>
                  <a:lnTo>
                    <a:pt x="216319" y="2219862"/>
                  </a:lnTo>
                  <a:lnTo>
                    <a:pt x="254485" y="2160335"/>
                  </a:lnTo>
                  <a:lnTo>
                    <a:pt x="295773" y="2103351"/>
                  </a:lnTo>
                  <a:lnTo>
                    <a:pt x="340989" y="2045556"/>
                  </a:lnTo>
                  <a:lnTo>
                    <a:pt x="365323" y="2015307"/>
                  </a:lnTo>
                  <a:lnTo>
                    <a:pt x="390942" y="1983599"/>
                  </a:lnTo>
                  <a:lnTo>
                    <a:pt x="417947" y="1950013"/>
                  </a:lnTo>
                  <a:lnTo>
                    <a:pt x="446438" y="1914129"/>
                  </a:lnTo>
                  <a:lnTo>
                    <a:pt x="476517" y="1875529"/>
                  </a:lnTo>
                  <a:lnTo>
                    <a:pt x="508284" y="1833793"/>
                  </a:lnTo>
                  <a:lnTo>
                    <a:pt x="541841" y="1788504"/>
                  </a:lnTo>
                  <a:lnTo>
                    <a:pt x="577287" y="1739240"/>
                  </a:lnTo>
                  <a:lnTo>
                    <a:pt x="614725" y="1685585"/>
                  </a:lnTo>
                  <a:lnTo>
                    <a:pt x="654254" y="1627118"/>
                  </a:lnTo>
                  <a:lnTo>
                    <a:pt x="695976" y="1563421"/>
                  </a:lnTo>
                  <a:lnTo>
                    <a:pt x="739992" y="1494074"/>
                  </a:lnTo>
                  <a:lnTo>
                    <a:pt x="760239" y="1461624"/>
                  </a:lnTo>
                  <a:lnTo>
                    <a:pt x="781106" y="1427999"/>
                  </a:lnTo>
                  <a:lnTo>
                    <a:pt x="802536" y="1393158"/>
                  </a:lnTo>
                  <a:lnTo>
                    <a:pt x="824471" y="1357060"/>
                  </a:lnTo>
                  <a:lnTo>
                    <a:pt x="846855" y="1319665"/>
                  </a:lnTo>
                  <a:lnTo>
                    <a:pt x="869630" y="1280931"/>
                  </a:lnTo>
                  <a:lnTo>
                    <a:pt x="892740" y="1240817"/>
                  </a:lnTo>
                  <a:lnTo>
                    <a:pt x="916126" y="1199282"/>
                  </a:lnTo>
                  <a:lnTo>
                    <a:pt x="939731" y="1156286"/>
                  </a:lnTo>
                  <a:lnTo>
                    <a:pt x="963499" y="1111787"/>
                  </a:lnTo>
                  <a:lnTo>
                    <a:pt x="987371" y="1065744"/>
                  </a:lnTo>
                  <a:lnTo>
                    <a:pt x="1011292" y="1018116"/>
                  </a:lnTo>
                  <a:lnTo>
                    <a:pt x="1035203" y="968862"/>
                  </a:lnTo>
                  <a:lnTo>
                    <a:pt x="1059048" y="917941"/>
                  </a:lnTo>
                  <a:lnTo>
                    <a:pt x="1082768" y="865313"/>
                  </a:lnTo>
                  <a:lnTo>
                    <a:pt x="1106308" y="810935"/>
                  </a:lnTo>
                  <a:lnTo>
                    <a:pt x="1129609" y="754767"/>
                  </a:lnTo>
                  <a:lnTo>
                    <a:pt x="1152615" y="696768"/>
                  </a:lnTo>
                  <a:lnTo>
                    <a:pt x="1170611" y="649441"/>
                  </a:lnTo>
                  <a:lnTo>
                    <a:pt x="1188023" y="601863"/>
                  </a:lnTo>
                  <a:lnTo>
                    <a:pt x="1204847" y="554039"/>
                  </a:lnTo>
                  <a:lnTo>
                    <a:pt x="1221084" y="505979"/>
                  </a:lnTo>
                  <a:lnTo>
                    <a:pt x="1236729" y="457688"/>
                  </a:lnTo>
                  <a:lnTo>
                    <a:pt x="1251781" y="409173"/>
                  </a:lnTo>
                  <a:lnTo>
                    <a:pt x="1266239" y="360442"/>
                  </a:lnTo>
                  <a:lnTo>
                    <a:pt x="1280100" y="311502"/>
                  </a:lnTo>
                  <a:lnTo>
                    <a:pt x="1293362" y="262359"/>
                  </a:lnTo>
                  <a:lnTo>
                    <a:pt x="1306023" y="213020"/>
                  </a:lnTo>
                  <a:lnTo>
                    <a:pt x="1318082" y="163493"/>
                  </a:lnTo>
                  <a:lnTo>
                    <a:pt x="1329535" y="113784"/>
                  </a:lnTo>
                  <a:lnTo>
                    <a:pt x="1340382" y="63900"/>
                  </a:lnTo>
                  <a:lnTo>
                    <a:pt x="1350619" y="13849"/>
                  </a:lnTo>
                  <a:lnTo>
                    <a:pt x="1353275" y="0"/>
                  </a:lnTo>
                </a:path>
              </a:pathLst>
            </a:custGeom>
            <a:noFill/>
            <a:ln w="18288">
              <a:solidFill>
                <a:srgbClr val="8080EF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uk-UA"/>
            </a:p>
          </p:txBody>
        </p:sp>
        <p:pic>
          <p:nvPicPr>
            <p:cNvPr id="497" name="object 13"/>
            <p:cNvPicPr/>
            <p:nvPr/>
          </p:nvPicPr>
          <p:blipFill>
            <a:blip r:embed="rId6"/>
            <a:stretch/>
          </p:blipFill>
          <p:spPr>
            <a:xfrm>
              <a:off x="1440" y="-7200"/>
              <a:ext cx="3198600" cy="183564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498" name="object 14"/>
            <p:cNvSpPr/>
            <p:nvPr/>
          </p:nvSpPr>
          <p:spPr>
            <a:xfrm>
              <a:off x="1440" y="20160"/>
              <a:ext cx="3097800" cy="1713960"/>
            </a:xfrm>
            <a:custGeom>
              <a:avLst/>
              <a:gdLst/>
              <a:ahLst/>
              <a:cxnLst/>
              <a:rect l="l" t="t" r="r" b="b"/>
              <a:pathLst>
                <a:path w="3100070" h="1713230">
                  <a:moveTo>
                    <a:pt x="0" y="1449832"/>
                  </a:moveTo>
                  <a:lnTo>
                    <a:pt x="38633" y="1483582"/>
                  </a:lnTo>
                  <a:lnTo>
                    <a:pt x="78059" y="1515131"/>
                  </a:lnTo>
                  <a:lnTo>
                    <a:pt x="118233" y="1544456"/>
                  </a:lnTo>
                  <a:lnTo>
                    <a:pt x="159110" y="1571532"/>
                  </a:lnTo>
                  <a:lnTo>
                    <a:pt x="200643" y="1596339"/>
                  </a:lnTo>
                  <a:lnTo>
                    <a:pt x="242787" y="1618851"/>
                  </a:lnTo>
                  <a:lnTo>
                    <a:pt x="285498" y="1639048"/>
                  </a:lnTo>
                  <a:lnTo>
                    <a:pt x="328728" y="1656905"/>
                  </a:lnTo>
                  <a:lnTo>
                    <a:pt x="372433" y="1672400"/>
                  </a:lnTo>
                  <a:lnTo>
                    <a:pt x="416568" y="1685510"/>
                  </a:lnTo>
                  <a:lnTo>
                    <a:pt x="461086" y="1696212"/>
                  </a:lnTo>
                  <a:lnTo>
                    <a:pt x="525008" y="1706811"/>
                  </a:lnTo>
                  <a:lnTo>
                    <a:pt x="586714" y="1712108"/>
                  </a:lnTo>
                  <a:lnTo>
                    <a:pt x="646054" y="1712681"/>
                  </a:lnTo>
                  <a:lnTo>
                    <a:pt x="702877" y="1709111"/>
                  </a:lnTo>
                  <a:lnTo>
                    <a:pt x="757032" y="1701978"/>
                  </a:lnTo>
                  <a:lnTo>
                    <a:pt x="808368" y="1691859"/>
                  </a:lnTo>
                  <a:lnTo>
                    <a:pt x="856735" y="1679336"/>
                  </a:lnTo>
                  <a:lnTo>
                    <a:pt x="901982" y="1664988"/>
                  </a:lnTo>
                  <a:lnTo>
                    <a:pt x="943957" y="1649394"/>
                  </a:lnTo>
                  <a:lnTo>
                    <a:pt x="982510" y="1633134"/>
                  </a:lnTo>
                  <a:lnTo>
                    <a:pt x="1017491" y="1616787"/>
                  </a:lnTo>
                  <a:lnTo>
                    <a:pt x="1076131" y="1586151"/>
                  </a:lnTo>
                  <a:lnTo>
                    <a:pt x="1137703" y="1550258"/>
                  </a:lnTo>
                  <a:lnTo>
                    <a:pt x="1172664" y="1527371"/>
                  </a:lnTo>
                  <a:lnTo>
                    <a:pt x="1204793" y="1504197"/>
                  </a:lnTo>
                  <a:lnTo>
                    <a:pt x="1262240" y="1456340"/>
                  </a:lnTo>
                  <a:lnTo>
                    <a:pt x="1313412" y="1405382"/>
                  </a:lnTo>
                  <a:lnTo>
                    <a:pt x="1361677" y="1350021"/>
                  </a:lnTo>
                  <a:lnTo>
                    <a:pt x="1385773" y="1320282"/>
                  </a:lnTo>
                  <a:lnTo>
                    <a:pt x="1410404" y="1288954"/>
                  </a:lnTo>
                  <a:lnTo>
                    <a:pt x="1435994" y="1255874"/>
                  </a:lnTo>
                  <a:lnTo>
                    <a:pt x="1462962" y="1220878"/>
                  </a:lnTo>
                  <a:lnTo>
                    <a:pt x="1491729" y="1183804"/>
                  </a:lnTo>
                  <a:lnTo>
                    <a:pt x="1522717" y="1144490"/>
                  </a:lnTo>
                  <a:lnTo>
                    <a:pt x="1556347" y="1102772"/>
                  </a:lnTo>
                  <a:lnTo>
                    <a:pt x="1593040" y="1058486"/>
                  </a:lnTo>
                  <a:lnTo>
                    <a:pt x="1633216" y="1011472"/>
                  </a:lnTo>
                  <a:lnTo>
                    <a:pt x="1677298" y="961565"/>
                  </a:lnTo>
                  <a:lnTo>
                    <a:pt x="1725705" y="908603"/>
                  </a:lnTo>
                  <a:lnTo>
                    <a:pt x="1778859" y="852422"/>
                  </a:lnTo>
                  <a:lnTo>
                    <a:pt x="1837182" y="792861"/>
                  </a:lnTo>
                  <a:lnTo>
                    <a:pt x="1865510" y="764484"/>
                  </a:lnTo>
                  <a:lnTo>
                    <a:pt x="1894993" y="735143"/>
                  </a:lnTo>
                  <a:lnTo>
                    <a:pt x="1925676" y="704939"/>
                  </a:lnTo>
                  <a:lnTo>
                    <a:pt x="1957605" y="673973"/>
                  </a:lnTo>
                  <a:lnTo>
                    <a:pt x="1990825" y="642346"/>
                  </a:lnTo>
                  <a:lnTo>
                    <a:pt x="2025379" y="610159"/>
                  </a:lnTo>
                  <a:lnTo>
                    <a:pt x="2061314" y="577514"/>
                  </a:lnTo>
                  <a:lnTo>
                    <a:pt x="2098674" y="544512"/>
                  </a:lnTo>
                  <a:lnTo>
                    <a:pt x="2137505" y="511254"/>
                  </a:lnTo>
                  <a:lnTo>
                    <a:pt x="2177852" y="477841"/>
                  </a:lnTo>
                  <a:lnTo>
                    <a:pt x="2219758" y="444374"/>
                  </a:lnTo>
                  <a:lnTo>
                    <a:pt x="2263270" y="410956"/>
                  </a:lnTo>
                  <a:lnTo>
                    <a:pt x="2308433" y="377686"/>
                  </a:lnTo>
                  <a:lnTo>
                    <a:pt x="2355291" y="344666"/>
                  </a:lnTo>
                  <a:lnTo>
                    <a:pt x="2403890" y="311997"/>
                  </a:lnTo>
                  <a:lnTo>
                    <a:pt x="2454275" y="279781"/>
                  </a:lnTo>
                  <a:lnTo>
                    <a:pt x="2498780" y="252695"/>
                  </a:lnTo>
                  <a:lnTo>
                    <a:pt x="2543571" y="226687"/>
                  </a:lnTo>
                  <a:lnTo>
                    <a:pt x="2588638" y="201759"/>
                  </a:lnTo>
                  <a:lnTo>
                    <a:pt x="2633972" y="177916"/>
                  </a:lnTo>
                  <a:lnTo>
                    <a:pt x="2679562" y="155162"/>
                  </a:lnTo>
                  <a:lnTo>
                    <a:pt x="2725399" y="133500"/>
                  </a:lnTo>
                  <a:lnTo>
                    <a:pt x="2771473" y="112934"/>
                  </a:lnTo>
                  <a:lnTo>
                    <a:pt x="2817774" y="93469"/>
                  </a:lnTo>
                  <a:lnTo>
                    <a:pt x="2864294" y="75108"/>
                  </a:lnTo>
                  <a:lnTo>
                    <a:pt x="2911021" y="57854"/>
                  </a:lnTo>
                  <a:lnTo>
                    <a:pt x="2957946" y="41713"/>
                  </a:lnTo>
                  <a:lnTo>
                    <a:pt x="3005061" y="26688"/>
                  </a:lnTo>
                  <a:lnTo>
                    <a:pt x="3052353" y="12782"/>
                  </a:lnTo>
                  <a:lnTo>
                    <a:pt x="3099816" y="0"/>
                  </a:lnTo>
                </a:path>
              </a:pathLst>
            </a:custGeom>
            <a:noFill/>
            <a:ln w="18288">
              <a:solidFill>
                <a:srgbClr val="F95252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uk-UA"/>
            </a:p>
          </p:txBody>
        </p:sp>
        <p:pic>
          <p:nvPicPr>
            <p:cNvPr id="499" name="object 15"/>
            <p:cNvPicPr/>
            <p:nvPr/>
          </p:nvPicPr>
          <p:blipFill>
            <a:blip r:embed="rId7"/>
            <a:stretch/>
          </p:blipFill>
          <p:spPr>
            <a:xfrm>
              <a:off x="1440" y="-7200"/>
              <a:ext cx="3515400" cy="165852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500" name="object 16"/>
            <p:cNvSpPr/>
            <p:nvPr/>
          </p:nvSpPr>
          <p:spPr>
            <a:xfrm>
              <a:off x="1440" y="-720"/>
              <a:ext cx="3335760" cy="1481760"/>
            </a:xfrm>
            <a:custGeom>
              <a:avLst/>
              <a:gdLst/>
              <a:ahLst/>
              <a:cxnLst/>
              <a:rect l="l" t="t" r="r" b="b"/>
              <a:pathLst>
                <a:path w="3337560" h="1481455">
                  <a:moveTo>
                    <a:pt x="3337540" y="0"/>
                  </a:moveTo>
                  <a:lnTo>
                    <a:pt x="0" y="0"/>
                  </a:lnTo>
                  <a:lnTo>
                    <a:pt x="3090" y="1253871"/>
                  </a:lnTo>
                  <a:lnTo>
                    <a:pt x="44650" y="1283031"/>
                  </a:lnTo>
                  <a:lnTo>
                    <a:pt x="87062" y="1310298"/>
                  </a:lnTo>
                  <a:lnTo>
                    <a:pt x="130278" y="1335650"/>
                  </a:lnTo>
                  <a:lnTo>
                    <a:pt x="174248" y="1359065"/>
                  </a:lnTo>
                  <a:lnTo>
                    <a:pt x="218924" y="1380521"/>
                  </a:lnTo>
                  <a:lnTo>
                    <a:pt x="264258" y="1399994"/>
                  </a:lnTo>
                  <a:lnTo>
                    <a:pt x="310200" y="1417463"/>
                  </a:lnTo>
                  <a:lnTo>
                    <a:pt x="356702" y="1432906"/>
                  </a:lnTo>
                  <a:lnTo>
                    <a:pt x="403714" y="1446299"/>
                  </a:lnTo>
                  <a:lnTo>
                    <a:pt x="451189" y="1457621"/>
                  </a:lnTo>
                  <a:lnTo>
                    <a:pt x="499078" y="1466850"/>
                  </a:lnTo>
                  <a:lnTo>
                    <a:pt x="567840" y="1476034"/>
                  </a:lnTo>
                  <a:lnTo>
                    <a:pt x="634218" y="1480628"/>
                  </a:lnTo>
                  <a:lnTo>
                    <a:pt x="698051" y="1481132"/>
                  </a:lnTo>
                  <a:lnTo>
                    <a:pt x="759176" y="1478049"/>
                  </a:lnTo>
                  <a:lnTo>
                    <a:pt x="817430" y="1471880"/>
                  </a:lnTo>
                  <a:lnTo>
                    <a:pt x="872652" y="1463127"/>
                  </a:lnTo>
                  <a:lnTo>
                    <a:pt x="924680" y="1452292"/>
                  </a:lnTo>
                  <a:lnTo>
                    <a:pt x="973351" y="1439877"/>
                  </a:lnTo>
                  <a:lnTo>
                    <a:pt x="1018503" y="1426383"/>
                  </a:lnTo>
                  <a:lnTo>
                    <a:pt x="1059974" y="1412312"/>
                  </a:lnTo>
                  <a:lnTo>
                    <a:pt x="1097602" y="1398166"/>
                  </a:lnTo>
                  <a:lnTo>
                    <a:pt x="1160680" y="1371656"/>
                  </a:lnTo>
                  <a:lnTo>
                    <a:pt x="1226903" y="1340616"/>
                  </a:lnTo>
                  <a:lnTo>
                    <a:pt x="1264504" y="1320828"/>
                  </a:lnTo>
                  <a:lnTo>
                    <a:pt x="1299061" y="1300791"/>
                  </a:lnTo>
                  <a:lnTo>
                    <a:pt x="1360853" y="1259410"/>
                  </a:lnTo>
                  <a:lnTo>
                    <a:pt x="1415901" y="1215345"/>
                  </a:lnTo>
                  <a:lnTo>
                    <a:pt x="1467827" y="1167472"/>
                  </a:lnTo>
                  <a:lnTo>
                    <a:pt x="1520253" y="1114663"/>
                  </a:lnTo>
                  <a:lnTo>
                    <a:pt x="1607754" y="1023732"/>
                  </a:lnTo>
                  <a:lnTo>
                    <a:pt x="1641095" y="989734"/>
                  </a:lnTo>
                  <a:lnTo>
                    <a:pt x="1677277" y="953658"/>
                  </a:lnTo>
                  <a:lnTo>
                    <a:pt x="1716754" y="915363"/>
                  </a:lnTo>
                  <a:lnTo>
                    <a:pt x="1759979" y="874708"/>
                  </a:lnTo>
                  <a:lnTo>
                    <a:pt x="1807403" y="831552"/>
                  </a:lnTo>
                  <a:lnTo>
                    <a:pt x="1859480" y="785755"/>
                  </a:lnTo>
                  <a:lnTo>
                    <a:pt x="1916662" y="737175"/>
                  </a:lnTo>
                  <a:lnTo>
                    <a:pt x="1979402" y="685673"/>
                  </a:lnTo>
                  <a:lnTo>
                    <a:pt x="2041540" y="635789"/>
                  </a:lnTo>
                  <a:lnTo>
                    <a:pt x="2074528" y="609679"/>
                  </a:lnTo>
                  <a:lnTo>
                    <a:pt x="2108861" y="582906"/>
                  </a:lnTo>
                  <a:lnTo>
                    <a:pt x="2144586" y="555558"/>
                  </a:lnTo>
                  <a:lnTo>
                    <a:pt x="2181751" y="527724"/>
                  </a:lnTo>
                  <a:lnTo>
                    <a:pt x="2220405" y="499491"/>
                  </a:lnTo>
                  <a:lnTo>
                    <a:pt x="2260596" y="470947"/>
                  </a:lnTo>
                  <a:lnTo>
                    <a:pt x="2302372" y="442180"/>
                  </a:lnTo>
                  <a:lnTo>
                    <a:pt x="2345781" y="413277"/>
                  </a:lnTo>
                  <a:lnTo>
                    <a:pt x="2390872" y="384327"/>
                  </a:lnTo>
                  <a:lnTo>
                    <a:pt x="2437692" y="355417"/>
                  </a:lnTo>
                  <a:lnTo>
                    <a:pt x="2486290" y="326635"/>
                  </a:lnTo>
                  <a:lnTo>
                    <a:pt x="2536713" y="298068"/>
                  </a:lnTo>
                  <a:lnTo>
                    <a:pt x="2589011" y="269806"/>
                  </a:lnTo>
                  <a:lnTo>
                    <a:pt x="2643231" y="241935"/>
                  </a:lnTo>
                  <a:lnTo>
                    <a:pt x="2687895" y="220062"/>
                  </a:lnTo>
                  <a:lnTo>
                    <a:pt x="2732828" y="198999"/>
                  </a:lnTo>
                  <a:lnTo>
                    <a:pt x="2778021" y="178746"/>
                  </a:lnTo>
                  <a:lnTo>
                    <a:pt x="2823466" y="159308"/>
                  </a:lnTo>
                  <a:lnTo>
                    <a:pt x="2869155" y="140687"/>
                  </a:lnTo>
                  <a:lnTo>
                    <a:pt x="2915078" y="122886"/>
                  </a:lnTo>
                  <a:lnTo>
                    <a:pt x="2961228" y="105906"/>
                  </a:lnTo>
                  <a:lnTo>
                    <a:pt x="3007595" y="89752"/>
                  </a:lnTo>
                  <a:lnTo>
                    <a:pt x="3054172" y="74426"/>
                  </a:lnTo>
                  <a:lnTo>
                    <a:pt x="3100949" y="59929"/>
                  </a:lnTo>
                  <a:lnTo>
                    <a:pt x="3147918" y="46266"/>
                  </a:lnTo>
                  <a:lnTo>
                    <a:pt x="3195070" y="33439"/>
                  </a:lnTo>
                  <a:lnTo>
                    <a:pt x="3242397" y="21450"/>
                  </a:lnTo>
                  <a:lnTo>
                    <a:pt x="3289890" y="10303"/>
                  </a:lnTo>
                  <a:lnTo>
                    <a:pt x="3337540" y="0"/>
                  </a:lnTo>
                  <a:close/>
                </a:path>
              </a:pathLst>
            </a:custGeom>
            <a:solidFill>
              <a:srgbClr val="9999CC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uk-UA"/>
            </a:p>
          </p:txBody>
        </p:sp>
        <p:pic>
          <p:nvPicPr>
            <p:cNvPr id="501" name="object 17"/>
            <p:cNvPicPr/>
            <p:nvPr/>
          </p:nvPicPr>
          <p:blipFill>
            <a:blip r:embed="rId8"/>
            <a:stretch/>
          </p:blipFill>
          <p:spPr>
            <a:xfrm>
              <a:off x="3960" y="-7200"/>
              <a:ext cx="9135000" cy="6857280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502" name="PlaceHolder 1"/>
          <p:cNvSpPr>
            <a:spLocks noGrp="1"/>
          </p:cNvSpPr>
          <p:nvPr>
            <p:ph type="title"/>
          </p:nvPr>
        </p:nvSpPr>
        <p:spPr>
          <a:xfrm>
            <a:off x="285840" y="202320"/>
            <a:ext cx="8625240" cy="1157760"/>
          </a:xfrm>
          <a:prstGeom prst="rect">
            <a:avLst/>
          </a:prstGeom>
          <a:noFill/>
          <a:ln w="0">
            <a:noFill/>
          </a:ln>
        </p:spPr>
        <p:txBody>
          <a:bodyPr lIns="0" tIns="13320" rIns="0" bIns="0" anchor="t">
            <a:noAutofit/>
          </a:bodyPr>
          <a:lstStyle/>
          <a:p>
            <a:pPr marL="12600" algn="ctr">
              <a:lnSpc>
                <a:spcPct val="100000"/>
              </a:lnSpc>
              <a:spcBef>
                <a:spcPts val="105"/>
              </a:spcBef>
            </a:pPr>
            <a:r>
              <a:rPr lang="uk-UA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«Математична майстерня» </a:t>
            </a:r>
            <a:br>
              <a:rPr lang="uk-UA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uk-UA" sz="2400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(учителі Котій А.Б., Антощук І.І.)</a:t>
            </a:r>
            <a:r>
              <a:rPr lang="uk-UA" sz="2000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uk-UA" sz="2000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uk-UA" sz="2000" b="0" strike="noStrike" spc="-1" dirty="0">
              <a:latin typeface="Arial"/>
            </a:endParaRPr>
          </a:p>
        </p:txBody>
      </p:sp>
      <p:pic>
        <p:nvPicPr>
          <p:cNvPr id="4" name="Рисунок 3" descr="Зображення, що містить одежа, колаж, Обличчя людини, особа&#10;&#10;Автоматично згенерований опис">
            <a:extLst>
              <a:ext uri="{FF2B5EF4-FFF2-40B4-BE49-F238E27FC236}">
                <a16:creationId xmlns="" xmlns:a16="http://schemas.microsoft.com/office/drawing/2014/main" id="{4763FF02-3911-8182-8EE1-C619F24F3A2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00" y="1160350"/>
            <a:ext cx="7772400" cy="5495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75976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8" name="object 4"/>
          <p:cNvGrpSpPr/>
          <p:nvPr/>
        </p:nvGrpSpPr>
        <p:grpSpPr>
          <a:xfrm>
            <a:off x="1440" y="-7200"/>
            <a:ext cx="9141480" cy="6864120"/>
            <a:chOff x="1440" y="-7200"/>
            <a:chExt cx="9141480" cy="6864120"/>
          </a:xfrm>
        </p:grpSpPr>
        <p:pic>
          <p:nvPicPr>
            <p:cNvPr id="489" name="object 5"/>
            <p:cNvPicPr/>
            <p:nvPr/>
          </p:nvPicPr>
          <p:blipFill>
            <a:blip r:embed="rId2"/>
            <a:stretch/>
          </p:blipFill>
          <p:spPr>
            <a:xfrm>
              <a:off x="7625880" y="3217320"/>
              <a:ext cx="1367280" cy="363888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490" name="object 6"/>
            <p:cNvSpPr/>
            <p:nvPr/>
          </p:nvSpPr>
          <p:spPr>
            <a:xfrm>
              <a:off x="7714440" y="3330720"/>
              <a:ext cx="1196640" cy="3522600"/>
            </a:xfrm>
            <a:custGeom>
              <a:avLst/>
              <a:gdLst/>
              <a:ahLst/>
              <a:cxnLst/>
              <a:rect l="l" t="t" r="r" b="b"/>
              <a:pathLst>
                <a:path w="1198245" h="3520440">
                  <a:moveTo>
                    <a:pt x="1197831" y="0"/>
                  </a:moveTo>
                  <a:lnTo>
                    <a:pt x="1129889" y="18297"/>
                  </a:lnTo>
                  <a:lnTo>
                    <a:pt x="1091180" y="30901"/>
                  </a:lnTo>
                  <a:lnTo>
                    <a:pt x="1049895" y="46196"/>
                  </a:lnTo>
                  <a:lnTo>
                    <a:pt x="1006469" y="64472"/>
                  </a:lnTo>
                  <a:lnTo>
                    <a:pt x="961339" y="86019"/>
                  </a:lnTo>
                  <a:lnTo>
                    <a:pt x="914940" y="111128"/>
                  </a:lnTo>
                  <a:lnTo>
                    <a:pt x="867710" y="140088"/>
                  </a:lnTo>
                  <a:lnTo>
                    <a:pt x="820084" y="173191"/>
                  </a:lnTo>
                  <a:lnTo>
                    <a:pt x="772499" y="210726"/>
                  </a:lnTo>
                  <a:lnTo>
                    <a:pt x="725391" y="252984"/>
                  </a:lnTo>
                  <a:lnTo>
                    <a:pt x="681975" y="297086"/>
                  </a:lnTo>
                  <a:lnTo>
                    <a:pt x="642215" y="342493"/>
                  </a:lnTo>
                  <a:lnTo>
                    <a:pt x="605954" y="388959"/>
                  </a:lnTo>
                  <a:lnTo>
                    <a:pt x="573036" y="436236"/>
                  </a:lnTo>
                  <a:lnTo>
                    <a:pt x="543307" y="484076"/>
                  </a:lnTo>
                  <a:lnTo>
                    <a:pt x="516611" y="532232"/>
                  </a:lnTo>
                  <a:lnTo>
                    <a:pt x="492792" y="580457"/>
                  </a:lnTo>
                  <a:lnTo>
                    <a:pt x="471696" y="628504"/>
                  </a:lnTo>
                  <a:lnTo>
                    <a:pt x="453166" y="676124"/>
                  </a:lnTo>
                  <a:lnTo>
                    <a:pt x="437047" y="723071"/>
                  </a:lnTo>
                  <a:lnTo>
                    <a:pt x="423185" y="769097"/>
                  </a:lnTo>
                  <a:lnTo>
                    <a:pt x="411423" y="813955"/>
                  </a:lnTo>
                  <a:lnTo>
                    <a:pt x="401606" y="857397"/>
                  </a:lnTo>
                  <a:lnTo>
                    <a:pt x="393578" y="899176"/>
                  </a:lnTo>
                  <a:lnTo>
                    <a:pt x="387185" y="939045"/>
                  </a:lnTo>
                  <a:lnTo>
                    <a:pt x="378681" y="1012063"/>
                  </a:lnTo>
                  <a:lnTo>
                    <a:pt x="374217" y="1077327"/>
                  </a:lnTo>
                  <a:lnTo>
                    <a:pt x="372453" y="1138729"/>
                  </a:lnTo>
                  <a:lnTo>
                    <a:pt x="373138" y="1196607"/>
                  </a:lnTo>
                  <a:lnTo>
                    <a:pt x="376021" y="1251303"/>
                  </a:lnTo>
                  <a:lnTo>
                    <a:pt x="380853" y="1303156"/>
                  </a:lnTo>
                  <a:lnTo>
                    <a:pt x="387382" y="1352508"/>
                  </a:lnTo>
                  <a:lnTo>
                    <a:pt x="395360" y="1399699"/>
                  </a:lnTo>
                  <a:lnTo>
                    <a:pt x="404535" y="1445070"/>
                  </a:lnTo>
                  <a:lnTo>
                    <a:pt x="414657" y="1488960"/>
                  </a:lnTo>
                  <a:lnTo>
                    <a:pt x="425476" y="1531711"/>
                  </a:lnTo>
                  <a:lnTo>
                    <a:pt x="436741" y="1573662"/>
                  </a:lnTo>
                  <a:lnTo>
                    <a:pt x="448203" y="1615155"/>
                  </a:lnTo>
                  <a:lnTo>
                    <a:pt x="459610" y="1656529"/>
                  </a:lnTo>
                  <a:lnTo>
                    <a:pt x="470713" y="1698126"/>
                  </a:lnTo>
                  <a:lnTo>
                    <a:pt x="481262" y="1740285"/>
                  </a:lnTo>
                  <a:lnTo>
                    <a:pt x="491005" y="1783348"/>
                  </a:lnTo>
                  <a:lnTo>
                    <a:pt x="499694" y="1827654"/>
                  </a:lnTo>
                  <a:lnTo>
                    <a:pt x="507076" y="1873545"/>
                  </a:lnTo>
                  <a:lnTo>
                    <a:pt x="512903" y="1921360"/>
                  </a:lnTo>
                  <a:lnTo>
                    <a:pt x="516924" y="1971440"/>
                  </a:lnTo>
                  <a:lnTo>
                    <a:pt x="518889" y="2024126"/>
                  </a:lnTo>
                  <a:lnTo>
                    <a:pt x="518803" y="2095536"/>
                  </a:lnTo>
                  <a:lnTo>
                    <a:pt x="516272" y="2162749"/>
                  </a:lnTo>
                  <a:lnTo>
                    <a:pt x="511443" y="2225982"/>
                  </a:lnTo>
                  <a:lnTo>
                    <a:pt x="504462" y="2285450"/>
                  </a:lnTo>
                  <a:lnTo>
                    <a:pt x="495478" y="2341372"/>
                  </a:lnTo>
                  <a:lnTo>
                    <a:pt x="484636" y="2393965"/>
                  </a:lnTo>
                  <a:lnTo>
                    <a:pt x="472084" y="2443444"/>
                  </a:lnTo>
                  <a:lnTo>
                    <a:pt x="457968" y="2490027"/>
                  </a:lnTo>
                  <a:lnTo>
                    <a:pt x="442435" y="2533930"/>
                  </a:lnTo>
                  <a:lnTo>
                    <a:pt x="425632" y="2575372"/>
                  </a:lnTo>
                  <a:lnTo>
                    <a:pt x="407705" y="2614568"/>
                  </a:lnTo>
                  <a:lnTo>
                    <a:pt x="388803" y="2651736"/>
                  </a:lnTo>
                  <a:lnTo>
                    <a:pt x="369071" y="2687092"/>
                  </a:lnTo>
                  <a:lnTo>
                    <a:pt x="348657" y="2720854"/>
                  </a:lnTo>
                  <a:lnTo>
                    <a:pt x="327707" y="2753237"/>
                  </a:lnTo>
                  <a:lnTo>
                    <a:pt x="284787" y="2814739"/>
                  </a:lnTo>
                  <a:lnTo>
                    <a:pt x="236366" y="2878437"/>
                  </a:lnTo>
                  <a:lnTo>
                    <a:pt x="207802" y="2912495"/>
                  </a:lnTo>
                  <a:lnTo>
                    <a:pt x="178213" y="2947414"/>
                  </a:lnTo>
                  <a:lnTo>
                    <a:pt x="148396" y="2984142"/>
                  </a:lnTo>
                  <a:lnTo>
                    <a:pt x="119145" y="3023629"/>
                  </a:lnTo>
                  <a:lnTo>
                    <a:pt x="91256" y="3066823"/>
                  </a:lnTo>
                  <a:lnTo>
                    <a:pt x="65525" y="3114673"/>
                  </a:lnTo>
                  <a:lnTo>
                    <a:pt x="42746" y="3168128"/>
                  </a:lnTo>
                  <a:lnTo>
                    <a:pt x="23716" y="3228136"/>
                  </a:lnTo>
                  <a:lnTo>
                    <a:pt x="13038" y="3276073"/>
                  </a:lnTo>
                  <a:lnTo>
                    <a:pt x="5522" y="3324554"/>
                  </a:lnTo>
                  <a:lnTo>
                    <a:pt x="1173" y="3373405"/>
                  </a:lnTo>
                  <a:lnTo>
                    <a:pt x="0" y="3422452"/>
                  </a:lnTo>
                  <a:lnTo>
                    <a:pt x="2008" y="3471522"/>
                  </a:lnTo>
                  <a:lnTo>
                    <a:pt x="7206" y="3520439"/>
                  </a:lnTo>
                </a:path>
              </a:pathLst>
            </a:custGeom>
            <a:noFill/>
            <a:ln w="18288">
              <a:solidFill>
                <a:srgbClr val="FCD25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uk-UA"/>
            </a:p>
          </p:txBody>
        </p:sp>
        <p:pic>
          <p:nvPicPr>
            <p:cNvPr id="491" name="object 7"/>
            <p:cNvPicPr/>
            <p:nvPr/>
          </p:nvPicPr>
          <p:blipFill>
            <a:blip r:embed="rId3"/>
            <a:stretch/>
          </p:blipFill>
          <p:spPr>
            <a:xfrm>
              <a:off x="7753320" y="3037680"/>
              <a:ext cx="1388880" cy="381852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492" name="object 8"/>
            <p:cNvSpPr/>
            <p:nvPr/>
          </p:nvSpPr>
          <p:spPr>
            <a:xfrm>
              <a:off x="7945200" y="3147480"/>
              <a:ext cx="1193760" cy="3703320"/>
            </a:xfrm>
            <a:custGeom>
              <a:avLst/>
              <a:gdLst/>
              <a:ahLst/>
              <a:cxnLst/>
              <a:rect l="l" t="t" r="r" b="b"/>
              <a:pathLst>
                <a:path w="1195070" h="3700779">
                  <a:moveTo>
                    <a:pt x="1194783" y="0"/>
                  </a:moveTo>
                  <a:lnTo>
                    <a:pt x="1127002" y="19244"/>
                  </a:lnTo>
                  <a:lnTo>
                    <a:pt x="1088389" y="32484"/>
                  </a:lnTo>
                  <a:lnTo>
                    <a:pt x="1047206" y="48546"/>
                  </a:lnTo>
                  <a:lnTo>
                    <a:pt x="1003889" y="67734"/>
                  </a:lnTo>
                  <a:lnTo>
                    <a:pt x="958871" y="90356"/>
                  </a:lnTo>
                  <a:lnTo>
                    <a:pt x="912588" y="116717"/>
                  </a:lnTo>
                  <a:lnTo>
                    <a:pt x="865473" y="147124"/>
                  </a:lnTo>
                  <a:lnTo>
                    <a:pt x="817961" y="181883"/>
                  </a:lnTo>
                  <a:lnTo>
                    <a:pt x="770487" y="221301"/>
                  </a:lnTo>
                  <a:lnTo>
                    <a:pt x="723486" y="265683"/>
                  </a:lnTo>
                  <a:lnTo>
                    <a:pt x="682487" y="309366"/>
                  </a:lnTo>
                  <a:lnTo>
                    <a:pt x="644750" y="354287"/>
                  </a:lnTo>
                  <a:lnTo>
                    <a:pt x="610142" y="400228"/>
                  </a:lnTo>
                  <a:lnTo>
                    <a:pt x="578533" y="446969"/>
                  </a:lnTo>
                  <a:lnTo>
                    <a:pt x="549793" y="494293"/>
                  </a:lnTo>
                  <a:lnTo>
                    <a:pt x="523790" y="541979"/>
                  </a:lnTo>
                  <a:lnTo>
                    <a:pt x="500393" y="589809"/>
                  </a:lnTo>
                  <a:lnTo>
                    <a:pt x="479473" y="637562"/>
                  </a:lnTo>
                  <a:lnTo>
                    <a:pt x="460897" y="685022"/>
                  </a:lnTo>
                  <a:lnTo>
                    <a:pt x="444536" y="731967"/>
                  </a:lnTo>
                  <a:lnTo>
                    <a:pt x="430258" y="778179"/>
                  </a:lnTo>
                  <a:lnTo>
                    <a:pt x="417933" y="823439"/>
                  </a:lnTo>
                  <a:lnTo>
                    <a:pt x="407430" y="867528"/>
                  </a:lnTo>
                  <a:lnTo>
                    <a:pt x="398618" y="910227"/>
                  </a:lnTo>
                  <a:lnTo>
                    <a:pt x="391366" y="951316"/>
                  </a:lnTo>
                  <a:lnTo>
                    <a:pt x="385544" y="990577"/>
                  </a:lnTo>
                  <a:lnTo>
                    <a:pt x="377665" y="1062735"/>
                  </a:lnTo>
                  <a:lnTo>
                    <a:pt x="373358" y="1128231"/>
                  </a:lnTo>
                  <a:lnTo>
                    <a:pt x="371515" y="1190017"/>
                  </a:lnTo>
                  <a:lnTo>
                    <a:pt x="371919" y="1248403"/>
                  </a:lnTo>
                  <a:lnTo>
                    <a:pt x="374353" y="1303701"/>
                  </a:lnTo>
                  <a:lnTo>
                    <a:pt x="378599" y="1356221"/>
                  </a:lnTo>
                  <a:lnTo>
                    <a:pt x="384440" y="1406275"/>
                  </a:lnTo>
                  <a:lnTo>
                    <a:pt x="391659" y="1454173"/>
                  </a:lnTo>
                  <a:lnTo>
                    <a:pt x="400039" y="1500227"/>
                  </a:lnTo>
                  <a:lnTo>
                    <a:pt x="409363" y="1544746"/>
                  </a:lnTo>
                  <a:lnTo>
                    <a:pt x="419413" y="1588042"/>
                  </a:lnTo>
                  <a:lnTo>
                    <a:pt x="429973" y="1630425"/>
                  </a:lnTo>
                  <a:lnTo>
                    <a:pt x="462534" y="1755212"/>
                  </a:lnTo>
                  <a:lnTo>
                    <a:pt x="472959" y="1797055"/>
                  </a:lnTo>
                  <a:lnTo>
                    <a:pt x="482806" y="1839540"/>
                  </a:lnTo>
                  <a:lnTo>
                    <a:pt x="491860" y="1882979"/>
                  </a:lnTo>
                  <a:lnTo>
                    <a:pt x="499903" y="1927681"/>
                  </a:lnTo>
                  <a:lnTo>
                    <a:pt x="506717" y="1973958"/>
                  </a:lnTo>
                  <a:lnTo>
                    <a:pt x="512086" y="2022120"/>
                  </a:lnTo>
                  <a:lnTo>
                    <a:pt x="515792" y="2072479"/>
                  </a:lnTo>
                  <a:lnTo>
                    <a:pt x="517619" y="2125344"/>
                  </a:lnTo>
                  <a:lnTo>
                    <a:pt x="517583" y="2196497"/>
                  </a:lnTo>
                  <a:lnTo>
                    <a:pt x="515355" y="2263682"/>
                  </a:lnTo>
                  <a:lnTo>
                    <a:pt x="511058" y="2327094"/>
                  </a:lnTo>
                  <a:lnTo>
                    <a:pt x="504816" y="2386926"/>
                  </a:lnTo>
                  <a:lnTo>
                    <a:pt x="496754" y="2443372"/>
                  </a:lnTo>
                  <a:lnTo>
                    <a:pt x="486997" y="2496627"/>
                  </a:lnTo>
                  <a:lnTo>
                    <a:pt x="475669" y="2546882"/>
                  </a:lnTo>
                  <a:lnTo>
                    <a:pt x="462894" y="2594333"/>
                  </a:lnTo>
                  <a:lnTo>
                    <a:pt x="448797" y="2639172"/>
                  </a:lnTo>
                  <a:lnTo>
                    <a:pt x="433502" y="2681594"/>
                  </a:lnTo>
                  <a:lnTo>
                    <a:pt x="417134" y="2721792"/>
                  </a:lnTo>
                  <a:lnTo>
                    <a:pt x="399816" y="2759960"/>
                  </a:lnTo>
                  <a:lnTo>
                    <a:pt x="381675" y="2796291"/>
                  </a:lnTo>
                  <a:lnTo>
                    <a:pt x="362833" y="2830980"/>
                  </a:lnTo>
                  <a:lnTo>
                    <a:pt x="343415" y="2864219"/>
                  </a:lnTo>
                  <a:lnTo>
                    <a:pt x="303350" y="2927124"/>
                  </a:lnTo>
                  <a:lnTo>
                    <a:pt x="262476" y="2986557"/>
                  </a:lnTo>
                  <a:lnTo>
                    <a:pt x="238546" y="3018847"/>
                  </a:lnTo>
                  <a:lnTo>
                    <a:pt x="213090" y="3050980"/>
                  </a:lnTo>
                  <a:lnTo>
                    <a:pt x="186684" y="3083684"/>
                  </a:lnTo>
                  <a:lnTo>
                    <a:pt x="159906" y="3117685"/>
                  </a:lnTo>
                  <a:lnTo>
                    <a:pt x="133332" y="3153708"/>
                  </a:lnTo>
                  <a:lnTo>
                    <a:pt x="107540" y="3192481"/>
                  </a:lnTo>
                  <a:lnTo>
                    <a:pt x="83105" y="3234729"/>
                  </a:lnTo>
                  <a:lnTo>
                    <a:pt x="60605" y="3281179"/>
                  </a:lnTo>
                  <a:lnTo>
                    <a:pt x="40616" y="3332558"/>
                  </a:lnTo>
                  <a:lnTo>
                    <a:pt x="23716" y="3389591"/>
                  </a:lnTo>
                  <a:lnTo>
                    <a:pt x="13038" y="3439926"/>
                  </a:lnTo>
                  <a:lnTo>
                    <a:pt x="5522" y="3490832"/>
                  </a:lnTo>
                  <a:lnTo>
                    <a:pt x="1173" y="3542127"/>
                  </a:lnTo>
                  <a:lnTo>
                    <a:pt x="0" y="3593628"/>
                  </a:lnTo>
                  <a:lnTo>
                    <a:pt x="2008" y="3645152"/>
                  </a:lnTo>
                  <a:lnTo>
                    <a:pt x="7206" y="3696515"/>
                  </a:lnTo>
                  <a:lnTo>
                    <a:pt x="1194783" y="3700294"/>
                  </a:lnTo>
                  <a:lnTo>
                    <a:pt x="119478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uk-UA"/>
            </a:p>
          </p:txBody>
        </p:sp>
        <p:pic>
          <p:nvPicPr>
            <p:cNvPr id="493" name="object 9"/>
            <p:cNvPicPr/>
            <p:nvPr/>
          </p:nvPicPr>
          <p:blipFill>
            <a:blip r:embed="rId4"/>
            <a:stretch/>
          </p:blipFill>
          <p:spPr>
            <a:xfrm>
              <a:off x="7863840" y="3577320"/>
              <a:ext cx="1278720" cy="327888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494" name="object 10"/>
            <p:cNvSpPr/>
            <p:nvPr/>
          </p:nvSpPr>
          <p:spPr>
            <a:xfrm>
              <a:off x="8055000" y="3687480"/>
              <a:ext cx="1083960" cy="3169080"/>
            </a:xfrm>
            <a:custGeom>
              <a:avLst/>
              <a:gdLst/>
              <a:ahLst/>
              <a:cxnLst/>
              <a:rect l="l" t="t" r="r" b="b"/>
              <a:pathLst>
                <a:path w="1085215" h="3167379">
                  <a:moveTo>
                    <a:pt x="1084780" y="0"/>
                  </a:moveTo>
                  <a:lnTo>
                    <a:pt x="1076015" y="52158"/>
                  </a:lnTo>
                  <a:lnTo>
                    <a:pt x="1066428" y="104115"/>
                  </a:lnTo>
                  <a:lnTo>
                    <a:pt x="1056021" y="155858"/>
                  </a:lnTo>
                  <a:lnTo>
                    <a:pt x="1044798" y="207374"/>
                  </a:lnTo>
                  <a:lnTo>
                    <a:pt x="1032760" y="258650"/>
                  </a:lnTo>
                  <a:lnTo>
                    <a:pt x="1019911" y="309675"/>
                  </a:lnTo>
                  <a:lnTo>
                    <a:pt x="1006254" y="360435"/>
                  </a:lnTo>
                  <a:lnTo>
                    <a:pt x="991791" y="410919"/>
                  </a:lnTo>
                  <a:lnTo>
                    <a:pt x="976525" y="461113"/>
                  </a:lnTo>
                  <a:lnTo>
                    <a:pt x="960459" y="511006"/>
                  </a:lnTo>
                  <a:lnTo>
                    <a:pt x="943596" y="560584"/>
                  </a:lnTo>
                  <a:lnTo>
                    <a:pt x="925938" y="609836"/>
                  </a:lnTo>
                  <a:lnTo>
                    <a:pt x="907488" y="658749"/>
                  </a:lnTo>
                  <a:lnTo>
                    <a:pt x="884142" y="717409"/>
                  </a:lnTo>
                  <a:lnTo>
                    <a:pt x="860434" y="773692"/>
                  </a:lnTo>
                  <a:lnTo>
                    <a:pt x="836458" y="827667"/>
                  </a:lnTo>
                  <a:lnTo>
                    <a:pt x="812311" y="879403"/>
                  </a:lnTo>
                  <a:lnTo>
                    <a:pt x="788089" y="928967"/>
                  </a:lnTo>
                  <a:lnTo>
                    <a:pt x="763887" y="976429"/>
                  </a:lnTo>
                  <a:lnTo>
                    <a:pt x="739800" y="1021857"/>
                  </a:lnTo>
                  <a:lnTo>
                    <a:pt x="715926" y="1065320"/>
                  </a:lnTo>
                  <a:lnTo>
                    <a:pt x="692359" y="1106887"/>
                  </a:lnTo>
                  <a:lnTo>
                    <a:pt x="669196" y="1146625"/>
                  </a:lnTo>
                  <a:lnTo>
                    <a:pt x="646533" y="1184603"/>
                  </a:lnTo>
                  <a:lnTo>
                    <a:pt x="624464" y="1220891"/>
                  </a:lnTo>
                  <a:lnTo>
                    <a:pt x="582495" y="1288669"/>
                  </a:lnTo>
                  <a:lnTo>
                    <a:pt x="539014" y="1357123"/>
                  </a:lnTo>
                  <a:lnTo>
                    <a:pt x="498381" y="1418594"/>
                  </a:lnTo>
                  <a:lnTo>
                    <a:pt x="460437" y="1473747"/>
                  </a:lnTo>
                  <a:lnTo>
                    <a:pt x="425020" y="1523252"/>
                  </a:lnTo>
                  <a:lnTo>
                    <a:pt x="391971" y="1567774"/>
                  </a:lnTo>
                  <a:lnTo>
                    <a:pt x="361130" y="1607981"/>
                  </a:lnTo>
                  <a:lnTo>
                    <a:pt x="332337" y="1644541"/>
                  </a:lnTo>
                  <a:lnTo>
                    <a:pt x="256647" y="1739010"/>
                  </a:lnTo>
                  <a:lnTo>
                    <a:pt x="234446" y="1767654"/>
                  </a:lnTo>
                  <a:lnTo>
                    <a:pt x="193630" y="1824678"/>
                  </a:lnTo>
                  <a:lnTo>
                    <a:pt x="156526" y="1885799"/>
                  </a:lnTo>
                  <a:lnTo>
                    <a:pt x="121856" y="1956357"/>
                  </a:lnTo>
                  <a:lnTo>
                    <a:pt x="105033" y="1996843"/>
                  </a:lnTo>
                  <a:lnTo>
                    <a:pt x="88338" y="2041690"/>
                  </a:lnTo>
                  <a:lnTo>
                    <a:pt x="69138" y="2098135"/>
                  </a:lnTo>
                  <a:lnTo>
                    <a:pt x="47047" y="2172814"/>
                  </a:lnTo>
                  <a:lnTo>
                    <a:pt x="36066" y="2216510"/>
                  </a:lnTo>
                  <a:lnTo>
                    <a:pt x="25739" y="2264189"/>
                  </a:lnTo>
                  <a:lnTo>
                    <a:pt x="16526" y="2315658"/>
                  </a:lnTo>
                  <a:lnTo>
                    <a:pt x="8886" y="2370725"/>
                  </a:lnTo>
                  <a:lnTo>
                    <a:pt x="3279" y="2429197"/>
                  </a:lnTo>
                  <a:lnTo>
                    <a:pt x="164" y="2490883"/>
                  </a:lnTo>
                  <a:lnTo>
                    <a:pt x="0" y="2555590"/>
                  </a:lnTo>
                  <a:lnTo>
                    <a:pt x="3245" y="2623127"/>
                  </a:lnTo>
                  <a:lnTo>
                    <a:pt x="10360" y="2693301"/>
                  </a:lnTo>
                  <a:lnTo>
                    <a:pt x="17881" y="2743260"/>
                  </a:lnTo>
                  <a:lnTo>
                    <a:pt x="27250" y="2792740"/>
                  </a:lnTo>
                  <a:lnTo>
                    <a:pt x="38446" y="2841680"/>
                  </a:lnTo>
                  <a:lnTo>
                    <a:pt x="51449" y="2890017"/>
                  </a:lnTo>
                  <a:lnTo>
                    <a:pt x="66240" y="2937690"/>
                  </a:lnTo>
                  <a:lnTo>
                    <a:pt x="82799" y="2984636"/>
                  </a:lnTo>
                  <a:lnTo>
                    <a:pt x="101106" y="3030794"/>
                  </a:lnTo>
                  <a:lnTo>
                    <a:pt x="121141" y="3076102"/>
                  </a:lnTo>
                  <a:lnTo>
                    <a:pt x="142884" y="3120498"/>
                  </a:lnTo>
                  <a:lnTo>
                    <a:pt x="166316" y="3163920"/>
                  </a:lnTo>
                  <a:lnTo>
                    <a:pt x="1084780" y="3166853"/>
                  </a:lnTo>
                  <a:lnTo>
                    <a:pt x="1084780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uk-UA"/>
            </a:p>
          </p:txBody>
        </p:sp>
        <p:pic>
          <p:nvPicPr>
            <p:cNvPr id="495" name="object 11"/>
            <p:cNvPicPr/>
            <p:nvPr/>
          </p:nvPicPr>
          <p:blipFill>
            <a:blip r:embed="rId5"/>
            <a:stretch/>
          </p:blipFill>
          <p:spPr>
            <a:xfrm>
              <a:off x="7698960" y="2738520"/>
              <a:ext cx="1443240" cy="411768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496" name="object 12"/>
            <p:cNvSpPr/>
            <p:nvPr/>
          </p:nvSpPr>
          <p:spPr>
            <a:xfrm>
              <a:off x="7790400" y="2985840"/>
              <a:ext cx="1352520" cy="3871080"/>
            </a:xfrm>
            <a:custGeom>
              <a:avLst/>
              <a:gdLst/>
              <a:ahLst/>
              <a:cxnLst/>
              <a:rect l="l" t="t" r="r" b="b"/>
              <a:pathLst>
                <a:path w="1353820" h="3868420">
                  <a:moveTo>
                    <a:pt x="211545" y="3867831"/>
                  </a:moveTo>
                  <a:lnTo>
                    <a:pt x="188488" y="3825662"/>
                  </a:lnTo>
                  <a:lnTo>
                    <a:pt x="166689" y="3782753"/>
                  </a:lnTo>
                  <a:lnTo>
                    <a:pt x="146159" y="3739140"/>
                  </a:lnTo>
                  <a:lnTo>
                    <a:pt x="126911" y="3694858"/>
                  </a:lnTo>
                  <a:lnTo>
                    <a:pt x="108957" y="3649943"/>
                  </a:lnTo>
                  <a:lnTo>
                    <a:pt x="92311" y="3604430"/>
                  </a:lnTo>
                  <a:lnTo>
                    <a:pt x="76983" y="3558355"/>
                  </a:lnTo>
                  <a:lnTo>
                    <a:pt x="62988" y="3511753"/>
                  </a:lnTo>
                  <a:lnTo>
                    <a:pt x="50336" y="3464660"/>
                  </a:lnTo>
                  <a:lnTo>
                    <a:pt x="39042" y="3417111"/>
                  </a:lnTo>
                  <a:lnTo>
                    <a:pt x="29117" y="3369142"/>
                  </a:lnTo>
                  <a:lnTo>
                    <a:pt x="20574" y="3320789"/>
                  </a:lnTo>
                  <a:lnTo>
                    <a:pt x="13425" y="3272087"/>
                  </a:lnTo>
                  <a:lnTo>
                    <a:pt x="6088" y="3203869"/>
                  </a:lnTo>
                  <a:lnTo>
                    <a:pt x="1700" y="3137569"/>
                  </a:lnTo>
                  <a:lnTo>
                    <a:pt x="0" y="3073295"/>
                  </a:lnTo>
                  <a:lnTo>
                    <a:pt x="726" y="3011156"/>
                  </a:lnTo>
                  <a:lnTo>
                    <a:pt x="3619" y="2951261"/>
                  </a:lnTo>
                  <a:lnTo>
                    <a:pt x="8419" y="2893719"/>
                  </a:lnTo>
                  <a:lnTo>
                    <a:pt x="14863" y="2838639"/>
                  </a:lnTo>
                  <a:lnTo>
                    <a:pt x="22693" y="2786130"/>
                  </a:lnTo>
                  <a:lnTo>
                    <a:pt x="31647" y="2736301"/>
                  </a:lnTo>
                  <a:lnTo>
                    <a:pt x="41464" y="2689261"/>
                  </a:lnTo>
                  <a:lnTo>
                    <a:pt x="51885" y="2645118"/>
                  </a:lnTo>
                  <a:lnTo>
                    <a:pt x="62648" y="2603982"/>
                  </a:lnTo>
                  <a:lnTo>
                    <a:pt x="73494" y="2565961"/>
                  </a:lnTo>
                  <a:lnTo>
                    <a:pt x="94389" y="2499701"/>
                  </a:lnTo>
                  <a:lnTo>
                    <a:pt x="112485" y="2447209"/>
                  </a:lnTo>
                  <a:lnTo>
                    <a:pt x="129268" y="2401794"/>
                  </a:lnTo>
                  <a:lnTo>
                    <a:pt x="146126" y="2359947"/>
                  </a:lnTo>
                  <a:lnTo>
                    <a:pt x="163159" y="2321249"/>
                  </a:lnTo>
                  <a:lnTo>
                    <a:pt x="180468" y="2285281"/>
                  </a:lnTo>
                  <a:lnTo>
                    <a:pt x="216319" y="2219862"/>
                  </a:lnTo>
                  <a:lnTo>
                    <a:pt x="254485" y="2160335"/>
                  </a:lnTo>
                  <a:lnTo>
                    <a:pt x="295773" y="2103351"/>
                  </a:lnTo>
                  <a:lnTo>
                    <a:pt x="340989" y="2045556"/>
                  </a:lnTo>
                  <a:lnTo>
                    <a:pt x="365323" y="2015307"/>
                  </a:lnTo>
                  <a:lnTo>
                    <a:pt x="390942" y="1983599"/>
                  </a:lnTo>
                  <a:lnTo>
                    <a:pt x="417947" y="1950013"/>
                  </a:lnTo>
                  <a:lnTo>
                    <a:pt x="446438" y="1914129"/>
                  </a:lnTo>
                  <a:lnTo>
                    <a:pt x="476517" y="1875529"/>
                  </a:lnTo>
                  <a:lnTo>
                    <a:pt x="508284" y="1833793"/>
                  </a:lnTo>
                  <a:lnTo>
                    <a:pt x="541841" y="1788504"/>
                  </a:lnTo>
                  <a:lnTo>
                    <a:pt x="577287" y="1739240"/>
                  </a:lnTo>
                  <a:lnTo>
                    <a:pt x="614725" y="1685585"/>
                  </a:lnTo>
                  <a:lnTo>
                    <a:pt x="654254" y="1627118"/>
                  </a:lnTo>
                  <a:lnTo>
                    <a:pt x="695976" y="1563421"/>
                  </a:lnTo>
                  <a:lnTo>
                    <a:pt x="739992" y="1494074"/>
                  </a:lnTo>
                  <a:lnTo>
                    <a:pt x="760239" y="1461624"/>
                  </a:lnTo>
                  <a:lnTo>
                    <a:pt x="781106" y="1427999"/>
                  </a:lnTo>
                  <a:lnTo>
                    <a:pt x="802536" y="1393158"/>
                  </a:lnTo>
                  <a:lnTo>
                    <a:pt x="824471" y="1357060"/>
                  </a:lnTo>
                  <a:lnTo>
                    <a:pt x="846855" y="1319665"/>
                  </a:lnTo>
                  <a:lnTo>
                    <a:pt x="869630" y="1280931"/>
                  </a:lnTo>
                  <a:lnTo>
                    <a:pt x="892740" y="1240817"/>
                  </a:lnTo>
                  <a:lnTo>
                    <a:pt x="916126" y="1199282"/>
                  </a:lnTo>
                  <a:lnTo>
                    <a:pt x="939731" y="1156286"/>
                  </a:lnTo>
                  <a:lnTo>
                    <a:pt x="963499" y="1111787"/>
                  </a:lnTo>
                  <a:lnTo>
                    <a:pt x="987371" y="1065744"/>
                  </a:lnTo>
                  <a:lnTo>
                    <a:pt x="1011292" y="1018116"/>
                  </a:lnTo>
                  <a:lnTo>
                    <a:pt x="1035203" y="968862"/>
                  </a:lnTo>
                  <a:lnTo>
                    <a:pt x="1059048" y="917941"/>
                  </a:lnTo>
                  <a:lnTo>
                    <a:pt x="1082768" y="865313"/>
                  </a:lnTo>
                  <a:lnTo>
                    <a:pt x="1106308" y="810935"/>
                  </a:lnTo>
                  <a:lnTo>
                    <a:pt x="1129609" y="754767"/>
                  </a:lnTo>
                  <a:lnTo>
                    <a:pt x="1152615" y="696768"/>
                  </a:lnTo>
                  <a:lnTo>
                    <a:pt x="1170611" y="649441"/>
                  </a:lnTo>
                  <a:lnTo>
                    <a:pt x="1188023" y="601863"/>
                  </a:lnTo>
                  <a:lnTo>
                    <a:pt x="1204847" y="554039"/>
                  </a:lnTo>
                  <a:lnTo>
                    <a:pt x="1221084" y="505979"/>
                  </a:lnTo>
                  <a:lnTo>
                    <a:pt x="1236729" y="457688"/>
                  </a:lnTo>
                  <a:lnTo>
                    <a:pt x="1251781" y="409173"/>
                  </a:lnTo>
                  <a:lnTo>
                    <a:pt x="1266239" y="360442"/>
                  </a:lnTo>
                  <a:lnTo>
                    <a:pt x="1280100" y="311502"/>
                  </a:lnTo>
                  <a:lnTo>
                    <a:pt x="1293362" y="262359"/>
                  </a:lnTo>
                  <a:lnTo>
                    <a:pt x="1306023" y="213020"/>
                  </a:lnTo>
                  <a:lnTo>
                    <a:pt x="1318082" y="163493"/>
                  </a:lnTo>
                  <a:lnTo>
                    <a:pt x="1329535" y="113784"/>
                  </a:lnTo>
                  <a:lnTo>
                    <a:pt x="1340382" y="63900"/>
                  </a:lnTo>
                  <a:lnTo>
                    <a:pt x="1350619" y="13849"/>
                  </a:lnTo>
                  <a:lnTo>
                    <a:pt x="1353275" y="0"/>
                  </a:lnTo>
                </a:path>
              </a:pathLst>
            </a:custGeom>
            <a:noFill/>
            <a:ln w="18288">
              <a:solidFill>
                <a:srgbClr val="8080EF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uk-UA"/>
            </a:p>
          </p:txBody>
        </p:sp>
        <p:pic>
          <p:nvPicPr>
            <p:cNvPr id="497" name="object 13"/>
            <p:cNvPicPr/>
            <p:nvPr/>
          </p:nvPicPr>
          <p:blipFill>
            <a:blip r:embed="rId6"/>
            <a:stretch/>
          </p:blipFill>
          <p:spPr>
            <a:xfrm>
              <a:off x="1440" y="-7200"/>
              <a:ext cx="3198600" cy="183564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498" name="object 14"/>
            <p:cNvSpPr/>
            <p:nvPr/>
          </p:nvSpPr>
          <p:spPr>
            <a:xfrm>
              <a:off x="1440" y="20160"/>
              <a:ext cx="3097800" cy="1713960"/>
            </a:xfrm>
            <a:custGeom>
              <a:avLst/>
              <a:gdLst/>
              <a:ahLst/>
              <a:cxnLst/>
              <a:rect l="l" t="t" r="r" b="b"/>
              <a:pathLst>
                <a:path w="3100070" h="1713230">
                  <a:moveTo>
                    <a:pt x="0" y="1449832"/>
                  </a:moveTo>
                  <a:lnTo>
                    <a:pt x="38633" y="1483582"/>
                  </a:lnTo>
                  <a:lnTo>
                    <a:pt x="78059" y="1515131"/>
                  </a:lnTo>
                  <a:lnTo>
                    <a:pt x="118233" y="1544456"/>
                  </a:lnTo>
                  <a:lnTo>
                    <a:pt x="159110" y="1571532"/>
                  </a:lnTo>
                  <a:lnTo>
                    <a:pt x="200643" y="1596339"/>
                  </a:lnTo>
                  <a:lnTo>
                    <a:pt x="242787" y="1618851"/>
                  </a:lnTo>
                  <a:lnTo>
                    <a:pt x="285498" y="1639048"/>
                  </a:lnTo>
                  <a:lnTo>
                    <a:pt x="328728" y="1656905"/>
                  </a:lnTo>
                  <a:lnTo>
                    <a:pt x="372433" y="1672400"/>
                  </a:lnTo>
                  <a:lnTo>
                    <a:pt x="416568" y="1685510"/>
                  </a:lnTo>
                  <a:lnTo>
                    <a:pt x="461086" y="1696212"/>
                  </a:lnTo>
                  <a:lnTo>
                    <a:pt x="525008" y="1706811"/>
                  </a:lnTo>
                  <a:lnTo>
                    <a:pt x="586714" y="1712108"/>
                  </a:lnTo>
                  <a:lnTo>
                    <a:pt x="646054" y="1712681"/>
                  </a:lnTo>
                  <a:lnTo>
                    <a:pt x="702877" y="1709111"/>
                  </a:lnTo>
                  <a:lnTo>
                    <a:pt x="757032" y="1701978"/>
                  </a:lnTo>
                  <a:lnTo>
                    <a:pt x="808368" y="1691859"/>
                  </a:lnTo>
                  <a:lnTo>
                    <a:pt x="856735" y="1679336"/>
                  </a:lnTo>
                  <a:lnTo>
                    <a:pt x="901982" y="1664988"/>
                  </a:lnTo>
                  <a:lnTo>
                    <a:pt x="943957" y="1649394"/>
                  </a:lnTo>
                  <a:lnTo>
                    <a:pt x="982510" y="1633134"/>
                  </a:lnTo>
                  <a:lnTo>
                    <a:pt x="1017491" y="1616787"/>
                  </a:lnTo>
                  <a:lnTo>
                    <a:pt x="1076131" y="1586151"/>
                  </a:lnTo>
                  <a:lnTo>
                    <a:pt x="1137703" y="1550258"/>
                  </a:lnTo>
                  <a:lnTo>
                    <a:pt x="1172664" y="1527371"/>
                  </a:lnTo>
                  <a:lnTo>
                    <a:pt x="1204793" y="1504197"/>
                  </a:lnTo>
                  <a:lnTo>
                    <a:pt x="1262240" y="1456340"/>
                  </a:lnTo>
                  <a:lnTo>
                    <a:pt x="1313412" y="1405382"/>
                  </a:lnTo>
                  <a:lnTo>
                    <a:pt x="1361677" y="1350021"/>
                  </a:lnTo>
                  <a:lnTo>
                    <a:pt x="1385773" y="1320282"/>
                  </a:lnTo>
                  <a:lnTo>
                    <a:pt x="1410404" y="1288954"/>
                  </a:lnTo>
                  <a:lnTo>
                    <a:pt x="1435994" y="1255874"/>
                  </a:lnTo>
                  <a:lnTo>
                    <a:pt x="1462962" y="1220878"/>
                  </a:lnTo>
                  <a:lnTo>
                    <a:pt x="1491729" y="1183804"/>
                  </a:lnTo>
                  <a:lnTo>
                    <a:pt x="1522717" y="1144490"/>
                  </a:lnTo>
                  <a:lnTo>
                    <a:pt x="1556347" y="1102772"/>
                  </a:lnTo>
                  <a:lnTo>
                    <a:pt x="1593040" y="1058486"/>
                  </a:lnTo>
                  <a:lnTo>
                    <a:pt x="1633216" y="1011472"/>
                  </a:lnTo>
                  <a:lnTo>
                    <a:pt x="1677298" y="961565"/>
                  </a:lnTo>
                  <a:lnTo>
                    <a:pt x="1725705" y="908603"/>
                  </a:lnTo>
                  <a:lnTo>
                    <a:pt x="1778859" y="852422"/>
                  </a:lnTo>
                  <a:lnTo>
                    <a:pt x="1837182" y="792861"/>
                  </a:lnTo>
                  <a:lnTo>
                    <a:pt x="1865510" y="764484"/>
                  </a:lnTo>
                  <a:lnTo>
                    <a:pt x="1894993" y="735143"/>
                  </a:lnTo>
                  <a:lnTo>
                    <a:pt x="1925676" y="704939"/>
                  </a:lnTo>
                  <a:lnTo>
                    <a:pt x="1957605" y="673973"/>
                  </a:lnTo>
                  <a:lnTo>
                    <a:pt x="1990825" y="642346"/>
                  </a:lnTo>
                  <a:lnTo>
                    <a:pt x="2025379" y="610159"/>
                  </a:lnTo>
                  <a:lnTo>
                    <a:pt x="2061314" y="577514"/>
                  </a:lnTo>
                  <a:lnTo>
                    <a:pt x="2098674" y="544512"/>
                  </a:lnTo>
                  <a:lnTo>
                    <a:pt x="2137505" y="511254"/>
                  </a:lnTo>
                  <a:lnTo>
                    <a:pt x="2177852" y="477841"/>
                  </a:lnTo>
                  <a:lnTo>
                    <a:pt x="2219758" y="444374"/>
                  </a:lnTo>
                  <a:lnTo>
                    <a:pt x="2263270" y="410956"/>
                  </a:lnTo>
                  <a:lnTo>
                    <a:pt x="2308433" y="377686"/>
                  </a:lnTo>
                  <a:lnTo>
                    <a:pt x="2355291" y="344666"/>
                  </a:lnTo>
                  <a:lnTo>
                    <a:pt x="2403890" y="311997"/>
                  </a:lnTo>
                  <a:lnTo>
                    <a:pt x="2454275" y="279781"/>
                  </a:lnTo>
                  <a:lnTo>
                    <a:pt x="2498780" y="252695"/>
                  </a:lnTo>
                  <a:lnTo>
                    <a:pt x="2543571" y="226687"/>
                  </a:lnTo>
                  <a:lnTo>
                    <a:pt x="2588638" y="201759"/>
                  </a:lnTo>
                  <a:lnTo>
                    <a:pt x="2633972" y="177916"/>
                  </a:lnTo>
                  <a:lnTo>
                    <a:pt x="2679562" y="155162"/>
                  </a:lnTo>
                  <a:lnTo>
                    <a:pt x="2725399" y="133500"/>
                  </a:lnTo>
                  <a:lnTo>
                    <a:pt x="2771473" y="112934"/>
                  </a:lnTo>
                  <a:lnTo>
                    <a:pt x="2817774" y="93469"/>
                  </a:lnTo>
                  <a:lnTo>
                    <a:pt x="2864294" y="75108"/>
                  </a:lnTo>
                  <a:lnTo>
                    <a:pt x="2911021" y="57854"/>
                  </a:lnTo>
                  <a:lnTo>
                    <a:pt x="2957946" y="41713"/>
                  </a:lnTo>
                  <a:lnTo>
                    <a:pt x="3005061" y="26688"/>
                  </a:lnTo>
                  <a:lnTo>
                    <a:pt x="3052353" y="12782"/>
                  </a:lnTo>
                  <a:lnTo>
                    <a:pt x="3099816" y="0"/>
                  </a:lnTo>
                </a:path>
              </a:pathLst>
            </a:custGeom>
            <a:noFill/>
            <a:ln w="18288">
              <a:solidFill>
                <a:srgbClr val="F95252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uk-UA"/>
            </a:p>
          </p:txBody>
        </p:sp>
        <p:pic>
          <p:nvPicPr>
            <p:cNvPr id="499" name="object 15"/>
            <p:cNvPicPr/>
            <p:nvPr/>
          </p:nvPicPr>
          <p:blipFill>
            <a:blip r:embed="rId7"/>
            <a:stretch/>
          </p:blipFill>
          <p:spPr>
            <a:xfrm>
              <a:off x="1440" y="-7200"/>
              <a:ext cx="3515400" cy="165852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500" name="object 16"/>
            <p:cNvSpPr/>
            <p:nvPr/>
          </p:nvSpPr>
          <p:spPr>
            <a:xfrm>
              <a:off x="1440" y="-720"/>
              <a:ext cx="3335760" cy="1481760"/>
            </a:xfrm>
            <a:custGeom>
              <a:avLst/>
              <a:gdLst/>
              <a:ahLst/>
              <a:cxnLst/>
              <a:rect l="l" t="t" r="r" b="b"/>
              <a:pathLst>
                <a:path w="3337560" h="1481455">
                  <a:moveTo>
                    <a:pt x="3337540" y="0"/>
                  </a:moveTo>
                  <a:lnTo>
                    <a:pt x="0" y="0"/>
                  </a:lnTo>
                  <a:lnTo>
                    <a:pt x="3090" y="1253871"/>
                  </a:lnTo>
                  <a:lnTo>
                    <a:pt x="44650" y="1283031"/>
                  </a:lnTo>
                  <a:lnTo>
                    <a:pt x="87062" y="1310298"/>
                  </a:lnTo>
                  <a:lnTo>
                    <a:pt x="130278" y="1335650"/>
                  </a:lnTo>
                  <a:lnTo>
                    <a:pt x="174248" y="1359065"/>
                  </a:lnTo>
                  <a:lnTo>
                    <a:pt x="218924" y="1380521"/>
                  </a:lnTo>
                  <a:lnTo>
                    <a:pt x="264258" y="1399994"/>
                  </a:lnTo>
                  <a:lnTo>
                    <a:pt x="310200" y="1417463"/>
                  </a:lnTo>
                  <a:lnTo>
                    <a:pt x="356702" y="1432906"/>
                  </a:lnTo>
                  <a:lnTo>
                    <a:pt x="403714" y="1446299"/>
                  </a:lnTo>
                  <a:lnTo>
                    <a:pt x="451189" y="1457621"/>
                  </a:lnTo>
                  <a:lnTo>
                    <a:pt x="499078" y="1466850"/>
                  </a:lnTo>
                  <a:lnTo>
                    <a:pt x="567840" y="1476034"/>
                  </a:lnTo>
                  <a:lnTo>
                    <a:pt x="634218" y="1480628"/>
                  </a:lnTo>
                  <a:lnTo>
                    <a:pt x="698051" y="1481132"/>
                  </a:lnTo>
                  <a:lnTo>
                    <a:pt x="759176" y="1478049"/>
                  </a:lnTo>
                  <a:lnTo>
                    <a:pt x="817430" y="1471880"/>
                  </a:lnTo>
                  <a:lnTo>
                    <a:pt x="872652" y="1463127"/>
                  </a:lnTo>
                  <a:lnTo>
                    <a:pt x="924680" y="1452292"/>
                  </a:lnTo>
                  <a:lnTo>
                    <a:pt x="973351" y="1439877"/>
                  </a:lnTo>
                  <a:lnTo>
                    <a:pt x="1018503" y="1426383"/>
                  </a:lnTo>
                  <a:lnTo>
                    <a:pt x="1059974" y="1412312"/>
                  </a:lnTo>
                  <a:lnTo>
                    <a:pt x="1097602" y="1398166"/>
                  </a:lnTo>
                  <a:lnTo>
                    <a:pt x="1160680" y="1371656"/>
                  </a:lnTo>
                  <a:lnTo>
                    <a:pt x="1226903" y="1340616"/>
                  </a:lnTo>
                  <a:lnTo>
                    <a:pt x="1264504" y="1320828"/>
                  </a:lnTo>
                  <a:lnTo>
                    <a:pt x="1299061" y="1300791"/>
                  </a:lnTo>
                  <a:lnTo>
                    <a:pt x="1360853" y="1259410"/>
                  </a:lnTo>
                  <a:lnTo>
                    <a:pt x="1415901" y="1215345"/>
                  </a:lnTo>
                  <a:lnTo>
                    <a:pt x="1467827" y="1167472"/>
                  </a:lnTo>
                  <a:lnTo>
                    <a:pt x="1520253" y="1114663"/>
                  </a:lnTo>
                  <a:lnTo>
                    <a:pt x="1607754" y="1023732"/>
                  </a:lnTo>
                  <a:lnTo>
                    <a:pt x="1641095" y="989734"/>
                  </a:lnTo>
                  <a:lnTo>
                    <a:pt x="1677277" y="953658"/>
                  </a:lnTo>
                  <a:lnTo>
                    <a:pt x="1716754" y="915363"/>
                  </a:lnTo>
                  <a:lnTo>
                    <a:pt x="1759979" y="874708"/>
                  </a:lnTo>
                  <a:lnTo>
                    <a:pt x="1807403" y="831552"/>
                  </a:lnTo>
                  <a:lnTo>
                    <a:pt x="1859480" y="785755"/>
                  </a:lnTo>
                  <a:lnTo>
                    <a:pt x="1916662" y="737175"/>
                  </a:lnTo>
                  <a:lnTo>
                    <a:pt x="1979402" y="685673"/>
                  </a:lnTo>
                  <a:lnTo>
                    <a:pt x="2041540" y="635789"/>
                  </a:lnTo>
                  <a:lnTo>
                    <a:pt x="2074528" y="609679"/>
                  </a:lnTo>
                  <a:lnTo>
                    <a:pt x="2108861" y="582906"/>
                  </a:lnTo>
                  <a:lnTo>
                    <a:pt x="2144586" y="555558"/>
                  </a:lnTo>
                  <a:lnTo>
                    <a:pt x="2181751" y="527724"/>
                  </a:lnTo>
                  <a:lnTo>
                    <a:pt x="2220405" y="499491"/>
                  </a:lnTo>
                  <a:lnTo>
                    <a:pt x="2260596" y="470947"/>
                  </a:lnTo>
                  <a:lnTo>
                    <a:pt x="2302372" y="442180"/>
                  </a:lnTo>
                  <a:lnTo>
                    <a:pt x="2345781" y="413277"/>
                  </a:lnTo>
                  <a:lnTo>
                    <a:pt x="2390872" y="384327"/>
                  </a:lnTo>
                  <a:lnTo>
                    <a:pt x="2437692" y="355417"/>
                  </a:lnTo>
                  <a:lnTo>
                    <a:pt x="2486290" y="326635"/>
                  </a:lnTo>
                  <a:lnTo>
                    <a:pt x="2536713" y="298068"/>
                  </a:lnTo>
                  <a:lnTo>
                    <a:pt x="2589011" y="269806"/>
                  </a:lnTo>
                  <a:lnTo>
                    <a:pt x="2643231" y="241935"/>
                  </a:lnTo>
                  <a:lnTo>
                    <a:pt x="2687895" y="220062"/>
                  </a:lnTo>
                  <a:lnTo>
                    <a:pt x="2732828" y="198999"/>
                  </a:lnTo>
                  <a:lnTo>
                    <a:pt x="2778021" y="178746"/>
                  </a:lnTo>
                  <a:lnTo>
                    <a:pt x="2823466" y="159308"/>
                  </a:lnTo>
                  <a:lnTo>
                    <a:pt x="2869155" y="140687"/>
                  </a:lnTo>
                  <a:lnTo>
                    <a:pt x="2915078" y="122886"/>
                  </a:lnTo>
                  <a:lnTo>
                    <a:pt x="2961228" y="105906"/>
                  </a:lnTo>
                  <a:lnTo>
                    <a:pt x="3007595" y="89752"/>
                  </a:lnTo>
                  <a:lnTo>
                    <a:pt x="3054172" y="74426"/>
                  </a:lnTo>
                  <a:lnTo>
                    <a:pt x="3100949" y="59929"/>
                  </a:lnTo>
                  <a:lnTo>
                    <a:pt x="3147918" y="46266"/>
                  </a:lnTo>
                  <a:lnTo>
                    <a:pt x="3195070" y="33439"/>
                  </a:lnTo>
                  <a:lnTo>
                    <a:pt x="3242397" y="21450"/>
                  </a:lnTo>
                  <a:lnTo>
                    <a:pt x="3289890" y="10303"/>
                  </a:lnTo>
                  <a:lnTo>
                    <a:pt x="3337540" y="0"/>
                  </a:lnTo>
                  <a:close/>
                </a:path>
              </a:pathLst>
            </a:custGeom>
            <a:solidFill>
              <a:srgbClr val="9999CC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uk-UA"/>
            </a:p>
          </p:txBody>
        </p:sp>
        <p:pic>
          <p:nvPicPr>
            <p:cNvPr id="501" name="object 17"/>
            <p:cNvPicPr/>
            <p:nvPr/>
          </p:nvPicPr>
          <p:blipFill>
            <a:blip r:embed="rId8"/>
            <a:stretch/>
          </p:blipFill>
          <p:spPr>
            <a:xfrm>
              <a:off x="3960" y="-7200"/>
              <a:ext cx="9135000" cy="6857280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502" name="PlaceHolder 1"/>
          <p:cNvSpPr>
            <a:spLocks noGrp="1"/>
          </p:cNvSpPr>
          <p:nvPr>
            <p:ph type="title" idx="4294967295"/>
          </p:nvPr>
        </p:nvSpPr>
        <p:spPr>
          <a:xfrm>
            <a:off x="285840" y="202320"/>
            <a:ext cx="8625240" cy="1157760"/>
          </a:xfrm>
          <a:prstGeom prst="rect">
            <a:avLst/>
          </a:prstGeom>
          <a:noFill/>
          <a:ln w="0">
            <a:noFill/>
          </a:ln>
        </p:spPr>
        <p:txBody>
          <a:bodyPr lIns="0" tIns="13320" rIns="0" bIns="0" anchor="t">
            <a:noAutofit/>
          </a:bodyPr>
          <a:lstStyle/>
          <a:p>
            <a:pPr marL="12600" algn="ctr">
              <a:lnSpc>
                <a:spcPct val="100000"/>
              </a:lnSpc>
              <a:spcBef>
                <a:spcPts val="105"/>
              </a:spcBef>
            </a:pPr>
            <a:r>
              <a:rPr lang="uk-UA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«Наукові забави» </a:t>
            </a:r>
            <a:br>
              <a:rPr lang="uk-UA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uk-UA" sz="2400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(учитель Вілюра С.Й.) </a:t>
            </a:r>
            <a:br>
              <a:rPr lang="uk-UA" sz="2400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uk-UA" sz="2400" b="0" strike="noStrike" spc="-1" dirty="0">
              <a:latin typeface="Arial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686" y="1221829"/>
            <a:ext cx="7351414" cy="5197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8161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3" name="object 4"/>
          <p:cNvGrpSpPr/>
          <p:nvPr/>
        </p:nvGrpSpPr>
        <p:grpSpPr>
          <a:xfrm>
            <a:off x="1440" y="-7200"/>
            <a:ext cx="9141480" cy="6864120"/>
            <a:chOff x="1440" y="-7200"/>
            <a:chExt cx="9141480" cy="6864120"/>
          </a:xfrm>
        </p:grpSpPr>
        <p:pic>
          <p:nvPicPr>
            <p:cNvPr id="344" name="object 5"/>
            <p:cNvPicPr/>
            <p:nvPr/>
          </p:nvPicPr>
          <p:blipFill>
            <a:blip r:embed="rId2"/>
            <a:stretch/>
          </p:blipFill>
          <p:spPr>
            <a:xfrm>
              <a:off x="7625880" y="3217320"/>
              <a:ext cx="1367280" cy="363888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345" name="object 6"/>
            <p:cNvSpPr/>
            <p:nvPr/>
          </p:nvSpPr>
          <p:spPr>
            <a:xfrm>
              <a:off x="7714440" y="3330720"/>
              <a:ext cx="1196640" cy="3522600"/>
            </a:xfrm>
            <a:custGeom>
              <a:avLst/>
              <a:gdLst/>
              <a:ahLst/>
              <a:cxnLst/>
              <a:rect l="l" t="t" r="r" b="b"/>
              <a:pathLst>
                <a:path w="1198245" h="3520440">
                  <a:moveTo>
                    <a:pt x="1197831" y="0"/>
                  </a:moveTo>
                  <a:lnTo>
                    <a:pt x="1129889" y="18297"/>
                  </a:lnTo>
                  <a:lnTo>
                    <a:pt x="1091180" y="30901"/>
                  </a:lnTo>
                  <a:lnTo>
                    <a:pt x="1049895" y="46196"/>
                  </a:lnTo>
                  <a:lnTo>
                    <a:pt x="1006469" y="64472"/>
                  </a:lnTo>
                  <a:lnTo>
                    <a:pt x="961339" y="86019"/>
                  </a:lnTo>
                  <a:lnTo>
                    <a:pt x="914940" y="111128"/>
                  </a:lnTo>
                  <a:lnTo>
                    <a:pt x="867710" y="140088"/>
                  </a:lnTo>
                  <a:lnTo>
                    <a:pt x="820084" y="173191"/>
                  </a:lnTo>
                  <a:lnTo>
                    <a:pt x="772499" y="210726"/>
                  </a:lnTo>
                  <a:lnTo>
                    <a:pt x="725391" y="252984"/>
                  </a:lnTo>
                  <a:lnTo>
                    <a:pt x="681975" y="297086"/>
                  </a:lnTo>
                  <a:lnTo>
                    <a:pt x="642215" y="342493"/>
                  </a:lnTo>
                  <a:lnTo>
                    <a:pt x="605954" y="388959"/>
                  </a:lnTo>
                  <a:lnTo>
                    <a:pt x="573036" y="436236"/>
                  </a:lnTo>
                  <a:lnTo>
                    <a:pt x="543307" y="484076"/>
                  </a:lnTo>
                  <a:lnTo>
                    <a:pt x="516611" y="532232"/>
                  </a:lnTo>
                  <a:lnTo>
                    <a:pt x="492792" y="580457"/>
                  </a:lnTo>
                  <a:lnTo>
                    <a:pt x="471696" y="628504"/>
                  </a:lnTo>
                  <a:lnTo>
                    <a:pt x="453166" y="676124"/>
                  </a:lnTo>
                  <a:lnTo>
                    <a:pt x="437047" y="723071"/>
                  </a:lnTo>
                  <a:lnTo>
                    <a:pt x="423185" y="769097"/>
                  </a:lnTo>
                  <a:lnTo>
                    <a:pt x="411423" y="813955"/>
                  </a:lnTo>
                  <a:lnTo>
                    <a:pt x="401606" y="857397"/>
                  </a:lnTo>
                  <a:lnTo>
                    <a:pt x="393578" y="899176"/>
                  </a:lnTo>
                  <a:lnTo>
                    <a:pt x="387185" y="939045"/>
                  </a:lnTo>
                  <a:lnTo>
                    <a:pt x="378681" y="1012063"/>
                  </a:lnTo>
                  <a:lnTo>
                    <a:pt x="374217" y="1077327"/>
                  </a:lnTo>
                  <a:lnTo>
                    <a:pt x="372453" y="1138729"/>
                  </a:lnTo>
                  <a:lnTo>
                    <a:pt x="373138" y="1196607"/>
                  </a:lnTo>
                  <a:lnTo>
                    <a:pt x="376021" y="1251303"/>
                  </a:lnTo>
                  <a:lnTo>
                    <a:pt x="380853" y="1303156"/>
                  </a:lnTo>
                  <a:lnTo>
                    <a:pt x="387382" y="1352508"/>
                  </a:lnTo>
                  <a:lnTo>
                    <a:pt x="395360" y="1399699"/>
                  </a:lnTo>
                  <a:lnTo>
                    <a:pt x="404535" y="1445070"/>
                  </a:lnTo>
                  <a:lnTo>
                    <a:pt x="414657" y="1488960"/>
                  </a:lnTo>
                  <a:lnTo>
                    <a:pt x="425476" y="1531711"/>
                  </a:lnTo>
                  <a:lnTo>
                    <a:pt x="436741" y="1573662"/>
                  </a:lnTo>
                  <a:lnTo>
                    <a:pt x="448203" y="1615155"/>
                  </a:lnTo>
                  <a:lnTo>
                    <a:pt x="459610" y="1656529"/>
                  </a:lnTo>
                  <a:lnTo>
                    <a:pt x="470713" y="1698126"/>
                  </a:lnTo>
                  <a:lnTo>
                    <a:pt x="481262" y="1740285"/>
                  </a:lnTo>
                  <a:lnTo>
                    <a:pt x="491005" y="1783348"/>
                  </a:lnTo>
                  <a:lnTo>
                    <a:pt x="499694" y="1827654"/>
                  </a:lnTo>
                  <a:lnTo>
                    <a:pt x="507076" y="1873545"/>
                  </a:lnTo>
                  <a:lnTo>
                    <a:pt x="512903" y="1921360"/>
                  </a:lnTo>
                  <a:lnTo>
                    <a:pt x="516924" y="1971440"/>
                  </a:lnTo>
                  <a:lnTo>
                    <a:pt x="518889" y="2024126"/>
                  </a:lnTo>
                  <a:lnTo>
                    <a:pt x="518803" y="2095536"/>
                  </a:lnTo>
                  <a:lnTo>
                    <a:pt x="516272" y="2162749"/>
                  </a:lnTo>
                  <a:lnTo>
                    <a:pt x="511443" y="2225982"/>
                  </a:lnTo>
                  <a:lnTo>
                    <a:pt x="504462" y="2285450"/>
                  </a:lnTo>
                  <a:lnTo>
                    <a:pt x="495478" y="2341372"/>
                  </a:lnTo>
                  <a:lnTo>
                    <a:pt x="484636" y="2393965"/>
                  </a:lnTo>
                  <a:lnTo>
                    <a:pt x="472084" y="2443444"/>
                  </a:lnTo>
                  <a:lnTo>
                    <a:pt x="457968" y="2490027"/>
                  </a:lnTo>
                  <a:lnTo>
                    <a:pt x="442435" y="2533930"/>
                  </a:lnTo>
                  <a:lnTo>
                    <a:pt x="425632" y="2575372"/>
                  </a:lnTo>
                  <a:lnTo>
                    <a:pt x="407705" y="2614568"/>
                  </a:lnTo>
                  <a:lnTo>
                    <a:pt x="388803" y="2651736"/>
                  </a:lnTo>
                  <a:lnTo>
                    <a:pt x="369071" y="2687092"/>
                  </a:lnTo>
                  <a:lnTo>
                    <a:pt x="348657" y="2720854"/>
                  </a:lnTo>
                  <a:lnTo>
                    <a:pt x="327707" y="2753237"/>
                  </a:lnTo>
                  <a:lnTo>
                    <a:pt x="284787" y="2814739"/>
                  </a:lnTo>
                  <a:lnTo>
                    <a:pt x="236366" y="2878437"/>
                  </a:lnTo>
                  <a:lnTo>
                    <a:pt x="207802" y="2912495"/>
                  </a:lnTo>
                  <a:lnTo>
                    <a:pt x="178213" y="2947414"/>
                  </a:lnTo>
                  <a:lnTo>
                    <a:pt x="148396" y="2984142"/>
                  </a:lnTo>
                  <a:lnTo>
                    <a:pt x="119145" y="3023629"/>
                  </a:lnTo>
                  <a:lnTo>
                    <a:pt x="91256" y="3066823"/>
                  </a:lnTo>
                  <a:lnTo>
                    <a:pt x="65525" y="3114673"/>
                  </a:lnTo>
                  <a:lnTo>
                    <a:pt x="42746" y="3168128"/>
                  </a:lnTo>
                  <a:lnTo>
                    <a:pt x="23716" y="3228136"/>
                  </a:lnTo>
                  <a:lnTo>
                    <a:pt x="13038" y="3276073"/>
                  </a:lnTo>
                  <a:lnTo>
                    <a:pt x="5522" y="3324554"/>
                  </a:lnTo>
                  <a:lnTo>
                    <a:pt x="1173" y="3373405"/>
                  </a:lnTo>
                  <a:lnTo>
                    <a:pt x="0" y="3422452"/>
                  </a:lnTo>
                  <a:lnTo>
                    <a:pt x="2008" y="3471522"/>
                  </a:lnTo>
                  <a:lnTo>
                    <a:pt x="7206" y="3520439"/>
                  </a:lnTo>
                </a:path>
              </a:pathLst>
            </a:custGeom>
            <a:noFill/>
            <a:ln w="18288">
              <a:solidFill>
                <a:srgbClr val="FCD25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uk-UA"/>
            </a:p>
          </p:txBody>
        </p:sp>
        <p:pic>
          <p:nvPicPr>
            <p:cNvPr id="346" name="object 7"/>
            <p:cNvPicPr/>
            <p:nvPr/>
          </p:nvPicPr>
          <p:blipFill>
            <a:blip r:embed="rId3"/>
            <a:stretch/>
          </p:blipFill>
          <p:spPr>
            <a:xfrm>
              <a:off x="7753320" y="3037680"/>
              <a:ext cx="1388880" cy="381852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347" name="object 8"/>
            <p:cNvSpPr/>
            <p:nvPr/>
          </p:nvSpPr>
          <p:spPr>
            <a:xfrm>
              <a:off x="7945200" y="3147480"/>
              <a:ext cx="1193760" cy="3703320"/>
            </a:xfrm>
            <a:custGeom>
              <a:avLst/>
              <a:gdLst/>
              <a:ahLst/>
              <a:cxnLst/>
              <a:rect l="l" t="t" r="r" b="b"/>
              <a:pathLst>
                <a:path w="1195070" h="3700779">
                  <a:moveTo>
                    <a:pt x="1194783" y="0"/>
                  </a:moveTo>
                  <a:lnTo>
                    <a:pt x="1127002" y="19244"/>
                  </a:lnTo>
                  <a:lnTo>
                    <a:pt x="1088389" y="32484"/>
                  </a:lnTo>
                  <a:lnTo>
                    <a:pt x="1047206" y="48546"/>
                  </a:lnTo>
                  <a:lnTo>
                    <a:pt x="1003889" y="67734"/>
                  </a:lnTo>
                  <a:lnTo>
                    <a:pt x="958871" y="90356"/>
                  </a:lnTo>
                  <a:lnTo>
                    <a:pt x="912588" y="116717"/>
                  </a:lnTo>
                  <a:lnTo>
                    <a:pt x="865473" y="147124"/>
                  </a:lnTo>
                  <a:lnTo>
                    <a:pt x="817961" y="181883"/>
                  </a:lnTo>
                  <a:lnTo>
                    <a:pt x="770487" y="221301"/>
                  </a:lnTo>
                  <a:lnTo>
                    <a:pt x="723486" y="265683"/>
                  </a:lnTo>
                  <a:lnTo>
                    <a:pt x="682487" y="309366"/>
                  </a:lnTo>
                  <a:lnTo>
                    <a:pt x="644750" y="354287"/>
                  </a:lnTo>
                  <a:lnTo>
                    <a:pt x="610142" y="400228"/>
                  </a:lnTo>
                  <a:lnTo>
                    <a:pt x="578533" y="446969"/>
                  </a:lnTo>
                  <a:lnTo>
                    <a:pt x="549793" y="494293"/>
                  </a:lnTo>
                  <a:lnTo>
                    <a:pt x="523790" y="541979"/>
                  </a:lnTo>
                  <a:lnTo>
                    <a:pt x="500393" y="589809"/>
                  </a:lnTo>
                  <a:lnTo>
                    <a:pt x="479473" y="637562"/>
                  </a:lnTo>
                  <a:lnTo>
                    <a:pt x="460897" y="685022"/>
                  </a:lnTo>
                  <a:lnTo>
                    <a:pt x="444536" y="731967"/>
                  </a:lnTo>
                  <a:lnTo>
                    <a:pt x="430258" y="778179"/>
                  </a:lnTo>
                  <a:lnTo>
                    <a:pt x="417933" y="823439"/>
                  </a:lnTo>
                  <a:lnTo>
                    <a:pt x="407430" y="867528"/>
                  </a:lnTo>
                  <a:lnTo>
                    <a:pt x="398618" y="910227"/>
                  </a:lnTo>
                  <a:lnTo>
                    <a:pt x="391366" y="951316"/>
                  </a:lnTo>
                  <a:lnTo>
                    <a:pt x="385544" y="990577"/>
                  </a:lnTo>
                  <a:lnTo>
                    <a:pt x="377665" y="1062735"/>
                  </a:lnTo>
                  <a:lnTo>
                    <a:pt x="373358" y="1128231"/>
                  </a:lnTo>
                  <a:lnTo>
                    <a:pt x="371515" y="1190017"/>
                  </a:lnTo>
                  <a:lnTo>
                    <a:pt x="371919" y="1248403"/>
                  </a:lnTo>
                  <a:lnTo>
                    <a:pt x="374353" y="1303701"/>
                  </a:lnTo>
                  <a:lnTo>
                    <a:pt x="378599" y="1356221"/>
                  </a:lnTo>
                  <a:lnTo>
                    <a:pt x="384440" y="1406275"/>
                  </a:lnTo>
                  <a:lnTo>
                    <a:pt x="391659" y="1454173"/>
                  </a:lnTo>
                  <a:lnTo>
                    <a:pt x="400039" y="1500227"/>
                  </a:lnTo>
                  <a:lnTo>
                    <a:pt x="409363" y="1544746"/>
                  </a:lnTo>
                  <a:lnTo>
                    <a:pt x="419413" y="1588042"/>
                  </a:lnTo>
                  <a:lnTo>
                    <a:pt x="429973" y="1630425"/>
                  </a:lnTo>
                  <a:lnTo>
                    <a:pt x="462534" y="1755212"/>
                  </a:lnTo>
                  <a:lnTo>
                    <a:pt x="472959" y="1797055"/>
                  </a:lnTo>
                  <a:lnTo>
                    <a:pt x="482806" y="1839540"/>
                  </a:lnTo>
                  <a:lnTo>
                    <a:pt x="491860" y="1882979"/>
                  </a:lnTo>
                  <a:lnTo>
                    <a:pt x="499903" y="1927681"/>
                  </a:lnTo>
                  <a:lnTo>
                    <a:pt x="506717" y="1973958"/>
                  </a:lnTo>
                  <a:lnTo>
                    <a:pt x="512086" y="2022120"/>
                  </a:lnTo>
                  <a:lnTo>
                    <a:pt x="515792" y="2072479"/>
                  </a:lnTo>
                  <a:lnTo>
                    <a:pt x="517619" y="2125344"/>
                  </a:lnTo>
                  <a:lnTo>
                    <a:pt x="517583" y="2196497"/>
                  </a:lnTo>
                  <a:lnTo>
                    <a:pt x="515355" y="2263682"/>
                  </a:lnTo>
                  <a:lnTo>
                    <a:pt x="511058" y="2327094"/>
                  </a:lnTo>
                  <a:lnTo>
                    <a:pt x="504816" y="2386926"/>
                  </a:lnTo>
                  <a:lnTo>
                    <a:pt x="496754" y="2443372"/>
                  </a:lnTo>
                  <a:lnTo>
                    <a:pt x="486997" y="2496627"/>
                  </a:lnTo>
                  <a:lnTo>
                    <a:pt x="475669" y="2546882"/>
                  </a:lnTo>
                  <a:lnTo>
                    <a:pt x="462894" y="2594333"/>
                  </a:lnTo>
                  <a:lnTo>
                    <a:pt x="448797" y="2639172"/>
                  </a:lnTo>
                  <a:lnTo>
                    <a:pt x="433502" y="2681594"/>
                  </a:lnTo>
                  <a:lnTo>
                    <a:pt x="417134" y="2721792"/>
                  </a:lnTo>
                  <a:lnTo>
                    <a:pt x="399816" y="2759960"/>
                  </a:lnTo>
                  <a:lnTo>
                    <a:pt x="381675" y="2796291"/>
                  </a:lnTo>
                  <a:lnTo>
                    <a:pt x="362833" y="2830980"/>
                  </a:lnTo>
                  <a:lnTo>
                    <a:pt x="343415" y="2864219"/>
                  </a:lnTo>
                  <a:lnTo>
                    <a:pt x="303350" y="2927124"/>
                  </a:lnTo>
                  <a:lnTo>
                    <a:pt x="262476" y="2986557"/>
                  </a:lnTo>
                  <a:lnTo>
                    <a:pt x="238546" y="3018847"/>
                  </a:lnTo>
                  <a:lnTo>
                    <a:pt x="213090" y="3050980"/>
                  </a:lnTo>
                  <a:lnTo>
                    <a:pt x="186684" y="3083684"/>
                  </a:lnTo>
                  <a:lnTo>
                    <a:pt x="159906" y="3117685"/>
                  </a:lnTo>
                  <a:lnTo>
                    <a:pt x="133332" y="3153708"/>
                  </a:lnTo>
                  <a:lnTo>
                    <a:pt x="107540" y="3192481"/>
                  </a:lnTo>
                  <a:lnTo>
                    <a:pt x="83105" y="3234729"/>
                  </a:lnTo>
                  <a:lnTo>
                    <a:pt x="60605" y="3281179"/>
                  </a:lnTo>
                  <a:lnTo>
                    <a:pt x="40616" y="3332558"/>
                  </a:lnTo>
                  <a:lnTo>
                    <a:pt x="23716" y="3389591"/>
                  </a:lnTo>
                  <a:lnTo>
                    <a:pt x="13038" y="3439926"/>
                  </a:lnTo>
                  <a:lnTo>
                    <a:pt x="5522" y="3490832"/>
                  </a:lnTo>
                  <a:lnTo>
                    <a:pt x="1173" y="3542127"/>
                  </a:lnTo>
                  <a:lnTo>
                    <a:pt x="0" y="3593628"/>
                  </a:lnTo>
                  <a:lnTo>
                    <a:pt x="2008" y="3645152"/>
                  </a:lnTo>
                  <a:lnTo>
                    <a:pt x="7206" y="3696515"/>
                  </a:lnTo>
                  <a:lnTo>
                    <a:pt x="1194783" y="3700294"/>
                  </a:lnTo>
                  <a:lnTo>
                    <a:pt x="119478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uk-UA"/>
            </a:p>
          </p:txBody>
        </p:sp>
        <p:pic>
          <p:nvPicPr>
            <p:cNvPr id="348" name="object 9"/>
            <p:cNvPicPr/>
            <p:nvPr/>
          </p:nvPicPr>
          <p:blipFill>
            <a:blip r:embed="rId4"/>
            <a:stretch/>
          </p:blipFill>
          <p:spPr>
            <a:xfrm>
              <a:off x="7863840" y="3577320"/>
              <a:ext cx="1278720" cy="327888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349" name="object 10"/>
            <p:cNvSpPr/>
            <p:nvPr/>
          </p:nvSpPr>
          <p:spPr>
            <a:xfrm>
              <a:off x="8055000" y="3687480"/>
              <a:ext cx="1083960" cy="3169080"/>
            </a:xfrm>
            <a:custGeom>
              <a:avLst/>
              <a:gdLst/>
              <a:ahLst/>
              <a:cxnLst/>
              <a:rect l="l" t="t" r="r" b="b"/>
              <a:pathLst>
                <a:path w="1085215" h="3167379">
                  <a:moveTo>
                    <a:pt x="1084780" y="0"/>
                  </a:moveTo>
                  <a:lnTo>
                    <a:pt x="1076015" y="52158"/>
                  </a:lnTo>
                  <a:lnTo>
                    <a:pt x="1066428" y="104115"/>
                  </a:lnTo>
                  <a:lnTo>
                    <a:pt x="1056021" y="155858"/>
                  </a:lnTo>
                  <a:lnTo>
                    <a:pt x="1044798" y="207374"/>
                  </a:lnTo>
                  <a:lnTo>
                    <a:pt x="1032760" y="258650"/>
                  </a:lnTo>
                  <a:lnTo>
                    <a:pt x="1019911" y="309675"/>
                  </a:lnTo>
                  <a:lnTo>
                    <a:pt x="1006254" y="360435"/>
                  </a:lnTo>
                  <a:lnTo>
                    <a:pt x="991791" y="410919"/>
                  </a:lnTo>
                  <a:lnTo>
                    <a:pt x="976525" y="461113"/>
                  </a:lnTo>
                  <a:lnTo>
                    <a:pt x="960459" y="511006"/>
                  </a:lnTo>
                  <a:lnTo>
                    <a:pt x="943596" y="560584"/>
                  </a:lnTo>
                  <a:lnTo>
                    <a:pt x="925938" y="609836"/>
                  </a:lnTo>
                  <a:lnTo>
                    <a:pt x="907488" y="658749"/>
                  </a:lnTo>
                  <a:lnTo>
                    <a:pt x="884142" y="717409"/>
                  </a:lnTo>
                  <a:lnTo>
                    <a:pt x="860434" y="773692"/>
                  </a:lnTo>
                  <a:lnTo>
                    <a:pt x="836458" y="827667"/>
                  </a:lnTo>
                  <a:lnTo>
                    <a:pt x="812311" y="879403"/>
                  </a:lnTo>
                  <a:lnTo>
                    <a:pt x="788089" y="928967"/>
                  </a:lnTo>
                  <a:lnTo>
                    <a:pt x="763887" y="976429"/>
                  </a:lnTo>
                  <a:lnTo>
                    <a:pt x="739800" y="1021857"/>
                  </a:lnTo>
                  <a:lnTo>
                    <a:pt x="715926" y="1065320"/>
                  </a:lnTo>
                  <a:lnTo>
                    <a:pt x="692359" y="1106887"/>
                  </a:lnTo>
                  <a:lnTo>
                    <a:pt x="669196" y="1146625"/>
                  </a:lnTo>
                  <a:lnTo>
                    <a:pt x="646533" y="1184603"/>
                  </a:lnTo>
                  <a:lnTo>
                    <a:pt x="624464" y="1220891"/>
                  </a:lnTo>
                  <a:lnTo>
                    <a:pt x="582495" y="1288669"/>
                  </a:lnTo>
                  <a:lnTo>
                    <a:pt x="539014" y="1357123"/>
                  </a:lnTo>
                  <a:lnTo>
                    <a:pt x="498381" y="1418594"/>
                  </a:lnTo>
                  <a:lnTo>
                    <a:pt x="460437" y="1473747"/>
                  </a:lnTo>
                  <a:lnTo>
                    <a:pt x="425020" y="1523252"/>
                  </a:lnTo>
                  <a:lnTo>
                    <a:pt x="391971" y="1567774"/>
                  </a:lnTo>
                  <a:lnTo>
                    <a:pt x="361130" y="1607981"/>
                  </a:lnTo>
                  <a:lnTo>
                    <a:pt x="332337" y="1644541"/>
                  </a:lnTo>
                  <a:lnTo>
                    <a:pt x="256647" y="1739010"/>
                  </a:lnTo>
                  <a:lnTo>
                    <a:pt x="234446" y="1767654"/>
                  </a:lnTo>
                  <a:lnTo>
                    <a:pt x="193630" y="1824678"/>
                  </a:lnTo>
                  <a:lnTo>
                    <a:pt x="156526" y="1885799"/>
                  </a:lnTo>
                  <a:lnTo>
                    <a:pt x="121856" y="1956357"/>
                  </a:lnTo>
                  <a:lnTo>
                    <a:pt x="105033" y="1996843"/>
                  </a:lnTo>
                  <a:lnTo>
                    <a:pt x="88338" y="2041690"/>
                  </a:lnTo>
                  <a:lnTo>
                    <a:pt x="69138" y="2098135"/>
                  </a:lnTo>
                  <a:lnTo>
                    <a:pt x="47047" y="2172814"/>
                  </a:lnTo>
                  <a:lnTo>
                    <a:pt x="36066" y="2216510"/>
                  </a:lnTo>
                  <a:lnTo>
                    <a:pt x="25739" y="2264189"/>
                  </a:lnTo>
                  <a:lnTo>
                    <a:pt x="16526" y="2315658"/>
                  </a:lnTo>
                  <a:lnTo>
                    <a:pt x="8886" y="2370725"/>
                  </a:lnTo>
                  <a:lnTo>
                    <a:pt x="3279" y="2429197"/>
                  </a:lnTo>
                  <a:lnTo>
                    <a:pt x="164" y="2490883"/>
                  </a:lnTo>
                  <a:lnTo>
                    <a:pt x="0" y="2555590"/>
                  </a:lnTo>
                  <a:lnTo>
                    <a:pt x="3245" y="2623127"/>
                  </a:lnTo>
                  <a:lnTo>
                    <a:pt x="10360" y="2693301"/>
                  </a:lnTo>
                  <a:lnTo>
                    <a:pt x="17881" y="2743260"/>
                  </a:lnTo>
                  <a:lnTo>
                    <a:pt x="27250" y="2792740"/>
                  </a:lnTo>
                  <a:lnTo>
                    <a:pt x="38446" y="2841680"/>
                  </a:lnTo>
                  <a:lnTo>
                    <a:pt x="51449" y="2890017"/>
                  </a:lnTo>
                  <a:lnTo>
                    <a:pt x="66240" y="2937690"/>
                  </a:lnTo>
                  <a:lnTo>
                    <a:pt x="82799" y="2984636"/>
                  </a:lnTo>
                  <a:lnTo>
                    <a:pt x="101106" y="3030794"/>
                  </a:lnTo>
                  <a:lnTo>
                    <a:pt x="121141" y="3076102"/>
                  </a:lnTo>
                  <a:lnTo>
                    <a:pt x="142884" y="3120498"/>
                  </a:lnTo>
                  <a:lnTo>
                    <a:pt x="166316" y="3163920"/>
                  </a:lnTo>
                  <a:lnTo>
                    <a:pt x="1084780" y="3166853"/>
                  </a:lnTo>
                  <a:lnTo>
                    <a:pt x="1084780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uk-UA"/>
            </a:p>
          </p:txBody>
        </p:sp>
        <p:pic>
          <p:nvPicPr>
            <p:cNvPr id="350" name="object 11"/>
            <p:cNvPicPr/>
            <p:nvPr/>
          </p:nvPicPr>
          <p:blipFill>
            <a:blip r:embed="rId5"/>
            <a:stretch/>
          </p:blipFill>
          <p:spPr>
            <a:xfrm>
              <a:off x="7698960" y="2738520"/>
              <a:ext cx="1443240" cy="411768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351" name="object 12"/>
            <p:cNvSpPr/>
            <p:nvPr/>
          </p:nvSpPr>
          <p:spPr>
            <a:xfrm>
              <a:off x="7790400" y="2985840"/>
              <a:ext cx="1352520" cy="3871080"/>
            </a:xfrm>
            <a:custGeom>
              <a:avLst/>
              <a:gdLst/>
              <a:ahLst/>
              <a:cxnLst/>
              <a:rect l="l" t="t" r="r" b="b"/>
              <a:pathLst>
                <a:path w="1353820" h="3868420">
                  <a:moveTo>
                    <a:pt x="211545" y="3867831"/>
                  </a:moveTo>
                  <a:lnTo>
                    <a:pt x="188488" y="3825662"/>
                  </a:lnTo>
                  <a:lnTo>
                    <a:pt x="166689" y="3782753"/>
                  </a:lnTo>
                  <a:lnTo>
                    <a:pt x="146159" y="3739140"/>
                  </a:lnTo>
                  <a:lnTo>
                    <a:pt x="126911" y="3694858"/>
                  </a:lnTo>
                  <a:lnTo>
                    <a:pt x="108957" y="3649943"/>
                  </a:lnTo>
                  <a:lnTo>
                    <a:pt x="92311" y="3604430"/>
                  </a:lnTo>
                  <a:lnTo>
                    <a:pt x="76983" y="3558355"/>
                  </a:lnTo>
                  <a:lnTo>
                    <a:pt x="62988" y="3511753"/>
                  </a:lnTo>
                  <a:lnTo>
                    <a:pt x="50336" y="3464660"/>
                  </a:lnTo>
                  <a:lnTo>
                    <a:pt x="39042" y="3417111"/>
                  </a:lnTo>
                  <a:lnTo>
                    <a:pt x="29117" y="3369142"/>
                  </a:lnTo>
                  <a:lnTo>
                    <a:pt x="20574" y="3320789"/>
                  </a:lnTo>
                  <a:lnTo>
                    <a:pt x="13425" y="3272087"/>
                  </a:lnTo>
                  <a:lnTo>
                    <a:pt x="6088" y="3203869"/>
                  </a:lnTo>
                  <a:lnTo>
                    <a:pt x="1700" y="3137569"/>
                  </a:lnTo>
                  <a:lnTo>
                    <a:pt x="0" y="3073295"/>
                  </a:lnTo>
                  <a:lnTo>
                    <a:pt x="726" y="3011156"/>
                  </a:lnTo>
                  <a:lnTo>
                    <a:pt x="3619" y="2951261"/>
                  </a:lnTo>
                  <a:lnTo>
                    <a:pt x="8419" y="2893719"/>
                  </a:lnTo>
                  <a:lnTo>
                    <a:pt x="14863" y="2838639"/>
                  </a:lnTo>
                  <a:lnTo>
                    <a:pt x="22693" y="2786130"/>
                  </a:lnTo>
                  <a:lnTo>
                    <a:pt x="31647" y="2736301"/>
                  </a:lnTo>
                  <a:lnTo>
                    <a:pt x="41464" y="2689261"/>
                  </a:lnTo>
                  <a:lnTo>
                    <a:pt x="51885" y="2645118"/>
                  </a:lnTo>
                  <a:lnTo>
                    <a:pt x="62648" y="2603982"/>
                  </a:lnTo>
                  <a:lnTo>
                    <a:pt x="73494" y="2565961"/>
                  </a:lnTo>
                  <a:lnTo>
                    <a:pt x="94389" y="2499701"/>
                  </a:lnTo>
                  <a:lnTo>
                    <a:pt x="112485" y="2447209"/>
                  </a:lnTo>
                  <a:lnTo>
                    <a:pt x="129268" y="2401794"/>
                  </a:lnTo>
                  <a:lnTo>
                    <a:pt x="146126" y="2359947"/>
                  </a:lnTo>
                  <a:lnTo>
                    <a:pt x="163159" y="2321249"/>
                  </a:lnTo>
                  <a:lnTo>
                    <a:pt x="180468" y="2285281"/>
                  </a:lnTo>
                  <a:lnTo>
                    <a:pt x="216319" y="2219862"/>
                  </a:lnTo>
                  <a:lnTo>
                    <a:pt x="254485" y="2160335"/>
                  </a:lnTo>
                  <a:lnTo>
                    <a:pt x="295773" y="2103351"/>
                  </a:lnTo>
                  <a:lnTo>
                    <a:pt x="340989" y="2045556"/>
                  </a:lnTo>
                  <a:lnTo>
                    <a:pt x="365323" y="2015307"/>
                  </a:lnTo>
                  <a:lnTo>
                    <a:pt x="390942" y="1983599"/>
                  </a:lnTo>
                  <a:lnTo>
                    <a:pt x="417947" y="1950013"/>
                  </a:lnTo>
                  <a:lnTo>
                    <a:pt x="446438" y="1914129"/>
                  </a:lnTo>
                  <a:lnTo>
                    <a:pt x="476517" y="1875529"/>
                  </a:lnTo>
                  <a:lnTo>
                    <a:pt x="508284" y="1833793"/>
                  </a:lnTo>
                  <a:lnTo>
                    <a:pt x="541841" y="1788504"/>
                  </a:lnTo>
                  <a:lnTo>
                    <a:pt x="577287" y="1739240"/>
                  </a:lnTo>
                  <a:lnTo>
                    <a:pt x="614725" y="1685585"/>
                  </a:lnTo>
                  <a:lnTo>
                    <a:pt x="654254" y="1627118"/>
                  </a:lnTo>
                  <a:lnTo>
                    <a:pt x="695976" y="1563421"/>
                  </a:lnTo>
                  <a:lnTo>
                    <a:pt x="739992" y="1494074"/>
                  </a:lnTo>
                  <a:lnTo>
                    <a:pt x="760239" y="1461624"/>
                  </a:lnTo>
                  <a:lnTo>
                    <a:pt x="781106" y="1427999"/>
                  </a:lnTo>
                  <a:lnTo>
                    <a:pt x="802536" y="1393158"/>
                  </a:lnTo>
                  <a:lnTo>
                    <a:pt x="824471" y="1357060"/>
                  </a:lnTo>
                  <a:lnTo>
                    <a:pt x="846855" y="1319665"/>
                  </a:lnTo>
                  <a:lnTo>
                    <a:pt x="869630" y="1280931"/>
                  </a:lnTo>
                  <a:lnTo>
                    <a:pt x="892740" y="1240817"/>
                  </a:lnTo>
                  <a:lnTo>
                    <a:pt x="916126" y="1199282"/>
                  </a:lnTo>
                  <a:lnTo>
                    <a:pt x="939731" y="1156286"/>
                  </a:lnTo>
                  <a:lnTo>
                    <a:pt x="963499" y="1111787"/>
                  </a:lnTo>
                  <a:lnTo>
                    <a:pt x="987371" y="1065744"/>
                  </a:lnTo>
                  <a:lnTo>
                    <a:pt x="1011292" y="1018116"/>
                  </a:lnTo>
                  <a:lnTo>
                    <a:pt x="1035203" y="968862"/>
                  </a:lnTo>
                  <a:lnTo>
                    <a:pt x="1059048" y="917941"/>
                  </a:lnTo>
                  <a:lnTo>
                    <a:pt x="1082768" y="865313"/>
                  </a:lnTo>
                  <a:lnTo>
                    <a:pt x="1106308" y="810935"/>
                  </a:lnTo>
                  <a:lnTo>
                    <a:pt x="1129609" y="754767"/>
                  </a:lnTo>
                  <a:lnTo>
                    <a:pt x="1152615" y="696768"/>
                  </a:lnTo>
                  <a:lnTo>
                    <a:pt x="1170611" y="649441"/>
                  </a:lnTo>
                  <a:lnTo>
                    <a:pt x="1188023" y="601863"/>
                  </a:lnTo>
                  <a:lnTo>
                    <a:pt x="1204847" y="554039"/>
                  </a:lnTo>
                  <a:lnTo>
                    <a:pt x="1221084" y="505979"/>
                  </a:lnTo>
                  <a:lnTo>
                    <a:pt x="1236729" y="457688"/>
                  </a:lnTo>
                  <a:lnTo>
                    <a:pt x="1251781" y="409173"/>
                  </a:lnTo>
                  <a:lnTo>
                    <a:pt x="1266239" y="360442"/>
                  </a:lnTo>
                  <a:lnTo>
                    <a:pt x="1280100" y="311502"/>
                  </a:lnTo>
                  <a:lnTo>
                    <a:pt x="1293362" y="262359"/>
                  </a:lnTo>
                  <a:lnTo>
                    <a:pt x="1306023" y="213020"/>
                  </a:lnTo>
                  <a:lnTo>
                    <a:pt x="1318082" y="163493"/>
                  </a:lnTo>
                  <a:lnTo>
                    <a:pt x="1329535" y="113784"/>
                  </a:lnTo>
                  <a:lnTo>
                    <a:pt x="1340382" y="63900"/>
                  </a:lnTo>
                  <a:lnTo>
                    <a:pt x="1350619" y="13849"/>
                  </a:lnTo>
                  <a:lnTo>
                    <a:pt x="1353275" y="0"/>
                  </a:lnTo>
                </a:path>
              </a:pathLst>
            </a:custGeom>
            <a:noFill/>
            <a:ln w="18288">
              <a:solidFill>
                <a:srgbClr val="8080EF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uk-UA"/>
            </a:p>
          </p:txBody>
        </p:sp>
        <p:pic>
          <p:nvPicPr>
            <p:cNvPr id="352" name="object 13"/>
            <p:cNvPicPr/>
            <p:nvPr/>
          </p:nvPicPr>
          <p:blipFill>
            <a:blip r:embed="rId6"/>
            <a:stretch/>
          </p:blipFill>
          <p:spPr>
            <a:xfrm>
              <a:off x="1440" y="-7200"/>
              <a:ext cx="3198600" cy="183564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353" name="object 14"/>
            <p:cNvSpPr/>
            <p:nvPr/>
          </p:nvSpPr>
          <p:spPr>
            <a:xfrm>
              <a:off x="1440" y="20160"/>
              <a:ext cx="3097800" cy="1713960"/>
            </a:xfrm>
            <a:custGeom>
              <a:avLst/>
              <a:gdLst/>
              <a:ahLst/>
              <a:cxnLst/>
              <a:rect l="l" t="t" r="r" b="b"/>
              <a:pathLst>
                <a:path w="3100070" h="1713230">
                  <a:moveTo>
                    <a:pt x="0" y="1449832"/>
                  </a:moveTo>
                  <a:lnTo>
                    <a:pt x="38633" y="1483582"/>
                  </a:lnTo>
                  <a:lnTo>
                    <a:pt x="78059" y="1515131"/>
                  </a:lnTo>
                  <a:lnTo>
                    <a:pt x="118233" y="1544456"/>
                  </a:lnTo>
                  <a:lnTo>
                    <a:pt x="159110" y="1571532"/>
                  </a:lnTo>
                  <a:lnTo>
                    <a:pt x="200643" y="1596339"/>
                  </a:lnTo>
                  <a:lnTo>
                    <a:pt x="242787" y="1618851"/>
                  </a:lnTo>
                  <a:lnTo>
                    <a:pt x="285498" y="1639048"/>
                  </a:lnTo>
                  <a:lnTo>
                    <a:pt x="328728" y="1656905"/>
                  </a:lnTo>
                  <a:lnTo>
                    <a:pt x="372433" y="1672400"/>
                  </a:lnTo>
                  <a:lnTo>
                    <a:pt x="416568" y="1685510"/>
                  </a:lnTo>
                  <a:lnTo>
                    <a:pt x="461086" y="1696212"/>
                  </a:lnTo>
                  <a:lnTo>
                    <a:pt x="525008" y="1706811"/>
                  </a:lnTo>
                  <a:lnTo>
                    <a:pt x="586714" y="1712108"/>
                  </a:lnTo>
                  <a:lnTo>
                    <a:pt x="646054" y="1712681"/>
                  </a:lnTo>
                  <a:lnTo>
                    <a:pt x="702877" y="1709111"/>
                  </a:lnTo>
                  <a:lnTo>
                    <a:pt x="757032" y="1701978"/>
                  </a:lnTo>
                  <a:lnTo>
                    <a:pt x="808368" y="1691859"/>
                  </a:lnTo>
                  <a:lnTo>
                    <a:pt x="856735" y="1679336"/>
                  </a:lnTo>
                  <a:lnTo>
                    <a:pt x="901982" y="1664988"/>
                  </a:lnTo>
                  <a:lnTo>
                    <a:pt x="943957" y="1649394"/>
                  </a:lnTo>
                  <a:lnTo>
                    <a:pt x="982510" y="1633134"/>
                  </a:lnTo>
                  <a:lnTo>
                    <a:pt x="1017491" y="1616787"/>
                  </a:lnTo>
                  <a:lnTo>
                    <a:pt x="1076131" y="1586151"/>
                  </a:lnTo>
                  <a:lnTo>
                    <a:pt x="1137703" y="1550258"/>
                  </a:lnTo>
                  <a:lnTo>
                    <a:pt x="1172664" y="1527371"/>
                  </a:lnTo>
                  <a:lnTo>
                    <a:pt x="1204793" y="1504197"/>
                  </a:lnTo>
                  <a:lnTo>
                    <a:pt x="1262240" y="1456340"/>
                  </a:lnTo>
                  <a:lnTo>
                    <a:pt x="1313412" y="1405382"/>
                  </a:lnTo>
                  <a:lnTo>
                    <a:pt x="1361677" y="1350021"/>
                  </a:lnTo>
                  <a:lnTo>
                    <a:pt x="1385773" y="1320282"/>
                  </a:lnTo>
                  <a:lnTo>
                    <a:pt x="1410404" y="1288954"/>
                  </a:lnTo>
                  <a:lnTo>
                    <a:pt x="1435994" y="1255874"/>
                  </a:lnTo>
                  <a:lnTo>
                    <a:pt x="1462962" y="1220878"/>
                  </a:lnTo>
                  <a:lnTo>
                    <a:pt x="1491729" y="1183804"/>
                  </a:lnTo>
                  <a:lnTo>
                    <a:pt x="1522717" y="1144490"/>
                  </a:lnTo>
                  <a:lnTo>
                    <a:pt x="1556347" y="1102772"/>
                  </a:lnTo>
                  <a:lnTo>
                    <a:pt x="1593040" y="1058486"/>
                  </a:lnTo>
                  <a:lnTo>
                    <a:pt x="1633216" y="1011472"/>
                  </a:lnTo>
                  <a:lnTo>
                    <a:pt x="1677298" y="961565"/>
                  </a:lnTo>
                  <a:lnTo>
                    <a:pt x="1725705" y="908603"/>
                  </a:lnTo>
                  <a:lnTo>
                    <a:pt x="1778859" y="852422"/>
                  </a:lnTo>
                  <a:lnTo>
                    <a:pt x="1837182" y="792861"/>
                  </a:lnTo>
                  <a:lnTo>
                    <a:pt x="1865510" y="764484"/>
                  </a:lnTo>
                  <a:lnTo>
                    <a:pt x="1894993" y="735143"/>
                  </a:lnTo>
                  <a:lnTo>
                    <a:pt x="1925676" y="704939"/>
                  </a:lnTo>
                  <a:lnTo>
                    <a:pt x="1957605" y="673973"/>
                  </a:lnTo>
                  <a:lnTo>
                    <a:pt x="1990825" y="642346"/>
                  </a:lnTo>
                  <a:lnTo>
                    <a:pt x="2025379" y="610159"/>
                  </a:lnTo>
                  <a:lnTo>
                    <a:pt x="2061314" y="577514"/>
                  </a:lnTo>
                  <a:lnTo>
                    <a:pt x="2098674" y="544512"/>
                  </a:lnTo>
                  <a:lnTo>
                    <a:pt x="2137505" y="511254"/>
                  </a:lnTo>
                  <a:lnTo>
                    <a:pt x="2177852" y="477841"/>
                  </a:lnTo>
                  <a:lnTo>
                    <a:pt x="2219758" y="444374"/>
                  </a:lnTo>
                  <a:lnTo>
                    <a:pt x="2263270" y="410956"/>
                  </a:lnTo>
                  <a:lnTo>
                    <a:pt x="2308433" y="377686"/>
                  </a:lnTo>
                  <a:lnTo>
                    <a:pt x="2355291" y="344666"/>
                  </a:lnTo>
                  <a:lnTo>
                    <a:pt x="2403890" y="311997"/>
                  </a:lnTo>
                  <a:lnTo>
                    <a:pt x="2454275" y="279781"/>
                  </a:lnTo>
                  <a:lnTo>
                    <a:pt x="2498780" y="252695"/>
                  </a:lnTo>
                  <a:lnTo>
                    <a:pt x="2543571" y="226687"/>
                  </a:lnTo>
                  <a:lnTo>
                    <a:pt x="2588638" y="201759"/>
                  </a:lnTo>
                  <a:lnTo>
                    <a:pt x="2633972" y="177916"/>
                  </a:lnTo>
                  <a:lnTo>
                    <a:pt x="2679562" y="155162"/>
                  </a:lnTo>
                  <a:lnTo>
                    <a:pt x="2725399" y="133500"/>
                  </a:lnTo>
                  <a:lnTo>
                    <a:pt x="2771473" y="112934"/>
                  </a:lnTo>
                  <a:lnTo>
                    <a:pt x="2817774" y="93469"/>
                  </a:lnTo>
                  <a:lnTo>
                    <a:pt x="2864294" y="75108"/>
                  </a:lnTo>
                  <a:lnTo>
                    <a:pt x="2911021" y="57854"/>
                  </a:lnTo>
                  <a:lnTo>
                    <a:pt x="2957946" y="41713"/>
                  </a:lnTo>
                  <a:lnTo>
                    <a:pt x="3005061" y="26688"/>
                  </a:lnTo>
                  <a:lnTo>
                    <a:pt x="3052353" y="12782"/>
                  </a:lnTo>
                  <a:lnTo>
                    <a:pt x="3099816" y="0"/>
                  </a:lnTo>
                </a:path>
              </a:pathLst>
            </a:custGeom>
            <a:noFill/>
            <a:ln w="18288">
              <a:solidFill>
                <a:srgbClr val="F95252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uk-UA"/>
            </a:p>
          </p:txBody>
        </p:sp>
        <p:pic>
          <p:nvPicPr>
            <p:cNvPr id="354" name="object 15"/>
            <p:cNvPicPr/>
            <p:nvPr/>
          </p:nvPicPr>
          <p:blipFill>
            <a:blip r:embed="rId7"/>
            <a:stretch/>
          </p:blipFill>
          <p:spPr>
            <a:xfrm>
              <a:off x="1440" y="-7200"/>
              <a:ext cx="3515400" cy="165852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355" name="object 16"/>
            <p:cNvSpPr/>
            <p:nvPr/>
          </p:nvSpPr>
          <p:spPr>
            <a:xfrm>
              <a:off x="1440" y="-720"/>
              <a:ext cx="3335760" cy="1481760"/>
            </a:xfrm>
            <a:custGeom>
              <a:avLst/>
              <a:gdLst/>
              <a:ahLst/>
              <a:cxnLst/>
              <a:rect l="l" t="t" r="r" b="b"/>
              <a:pathLst>
                <a:path w="3337560" h="1481455">
                  <a:moveTo>
                    <a:pt x="3337540" y="0"/>
                  </a:moveTo>
                  <a:lnTo>
                    <a:pt x="0" y="0"/>
                  </a:lnTo>
                  <a:lnTo>
                    <a:pt x="3090" y="1253871"/>
                  </a:lnTo>
                  <a:lnTo>
                    <a:pt x="44650" y="1283031"/>
                  </a:lnTo>
                  <a:lnTo>
                    <a:pt x="87062" y="1310298"/>
                  </a:lnTo>
                  <a:lnTo>
                    <a:pt x="130278" y="1335650"/>
                  </a:lnTo>
                  <a:lnTo>
                    <a:pt x="174248" y="1359065"/>
                  </a:lnTo>
                  <a:lnTo>
                    <a:pt x="218924" y="1380521"/>
                  </a:lnTo>
                  <a:lnTo>
                    <a:pt x="264258" y="1399994"/>
                  </a:lnTo>
                  <a:lnTo>
                    <a:pt x="310200" y="1417463"/>
                  </a:lnTo>
                  <a:lnTo>
                    <a:pt x="356702" y="1432906"/>
                  </a:lnTo>
                  <a:lnTo>
                    <a:pt x="403714" y="1446299"/>
                  </a:lnTo>
                  <a:lnTo>
                    <a:pt x="451189" y="1457621"/>
                  </a:lnTo>
                  <a:lnTo>
                    <a:pt x="499078" y="1466850"/>
                  </a:lnTo>
                  <a:lnTo>
                    <a:pt x="567840" y="1476034"/>
                  </a:lnTo>
                  <a:lnTo>
                    <a:pt x="634218" y="1480628"/>
                  </a:lnTo>
                  <a:lnTo>
                    <a:pt x="698051" y="1481132"/>
                  </a:lnTo>
                  <a:lnTo>
                    <a:pt x="759176" y="1478049"/>
                  </a:lnTo>
                  <a:lnTo>
                    <a:pt x="817430" y="1471880"/>
                  </a:lnTo>
                  <a:lnTo>
                    <a:pt x="872652" y="1463127"/>
                  </a:lnTo>
                  <a:lnTo>
                    <a:pt x="924680" y="1452292"/>
                  </a:lnTo>
                  <a:lnTo>
                    <a:pt x="973351" y="1439877"/>
                  </a:lnTo>
                  <a:lnTo>
                    <a:pt x="1018503" y="1426383"/>
                  </a:lnTo>
                  <a:lnTo>
                    <a:pt x="1059974" y="1412312"/>
                  </a:lnTo>
                  <a:lnTo>
                    <a:pt x="1097602" y="1398166"/>
                  </a:lnTo>
                  <a:lnTo>
                    <a:pt x="1160680" y="1371656"/>
                  </a:lnTo>
                  <a:lnTo>
                    <a:pt x="1226903" y="1340616"/>
                  </a:lnTo>
                  <a:lnTo>
                    <a:pt x="1264504" y="1320828"/>
                  </a:lnTo>
                  <a:lnTo>
                    <a:pt x="1299061" y="1300791"/>
                  </a:lnTo>
                  <a:lnTo>
                    <a:pt x="1360853" y="1259410"/>
                  </a:lnTo>
                  <a:lnTo>
                    <a:pt x="1415901" y="1215345"/>
                  </a:lnTo>
                  <a:lnTo>
                    <a:pt x="1467827" y="1167472"/>
                  </a:lnTo>
                  <a:lnTo>
                    <a:pt x="1520253" y="1114663"/>
                  </a:lnTo>
                  <a:lnTo>
                    <a:pt x="1607754" y="1023732"/>
                  </a:lnTo>
                  <a:lnTo>
                    <a:pt x="1641095" y="989734"/>
                  </a:lnTo>
                  <a:lnTo>
                    <a:pt x="1677277" y="953658"/>
                  </a:lnTo>
                  <a:lnTo>
                    <a:pt x="1716754" y="915363"/>
                  </a:lnTo>
                  <a:lnTo>
                    <a:pt x="1759979" y="874708"/>
                  </a:lnTo>
                  <a:lnTo>
                    <a:pt x="1807403" y="831552"/>
                  </a:lnTo>
                  <a:lnTo>
                    <a:pt x="1859480" y="785755"/>
                  </a:lnTo>
                  <a:lnTo>
                    <a:pt x="1916662" y="737175"/>
                  </a:lnTo>
                  <a:lnTo>
                    <a:pt x="1979402" y="685673"/>
                  </a:lnTo>
                  <a:lnTo>
                    <a:pt x="2041540" y="635789"/>
                  </a:lnTo>
                  <a:lnTo>
                    <a:pt x="2074528" y="609679"/>
                  </a:lnTo>
                  <a:lnTo>
                    <a:pt x="2108861" y="582906"/>
                  </a:lnTo>
                  <a:lnTo>
                    <a:pt x="2144586" y="555558"/>
                  </a:lnTo>
                  <a:lnTo>
                    <a:pt x="2181751" y="527724"/>
                  </a:lnTo>
                  <a:lnTo>
                    <a:pt x="2220405" y="499491"/>
                  </a:lnTo>
                  <a:lnTo>
                    <a:pt x="2260596" y="470947"/>
                  </a:lnTo>
                  <a:lnTo>
                    <a:pt x="2302372" y="442180"/>
                  </a:lnTo>
                  <a:lnTo>
                    <a:pt x="2345781" y="413277"/>
                  </a:lnTo>
                  <a:lnTo>
                    <a:pt x="2390872" y="384327"/>
                  </a:lnTo>
                  <a:lnTo>
                    <a:pt x="2437692" y="355417"/>
                  </a:lnTo>
                  <a:lnTo>
                    <a:pt x="2486290" y="326635"/>
                  </a:lnTo>
                  <a:lnTo>
                    <a:pt x="2536713" y="298068"/>
                  </a:lnTo>
                  <a:lnTo>
                    <a:pt x="2589011" y="269806"/>
                  </a:lnTo>
                  <a:lnTo>
                    <a:pt x="2643231" y="241935"/>
                  </a:lnTo>
                  <a:lnTo>
                    <a:pt x="2687895" y="220062"/>
                  </a:lnTo>
                  <a:lnTo>
                    <a:pt x="2732828" y="198999"/>
                  </a:lnTo>
                  <a:lnTo>
                    <a:pt x="2778021" y="178746"/>
                  </a:lnTo>
                  <a:lnTo>
                    <a:pt x="2823466" y="159308"/>
                  </a:lnTo>
                  <a:lnTo>
                    <a:pt x="2869155" y="140687"/>
                  </a:lnTo>
                  <a:lnTo>
                    <a:pt x="2915078" y="122886"/>
                  </a:lnTo>
                  <a:lnTo>
                    <a:pt x="2961228" y="105906"/>
                  </a:lnTo>
                  <a:lnTo>
                    <a:pt x="3007595" y="89752"/>
                  </a:lnTo>
                  <a:lnTo>
                    <a:pt x="3054172" y="74426"/>
                  </a:lnTo>
                  <a:lnTo>
                    <a:pt x="3100949" y="59929"/>
                  </a:lnTo>
                  <a:lnTo>
                    <a:pt x="3147918" y="46266"/>
                  </a:lnTo>
                  <a:lnTo>
                    <a:pt x="3195070" y="33439"/>
                  </a:lnTo>
                  <a:lnTo>
                    <a:pt x="3242397" y="21450"/>
                  </a:lnTo>
                  <a:lnTo>
                    <a:pt x="3289890" y="10303"/>
                  </a:lnTo>
                  <a:lnTo>
                    <a:pt x="3337540" y="0"/>
                  </a:lnTo>
                  <a:close/>
                </a:path>
              </a:pathLst>
            </a:custGeom>
            <a:solidFill>
              <a:srgbClr val="9999CC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uk-UA"/>
            </a:p>
          </p:txBody>
        </p:sp>
        <p:pic>
          <p:nvPicPr>
            <p:cNvPr id="356" name="object 17"/>
            <p:cNvPicPr/>
            <p:nvPr/>
          </p:nvPicPr>
          <p:blipFill>
            <a:blip r:embed="rId8"/>
            <a:stretch/>
          </p:blipFill>
          <p:spPr>
            <a:xfrm>
              <a:off x="3960" y="-7200"/>
              <a:ext cx="9135000" cy="6857280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357" name="PlaceHolder 1"/>
          <p:cNvSpPr>
            <a:spLocks noGrp="1"/>
          </p:cNvSpPr>
          <p:nvPr>
            <p:ph type="title"/>
          </p:nvPr>
        </p:nvSpPr>
        <p:spPr>
          <a:xfrm>
            <a:off x="1759320" y="467640"/>
            <a:ext cx="5580720" cy="1157040"/>
          </a:xfrm>
          <a:prstGeom prst="rect">
            <a:avLst/>
          </a:prstGeom>
          <a:noFill/>
          <a:ln w="0">
            <a:noFill/>
          </a:ln>
        </p:spPr>
        <p:txBody>
          <a:bodyPr lIns="0" tIns="12600" rIns="0" bIns="0" anchor="t">
            <a:noAutofit/>
          </a:bodyPr>
          <a:lstStyle/>
          <a:p>
            <a:pPr marL="12600">
              <a:lnSpc>
                <a:spcPct val="100000"/>
              </a:lnSpc>
              <a:spcBef>
                <a:spcPts val="99"/>
              </a:spcBef>
            </a:pPr>
            <a:r>
              <a:rPr lang="uk-UA" sz="3600" b="1" strike="noStrike" spc="-1">
                <a:solidFill>
                  <a:srgbClr val="002BC0"/>
                </a:solidFill>
                <a:latin typeface="Verdana"/>
                <a:ea typeface="DejaVu Sans"/>
              </a:rPr>
              <a:t>Профільне</a:t>
            </a:r>
            <a:r>
              <a:rPr lang="uk-UA" sz="3600" b="1" strike="noStrike" spc="-52">
                <a:solidFill>
                  <a:srgbClr val="002BC0"/>
                </a:solidFill>
                <a:latin typeface="Verdana"/>
                <a:ea typeface="DejaVu Sans"/>
              </a:rPr>
              <a:t> </a:t>
            </a:r>
            <a:r>
              <a:rPr lang="uk-UA" sz="3600" b="1" strike="noStrike" spc="-12">
                <a:solidFill>
                  <a:srgbClr val="002BC0"/>
                </a:solidFill>
                <a:latin typeface="Verdana"/>
                <a:ea typeface="DejaVu Sans"/>
              </a:rPr>
              <a:t>навчання</a:t>
            </a:r>
            <a:endParaRPr lang="uk-UA" sz="3600" b="0" strike="noStrike" spc="-1">
              <a:latin typeface="Arial"/>
            </a:endParaRPr>
          </a:p>
        </p:txBody>
      </p:sp>
      <p:sp>
        <p:nvSpPr>
          <p:cNvPr id="358" name="object 4"/>
          <p:cNvSpPr/>
          <p:nvPr/>
        </p:nvSpPr>
        <p:spPr>
          <a:xfrm>
            <a:off x="153180" y="1481040"/>
            <a:ext cx="7598880" cy="5032474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0" tIns="14040" rIns="0" bIns="0" anchor="t">
            <a:spAutoFit/>
          </a:bodyPr>
          <a:lstStyle/>
          <a:p>
            <a:pPr marL="36000">
              <a:lnSpc>
                <a:spcPts val="2509"/>
              </a:lnSpc>
              <a:tabLst>
                <a:tab pos="308520" algn="l"/>
                <a:tab pos="758880" algn="l"/>
                <a:tab pos="2572920" algn="l"/>
                <a:tab pos="3402360" algn="l"/>
                <a:tab pos="4012560" algn="l"/>
                <a:tab pos="4787280" algn="l"/>
                <a:tab pos="6091560" algn="l"/>
                <a:tab pos="7183800" algn="l"/>
              </a:tabLst>
            </a:pPr>
            <a:r>
              <a:rPr lang="uk-UA" sz="2200" b="0" strike="noStrike" spc="-52" dirty="0">
                <a:solidFill>
                  <a:srgbClr val="000000"/>
                </a:solidFill>
                <a:latin typeface="Microsoft Sans Serif"/>
                <a:ea typeface="DejaVu Sans"/>
              </a:rPr>
              <a:t>       У</a:t>
            </a:r>
            <a:r>
              <a:rPr lang="uk-UA" sz="2200" b="0" strike="noStrike" spc="-1" dirty="0">
                <a:solidFill>
                  <a:srgbClr val="000000"/>
                </a:solidFill>
                <a:latin typeface="Microsoft Sans Serif"/>
                <a:ea typeface="DejaVu Sans"/>
              </a:rPr>
              <a:t>	</a:t>
            </a:r>
            <a:r>
              <a:rPr lang="uk-UA" sz="2200" b="0" strike="noStrike" spc="-21" dirty="0">
                <a:solidFill>
                  <a:srgbClr val="000000"/>
                </a:solidFill>
                <a:latin typeface="Verdana"/>
                <a:ea typeface="DejaVu Sans"/>
              </a:rPr>
              <a:t>2023-2024</a:t>
            </a:r>
            <a:r>
              <a:rPr lang="uk-UA" sz="2200" b="0" strike="noStrike" spc="-1" dirty="0">
                <a:solidFill>
                  <a:srgbClr val="000000"/>
                </a:solidFill>
                <a:latin typeface="Verdana"/>
                <a:ea typeface="DejaVu Sans"/>
              </a:rPr>
              <a:t> </a:t>
            </a:r>
            <a:r>
              <a:rPr lang="uk-UA" sz="2200" b="0" strike="noStrike" spc="-21" dirty="0">
                <a:solidFill>
                  <a:srgbClr val="000000"/>
                </a:solidFill>
                <a:latin typeface="Verdana"/>
                <a:ea typeface="DejaVu Sans"/>
              </a:rPr>
              <a:t>н.р.</a:t>
            </a:r>
            <a:r>
              <a:rPr lang="uk-UA" sz="2200" spc="-1" dirty="0">
                <a:solidFill>
                  <a:srgbClr val="000000"/>
                </a:solidFill>
                <a:latin typeface="Verdana"/>
                <a:ea typeface="DejaVu Sans"/>
              </a:rPr>
              <a:t> </a:t>
            </a:r>
            <a:r>
              <a:rPr lang="uk-UA" sz="2200" b="0" strike="noStrike" spc="-26" dirty="0">
                <a:solidFill>
                  <a:srgbClr val="000000"/>
                </a:solidFill>
                <a:latin typeface="Microsoft Sans Serif"/>
                <a:ea typeface="DejaVu Sans"/>
              </a:rPr>
              <a:t>усі</a:t>
            </a:r>
            <a:r>
              <a:rPr lang="uk-UA" sz="2200" b="0" strike="noStrike" spc="-1" dirty="0">
                <a:solidFill>
                  <a:srgbClr val="000000"/>
                </a:solidFill>
                <a:latin typeface="Microsoft Sans Serif"/>
                <a:ea typeface="DejaVu Sans"/>
              </a:rPr>
              <a:t> </a:t>
            </a:r>
            <a:r>
              <a:rPr lang="uk-UA" sz="2200" b="0" strike="noStrike" spc="-21" dirty="0">
                <a:solidFill>
                  <a:srgbClr val="000000"/>
                </a:solidFill>
                <a:latin typeface="Microsoft Sans Serif"/>
                <a:ea typeface="DejaVu Sans"/>
              </a:rPr>
              <a:t>учні</a:t>
            </a:r>
            <a:r>
              <a:rPr lang="uk-UA" sz="2200" b="0" strike="noStrike" spc="-1" dirty="0">
                <a:solidFill>
                  <a:srgbClr val="000000"/>
                </a:solidFill>
                <a:latin typeface="Microsoft Sans Serif"/>
                <a:ea typeface="DejaVu Sans"/>
              </a:rPr>
              <a:t> </a:t>
            </a:r>
            <a:r>
              <a:rPr lang="uk-UA" sz="2200" b="0" strike="noStrike" spc="-12" dirty="0">
                <a:solidFill>
                  <a:srgbClr val="000000"/>
                </a:solidFill>
                <a:latin typeface="Microsoft Sans Serif"/>
                <a:ea typeface="DejaVu Sans"/>
              </a:rPr>
              <a:t>старшої</a:t>
            </a:r>
            <a:r>
              <a:rPr lang="uk-UA" sz="2200" b="0" strike="noStrike" spc="-1" dirty="0">
                <a:solidFill>
                  <a:srgbClr val="000000"/>
                </a:solidFill>
                <a:latin typeface="Microsoft Sans Serif"/>
                <a:ea typeface="DejaVu Sans"/>
              </a:rPr>
              <a:t> </a:t>
            </a:r>
            <a:r>
              <a:rPr lang="uk-UA" sz="2200" b="0" strike="noStrike" spc="-12" dirty="0">
                <a:solidFill>
                  <a:srgbClr val="000000"/>
                </a:solidFill>
                <a:latin typeface="Microsoft Sans Serif"/>
                <a:ea typeface="DejaVu Sans"/>
              </a:rPr>
              <a:t>школи</a:t>
            </a:r>
            <a:r>
              <a:rPr lang="uk-UA" sz="2200" b="0" strike="noStrike" spc="-1" dirty="0">
                <a:solidFill>
                  <a:srgbClr val="000000"/>
                </a:solidFill>
                <a:latin typeface="Microsoft Sans Serif"/>
                <a:ea typeface="DejaVu Sans"/>
              </a:rPr>
              <a:t> </a:t>
            </a:r>
            <a:r>
              <a:rPr lang="uk-UA" sz="2200" b="0" strike="noStrike" spc="-12" dirty="0">
                <a:solidFill>
                  <a:srgbClr val="000000"/>
                </a:solidFill>
                <a:latin typeface="Microsoft Sans Serif"/>
                <a:ea typeface="DejaVu Sans"/>
              </a:rPr>
              <a:t>охоплені </a:t>
            </a:r>
            <a:r>
              <a:rPr lang="uk-UA" sz="2200" b="0" strike="noStrike" spc="-1" dirty="0">
                <a:solidFill>
                  <a:srgbClr val="000000"/>
                </a:solidFill>
                <a:latin typeface="Verdana"/>
                <a:ea typeface="DejaVu Sans"/>
              </a:rPr>
              <a:t>профільним</a:t>
            </a:r>
            <a:r>
              <a:rPr lang="uk-UA" sz="2200" b="0" strike="noStrike" spc="-60" dirty="0">
                <a:solidFill>
                  <a:srgbClr val="000000"/>
                </a:solidFill>
                <a:latin typeface="Verdana"/>
                <a:ea typeface="DejaVu Sans"/>
              </a:rPr>
              <a:t> </a:t>
            </a:r>
            <a:r>
              <a:rPr lang="uk-UA" sz="2200" b="0" strike="noStrike" spc="-1" dirty="0">
                <a:solidFill>
                  <a:srgbClr val="000000"/>
                </a:solidFill>
                <a:latin typeface="Verdana"/>
                <a:ea typeface="DejaVu Sans"/>
              </a:rPr>
              <a:t>навчанням</a:t>
            </a:r>
            <a:r>
              <a:rPr lang="uk-UA" sz="2200" b="0" strike="noStrike" spc="-60" dirty="0">
                <a:solidFill>
                  <a:srgbClr val="000000"/>
                </a:solidFill>
                <a:latin typeface="Verdana"/>
                <a:ea typeface="DejaVu Sans"/>
              </a:rPr>
              <a:t> </a:t>
            </a:r>
            <a:r>
              <a:rPr lang="uk-UA" sz="2200" b="0" strike="noStrike" spc="574" dirty="0">
                <a:solidFill>
                  <a:srgbClr val="000000"/>
                </a:solidFill>
                <a:latin typeface="Microsoft Sans Serif"/>
                <a:ea typeface="DejaVu Sans"/>
              </a:rPr>
              <a:t>–</a:t>
            </a:r>
            <a:r>
              <a:rPr lang="uk-UA" sz="2200" b="0" strike="noStrike" spc="24" dirty="0">
                <a:solidFill>
                  <a:srgbClr val="000000"/>
                </a:solidFill>
                <a:latin typeface="Microsoft Sans Serif"/>
                <a:ea typeface="DejaVu Sans"/>
              </a:rPr>
              <a:t> </a:t>
            </a:r>
            <a:r>
              <a:rPr lang="uk-UA" sz="2200" b="0" strike="noStrike" spc="-26" dirty="0">
                <a:solidFill>
                  <a:srgbClr val="000000"/>
                </a:solidFill>
                <a:latin typeface="Microsoft Sans Serif"/>
                <a:ea typeface="DejaVu Sans"/>
              </a:rPr>
              <a:t>це </a:t>
            </a:r>
            <a:r>
              <a:rPr lang="uk-UA" sz="2200" b="0" strike="noStrike" spc="-1" dirty="0">
                <a:solidFill>
                  <a:srgbClr val="000000"/>
                </a:solidFill>
                <a:latin typeface="Verdana"/>
                <a:ea typeface="DejaVu Sans"/>
              </a:rPr>
              <a:t>131</a:t>
            </a:r>
            <a:r>
              <a:rPr lang="uk-UA" sz="2200" b="0" strike="noStrike" spc="-26" dirty="0">
                <a:solidFill>
                  <a:srgbClr val="000000"/>
                </a:solidFill>
                <a:latin typeface="Verdana"/>
                <a:ea typeface="DejaVu Sans"/>
              </a:rPr>
              <a:t> </a:t>
            </a:r>
            <a:r>
              <a:rPr lang="uk-UA" sz="2200" b="0" strike="noStrike" spc="-1" dirty="0">
                <a:solidFill>
                  <a:srgbClr val="000000"/>
                </a:solidFill>
                <a:latin typeface="Verdana"/>
                <a:ea typeface="DejaVu Sans"/>
              </a:rPr>
              <a:t>учень</a:t>
            </a:r>
            <a:r>
              <a:rPr lang="uk-UA" sz="2200" b="0" strike="noStrike" spc="-15" dirty="0">
                <a:solidFill>
                  <a:srgbClr val="000000"/>
                </a:solidFill>
                <a:latin typeface="Verdana"/>
                <a:ea typeface="DejaVu Sans"/>
              </a:rPr>
              <a:t> </a:t>
            </a:r>
            <a:r>
              <a:rPr lang="uk-UA" sz="2200" b="0" strike="noStrike" spc="-12" dirty="0">
                <a:solidFill>
                  <a:srgbClr val="000000"/>
                </a:solidFill>
                <a:latin typeface="Verdana"/>
                <a:ea typeface="DejaVu Sans"/>
              </a:rPr>
              <a:t>10-</a:t>
            </a:r>
            <a:r>
              <a:rPr lang="uk-UA" sz="2200" b="0" strike="noStrike" spc="-1" dirty="0">
                <a:solidFill>
                  <a:srgbClr val="000000"/>
                </a:solidFill>
                <a:latin typeface="Verdana"/>
                <a:ea typeface="DejaVu Sans"/>
              </a:rPr>
              <a:t>11</a:t>
            </a:r>
            <a:r>
              <a:rPr lang="uk-UA" sz="2200" b="0" strike="noStrike" spc="-15" dirty="0">
                <a:solidFill>
                  <a:srgbClr val="000000"/>
                </a:solidFill>
                <a:latin typeface="Verdana"/>
                <a:ea typeface="DejaVu Sans"/>
              </a:rPr>
              <a:t> </a:t>
            </a:r>
            <a:r>
              <a:rPr lang="uk-UA" sz="2200" b="0" strike="noStrike" spc="-12" dirty="0">
                <a:solidFill>
                  <a:srgbClr val="000000"/>
                </a:solidFill>
                <a:latin typeface="Verdana"/>
                <a:ea typeface="DejaVu Sans"/>
              </a:rPr>
              <a:t>класів</a:t>
            </a:r>
            <a:r>
              <a:rPr lang="uk-UA" sz="2200" b="0" strike="noStrike" spc="-12" dirty="0">
                <a:solidFill>
                  <a:srgbClr val="000000"/>
                </a:solidFill>
                <a:latin typeface="Microsoft Sans Serif"/>
                <a:ea typeface="DejaVu Sans"/>
              </a:rPr>
              <a:t>.</a:t>
            </a:r>
            <a:endParaRPr lang="uk-UA" sz="2200" b="0" strike="noStrike" spc="-1" dirty="0">
              <a:latin typeface="Arial"/>
            </a:endParaRPr>
          </a:p>
          <a:p>
            <a:pPr marL="355140" indent="-342900" algn="just">
              <a:lnSpc>
                <a:spcPct val="100000"/>
              </a:lnSpc>
              <a:spcBef>
                <a:spcPts val="2931"/>
              </a:spcBef>
              <a:buClr>
                <a:srgbClr val="002BC0"/>
              </a:buClr>
              <a:buSzPct val="111000"/>
              <a:buFont typeface="Wingdings" panose="05000000000000000000" pitchFamily="2" charset="2"/>
              <a:buChar char="q"/>
              <a:tabLst>
                <a:tab pos="229320" algn="l"/>
              </a:tabLst>
            </a:pPr>
            <a:r>
              <a:rPr lang="uk-UA" sz="2000" b="1" spc="-1" dirty="0">
                <a:solidFill>
                  <a:srgbClr val="000000"/>
                </a:solidFill>
                <a:latin typeface="Verdana"/>
              </a:rPr>
              <a:t>10-А</a:t>
            </a:r>
            <a:r>
              <a:rPr lang="uk-UA" sz="2000" spc="-1" dirty="0">
                <a:solidFill>
                  <a:srgbClr val="000000"/>
                </a:solidFill>
                <a:latin typeface="Verdana"/>
              </a:rPr>
              <a:t>,</a:t>
            </a:r>
            <a:r>
              <a:rPr lang="uk-UA" sz="2000" spc="131" dirty="0">
                <a:solidFill>
                  <a:srgbClr val="000000"/>
                </a:solidFill>
                <a:latin typeface="Verdana"/>
              </a:rPr>
              <a:t> </a:t>
            </a:r>
            <a:r>
              <a:rPr lang="uk-UA" sz="2000" b="1" spc="-1" dirty="0">
                <a:solidFill>
                  <a:srgbClr val="000000"/>
                </a:solidFill>
                <a:latin typeface="Verdana"/>
              </a:rPr>
              <a:t>11-А</a:t>
            </a:r>
            <a:r>
              <a:rPr lang="uk-UA" sz="2000" spc="143" dirty="0">
                <a:solidFill>
                  <a:srgbClr val="000000"/>
                </a:solidFill>
                <a:latin typeface="Verdana"/>
              </a:rPr>
              <a:t> </a:t>
            </a:r>
            <a:r>
              <a:rPr lang="uk-UA" sz="2000" spc="-1" dirty="0">
                <a:solidFill>
                  <a:srgbClr val="000000"/>
                </a:solidFill>
                <a:latin typeface="Verdana"/>
              </a:rPr>
              <a:t>класи</a:t>
            </a:r>
            <a:r>
              <a:rPr lang="uk-UA" sz="2000" spc="162" dirty="0">
                <a:solidFill>
                  <a:srgbClr val="000000"/>
                </a:solidFill>
                <a:latin typeface="Verdana"/>
              </a:rPr>
              <a:t> </a:t>
            </a:r>
            <a:r>
              <a:rPr lang="uk-UA" sz="2000" spc="-1" dirty="0">
                <a:solidFill>
                  <a:srgbClr val="000000"/>
                </a:solidFill>
                <a:latin typeface="Verdana"/>
              </a:rPr>
              <a:t>-</a:t>
            </a:r>
            <a:r>
              <a:rPr lang="uk-UA" sz="2000" spc="188" dirty="0">
                <a:solidFill>
                  <a:srgbClr val="000000"/>
                </a:solidFill>
                <a:latin typeface="Verdana"/>
              </a:rPr>
              <a:t> </a:t>
            </a:r>
            <a:r>
              <a:rPr lang="uk-UA" sz="2000" b="1" spc="-1" dirty="0">
                <a:solidFill>
                  <a:srgbClr val="000000"/>
                </a:solidFill>
                <a:latin typeface="Verdana"/>
              </a:rPr>
              <a:t>економічного</a:t>
            </a:r>
            <a:r>
              <a:rPr lang="uk-UA" sz="2000" b="1" spc="180" dirty="0">
                <a:solidFill>
                  <a:srgbClr val="000000"/>
                </a:solidFill>
                <a:latin typeface="Verdana"/>
              </a:rPr>
              <a:t> </a:t>
            </a:r>
            <a:r>
              <a:rPr lang="uk-UA" sz="2000" b="1" spc="-1" dirty="0">
                <a:solidFill>
                  <a:srgbClr val="000000"/>
                </a:solidFill>
                <a:latin typeface="Verdana"/>
              </a:rPr>
              <a:t>профілю</a:t>
            </a:r>
            <a:r>
              <a:rPr lang="uk-UA" sz="2000" spc="-1" dirty="0">
                <a:solidFill>
                  <a:srgbClr val="000000"/>
                </a:solidFill>
                <a:latin typeface="Verdana"/>
              </a:rPr>
              <a:t>.</a:t>
            </a:r>
            <a:r>
              <a:rPr lang="uk-UA" sz="2000" spc="162" dirty="0">
                <a:solidFill>
                  <a:srgbClr val="000000"/>
                </a:solidFill>
                <a:latin typeface="Verdana"/>
              </a:rPr>
              <a:t> </a:t>
            </a:r>
            <a:r>
              <a:rPr lang="uk-UA" sz="2000" spc="-1" dirty="0">
                <a:solidFill>
                  <a:srgbClr val="000000"/>
                </a:solidFill>
                <a:latin typeface="Verdana"/>
              </a:rPr>
              <a:t>У</a:t>
            </a:r>
            <a:r>
              <a:rPr lang="uk-UA" sz="2000" spc="188" dirty="0">
                <a:solidFill>
                  <a:srgbClr val="000000"/>
                </a:solidFill>
                <a:latin typeface="Verdana"/>
              </a:rPr>
              <a:t> </a:t>
            </a:r>
            <a:r>
              <a:rPr lang="uk-UA" sz="2000" spc="-26" dirty="0">
                <a:solidFill>
                  <a:srgbClr val="000000"/>
                </a:solidFill>
                <a:latin typeface="Verdana"/>
              </a:rPr>
              <a:t>цих </a:t>
            </a:r>
            <a:r>
              <a:rPr lang="uk-UA" sz="2000" spc="-1" dirty="0">
                <a:solidFill>
                  <a:srgbClr val="000000"/>
                </a:solidFill>
                <a:latin typeface="Verdana"/>
              </a:rPr>
              <a:t>класах</a:t>
            </a:r>
            <a:r>
              <a:rPr lang="uk-UA" sz="2000" spc="-52" dirty="0">
                <a:solidFill>
                  <a:srgbClr val="000000"/>
                </a:solidFill>
                <a:latin typeface="Verdana"/>
              </a:rPr>
              <a:t>  </a:t>
            </a:r>
            <a:r>
              <a:rPr lang="uk-UA" sz="2000" spc="-1" dirty="0">
                <a:solidFill>
                  <a:srgbClr val="000000"/>
                </a:solidFill>
                <a:latin typeface="Verdana"/>
              </a:rPr>
              <a:t>збільшено</a:t>
            </a:r>
            <a:r>
              <a:rPr lang="uk-UA" sz="2000" spc="-52" dirty="0">
                <a:solidFill>
                  <a:srgbClr val="000000"/>
                </a:solidFill>
                <a:latin typeface="Verdana"/>
              </a:rPr>
              <a:t>  </a:t>
            </a:r>
            <a:r>
              <a:rPr lang="uk-UA" sz="2000" spc="-1" dirty="0">
                <a:solidFill>
                  <a:srgbClr val="000000"/>
                </a:solidFill>
                <a:latin typeface="Verdana"/>
              </a:rPr>
              <a:t>кількість</a:t>
            </a:r>
            <a:r>
              <a:rPr lang="uk-UA" sz="2000" spc="-46" dirty="0">
                <a:solidFill>
                  <a:srgbClr val="000000"/>
                </a:solidFill>
                <a:latin typeface="Verdana"/>
              </a:rPr>
              <a:t>  </a:t>
            </a:r>
            <a:r>
              <a:rPr lang="uk-UA" sz="2000" spc="-1" dirty="0">
                <a:solidFill>
                  <a:srgbClr val="000000"/>
                </a:solidFill>
                <a:latin typeface="Verdana"/>
              </a:rPr>
              <a:t>годин</a:t>
            </a:r>
            <a:r>
              <a:rPr lang="uk-UA" sz="2000" spc="-52" dirty="0">
                <a:solidFill>
                  <a:srgbClr val="000000"/>
                </a:solidFill>
                <a:latin typeface="Verdana"/>
              </a:rPr>
              <a:t>  </a:t>
            </a:r>
            <a:r>
              <a:rPr lang="uk-UA" sz="2000" spc="-1" dirty="0">
                <a:solidFill>
                  <a:srgbClr val="000000"/>
                </a:solidFill>
                <a:latin typeface="Verdana"/>
              </a:rPr>
              <a:t>на</a:t>
            </a:r>
            <a:r>
              <a:rPr lang="uk-UA" sz="2000" spc="-66" dirty="0">
                <a:solidFill>
                  <a:srgbClr val="000000"/>
                </a:solidFill>
                <a:latin typeface="Verdana"/>
              </a:rPr>
              <a:t>  </a:t>
            </a:r>
            <a:r>
              <a:rPr lang="uk-UA" sz="2000" spc="-12" dirty="0">
                <a:solidFill>
                  <a:srgbClr val="000000"/>
                </a:solidFill>
                <a:latin typeface="Verdana"/>
              </a:rPr>
              <a:t>вивчення </a:t>
            </a:r>
            <a:r>
              <a:rPr lang="uk-UA" sz="2000" spc="-1" dirty="0">
                <a:solidFill>
                  <a:srgbClr val="000000"/>
                </a:solidFill>
                <a:latin typeface="Verdana"/>
              </a:rPr>
              <a:t>алгебри</a:t>
            </a:r>
            <a:r>
              <a:rPr lang="uk-UA" sz="2000" spc="128" dirty="0">
                <a:solidFill>
                  <a:srgbClr val="000000"/>
                </a:solidFill>
                <a:latin typeface="Verdana"/>
              </a:rPr>
              <a:t> </a:t>
            </a:r>
            <a:r>
              <a:rPr lang="uk-UA" sz="2000" spc="-1" dirty="0">
                <a:solidFill>
                  <a:srgbClr val="000000"/>
                </a:solidFill>
                <a:latin typeface="Verdana"/>
              </a:rPr>
              <a:t>–</a:t>
            </a:r>
            <a:r>
              <a:rPr lang="uk-UA" sz="2000" spc="151" dirty="0">
                <a:solidFill>
                  <a:srgbClr val="000000"/>
                </a:solidFill>
                <a:latin typeface="Verdana"/>
              </a:rPr>
              <a:t> </a:t>
            </a:r>
            <a:r>
              <a:rPr lang="uk-UA" sz="2000" spc="-1" dirty="0">
                <a:solidFill>
                  <a:srgbClr val="000000"/>
                </a:solidFill>
                <a:latin typeface="Verdana"/>
              </a:rPr>
              <a:t>3</a:t>
            </a:r>
            <a:r>
              <a:rPr lang="uk-UA" sz="2000" spc="157" dirty="0">
                <a:solidFill>
                  <a:srgbClr val="000000"/>
                </a:solidFill>
                <a:latin typeface="Verdana"/>
              </a:rPr>
              <a:t> </a:t>
            </a:r>
            <a:r>
              <a:rPr lang="uk-UA" sz="2000" spc="-1" dirty="0">
                <a:solidFill>
                  <a:srgbClr val="000000"/>
                </a:solidFill>
                <a:latin typeface="Verdana"/>
              </a:rPr>
              <a:t>години,</a:t>
            </a:r>
            <a:r>
              <a:rPr lang="uk-UA" sz="2000" spc="137" dirty="0">
                <a:solidFill>
                  <a:srgbClr val="000000"/>
                </a:solidFill>
                <a:latin typeface="Verdana"/>
              </a:rPr>
              <a:t> </a:t>
            </a:r>
            <a:r>
              <a:rPr lang="uk-UA" sz="2000" spc="-1" dirty="0">
                <a:solidFill>
                  <a:srgbClr val="000000"/>
                </a:solidFill>
                <a:latin typeface="Verdana"/>
              </a:rPr>
              <a:t>економіки</a:t>
            </a:r>
            <a:r>
              <a:rPr lang="uk-UA" sz="2000" spc="148" dirty="0">
                <a:solidFill>
                  <a:srgbClr val="000000"/>
                </a:solidFill>
                <a:latin typeface="Verdana"/>
              </a:rPr>
              <a:t>  </a:t>
            </a:r>
            <a:r>
              <a:rPr lang="uk-UA" sz="2000" spc="-1" dirty="0">
                <a:solidFill>
                  <a:srgbClr val="000000"/>
                </a:solidFill>
                <a:latin typeface="Verdana"/>
              </a:rPr>
              <a:t>-</a:t>
            </a:r>
            <a:r>
              <a:rPr lang="uk-UA" sz="2000" spc="143" dirty="0">
                <a:solidFill>
                  <a:srgbClr val="000000"/>
                </a:solidFill>
                <a:latin typeface="Verdana"/>
              </a:rPr>
              <a:t> </a:t>
            </a:r>
            <a:r>
              <a:rPr lang="uk-UA" sz="2000" spc="-1" dirty="0">
                <a:solidFill>
                  <a:srgbClr val="000000"/>
                </a:solidFill>
                <a:latin typeface="Verdana"/>
              </a:rPr>
              <a:t>2,5</a:t>
            </a:r>
            <a:r>
              <a:rPr lang="uk-UA" sz="2000" spc="157" dirty="0">
                <a:solidFill>
                  <a:srgbClr val="000000"/>
                </a:solidFill>
                <a:latin typeface="Verdana"/>
              </a:rPr>
              <a:t> </a:t>
            </a:r>
            <a:r>
              <a:rPr lang="uk-UA" sz="2000" spc="-1" dirty="0">
                <a:solidFill>
                  <a:srgbClr val="000000"/>
                </a:solidFill>
                <a:latin typeface="Verdana"/>
              </a:rPr>
              <a:t>години,</a:t>
            </a:r>
            <a:r>
              <a:rPr lang="uk-UA" sz="2000" spc="143" dirty="0">
                <a:solidFill>
                  <a:srgbClr val="000000"/>
                </a:solidFill>
                <a:latin typeface="Verdana"/>
              </a:rPr>
              <a:t> </a:t>
            </a:r>
            <a:r>
              <a:rPr lang="uk-UA" sz="2000" spc="-21" dirty="0">
                <a:solidFill>
                  <a:srgbClr val="000000"/>
                </a:solidFill>
                <a:latin typeface="Verdana"/>
              </a:rPr>
              <a:t>курс</a:t>
            </a:r>
            <a:r>
              <a:rPr lang="uk-UA" sz="2000" spc="-1" dirty="0"/>
              <a:t> </a:t>
            </a:r>
            <a:r>
              <a:rPr lang="uk-UA" sz="2000" spc="-1" dirty="0">
                <a:solidFill>
                  <a:srgbClr val="000000"/>
                </a:solidFill>
                <a:latin typeface="Verdana"/>
              </a:rPr>
              <a:t>«Фінансова</a:t>
            </a:r>
            <a:r>
              <a:rPr lang="uk-UA" sz="2000" spc="-15" dirty="0">
                <a:solidFill>
                  <a:srgbClr val="000000"/>
                </a:solidFill>
                <a:latin typeface="Verdana"/>
              </a:rPr>
              <a:t> </a:t>
            </a:r>
            <a:r>
              <a:rPr lang="uk-UA" sz="2000" spc="-1" dirty="0">
                <a:solidFill>
                  <a:srgbClr val="000000"/>
                </a:solidFill>
                <a:latin typeface="Verdana"/>
              </a:rPr>
              <a:t>грамотність»</a:t>
            </a:r>
            <a:r>
              <a:rPr lang="uk-UA" sz="2000" spc="-52" dirty="0">
                <a:solidFill>
                  <a:srgbClr val="000000"/>
                </a:solidFill>
                <a:latin typeface="Verdana"/>
              </a:rPr>
              <a:t> </a:t>
            </a:r>
            <a:r>
              <a:rPr lang="uk-UA" sz="2000" spc="-15" dirty="0">
                <a:solidFill>
                  <a:srgbClr val="000000"/>
                </a:solidFill>
                <a:latin typeface="Verdana"/>
              </a:rPr>
              <a:t>-</a:t>
            </a:r>
            <a:r>
              <a:rPr lang="uk-UA" sz="2000" spc="-1" dirty="0">
                <a:solidFill>
                  <a:srgbClr val="000000"/>
                </a:solidFill>
                <a:latin typeface="Verdana"/>
              </a:rPr>
              <a:t>1</a:t>
            </a:r>
            <a:r>
              <a:rPr lang="uk-UA" sz="2000" spc="-21" dirty="0">
                <a:solidFill>
                  <a:srgbClr val="000000"/>
                </a:solidFill>
                <a:latin typeface="Verdana"/>
              </a:rPr>
              <a:t> год.</a:t>
            </a:r>
            <a:endParaRPr lang="uk-UA" sz="2000" spc="-1" dirty="0"/>
          </a:p>
          <a:p>
            <a:pPr marL="571500" indent="-342900">
              <a:lnSpc>
                <a:spcPct val="100000"/>
              </a:lnSpc>
              <a:spcBef>
                <a:spcPts val="40"/>
              </a:spcBef>
              <a:buSzPct val="111000"/>
              <a:buFont typeface="Wingdings" panose="05000000000000000000" pitchFamily="2" charset="2"/>
              <a:buChar char="q"/>
              <a:tabLst>
                <a:tab pos="229320" algn="l"/>
              </a:tabLst>
            </a:pPr>
            <a:endParaRPr lang="uk-UA" sz="2000" spc="-1" dirty="0"/>
          </a:p>
          <a:p>
            <a:pPr marL="355140" indent="-342900" algn="just">
              <a:lnSpc>
                <a:spcPct val="99000"/>
              </a:lnSpc>
              <a:buClr>
                <a:srgbClr val="002BC0"/>
              </a:buClr>
              <a:buSzPct val="111000"/>
              <a:buFont typeface="Wingdings" panose="05000000000000000000" pitchFamily="2" charset="2"/>
              <a:buChar char="q"/>
              <a:tabLst>
                <a:tab pos="229320" algn="l"/>
              </a:tabLst>
            </a:pPr>
            <a:r>
              <a:rPr lang="uk-UA" sz="2000" b="1" spc="-12" dirty="0">
                <a:solidFill>
                  <a:srgbClr val="000000"/>
                </a:solidFill>
                <a:latin typeface="Verdana"/>
              </a:rPr>
              <a:t>11-</a:t>
            </a:r>
            <a:r>
              <a:rPr lang="uk-UA" sz="2000" b="1" spc="-1" dirty="0">
                <a:solidFill>
                  <a:srgbClr val="000000"/>
                </a:solidFill>
                <a:latin typeface="Verdana"/>
              </a:rPr>
              <a:t>Б</a:t>
            </a:r>
            <a:r>
              <a:rPr lang="uk-UA" sz="2000" spc="-97" dirty="0">
                <a:solidFill>
                  <a:srgbClr val="000000"/>
                </a:solidFill>
                <a:latin typeface="Verdana"/>
              </a:rPr>
              <a:t>  </a:t>
            </a:r>
            <a:r>
              <a:rPr lang="uk-UA" sz="2000" spc="-1" dirty="0">
                <a:solidFill>
                  <a:srgbClr val="000000"/>
                </a:solidFill>
                <a:latin typeface="Verdana"/>
              </a:rPr>
              <a:t>класи</a:t>
            </a:r>
            <a:r>
              <a:rPr lang="uk-UA" sz="2000" spc="-92" dirty="0">
                <a:solidFill>
                  <a:srgbClr val="000000"/>
                </a:solidFill>
                <a:latin typeface="Verdana"/>
              </a:rPr>
              <a:t>  </a:t>
            </a:r>
            <a:r>
              <a:rPr lang="uk-UA" sz="2000" spc="-1" dirty="0">
                <a:solidFill>
                  <a:srgbClr val="000000"/>
                </a:solidFill>
                <a:latin typeface="Verdana"/>
              </a:rPr>
              <a:t>-</a:t>
            </a:r>
            <a:r>
              <a:rPr lang="uk-UA" sz="2000" spc="-80" dirty="0">
                <a:solidFill>
                  <a:srgbClr val="000000"/>
                </a:solidFill>
                <a:latin typeface="Verdana"/>
              </a:rPr>
              <a:t>  </a:t>
            </a:r>
            <a:r>
              <a:rPr lang="uk-UA" sz="2000" b="1" spc="-12" dirty="0">
                <a:solidFill>
                  <a:srgbClr val="000000"/>
                </a:solidFill>
                <a:latin typeface="Verdana"/>
              </a:rPr>
              <a:t>хіміко-</a:t>
            </a:r>
            <a:r>
              <a:rPr lang="uk-UA" sz="2000" b="1" spc="-1" dirty="0">
                <a:solidFill>
                  <a:srgbClr val="000000"/>
                </a:solidFill>
                <a:latin typeface="Verdana"/>
              </a:rPr>
              <a:t>біологічного</a:t>
            </a:r>
            <a:r>
              <a:rPr lang="uk-UA" sz="2000" b="1" spc="-72" dirty="0">
                <a:solidFill>
                  <a:srgbClr val="000000"/>
                </a:solidFill>
                <a:latin typeface="Verdana"/>
              </a:rPr>
              <a:t>  </a:t>
            </a:r>
            <a:r>
              <a:rPr lang="uk-UA" sz="2000" b="1" spc="-12" dirty="0">
                <a:solidFill>
                  <a:srgbClr val="000000"/>
                </a:solidFill>
                <a:latin typeface="Verdana"/>
              </a:rPr>
              <a:t>профілю</a:t>
            </a:r>
            <a:r>
              <a:rPr lang="uk-UA" sz="2000" spc="-12" dirty="0">
                <a:solidFill>
                  <a:srgbClr val="000000"/>
                </a:solidFill>
                <a:latin typeface="Verdana"/>
              </a:rPr>
              <a:t>. </a:t>
            </a:r>
            <a:r>
              <a:rPr lang="uk-UA" sz="2000" spc="-1" dirty="0">
                <a:solidFill>
                  <a:srgbClr val="000000"/>
                </a:solidFill>
                <a:latin typeface="Verdana"/>
              </a:rPr>
              <a:t>Виділено:</a:t>
            </a:r>
            <a:r>
              <a:rPr lang="uk-UA" sz="2000" spc="-32" dirty="0">
                <a:solidFill>
                  <a:srgbClr val="000000"/>
                </a:solidFill>
                <a:latin typeface="Verdana"/>
              </a:rPr>
              <a:t>  </a:t>
            </a:r>
            <a:r>
              <a:rPr lang="uk-UA" sz="2000" spc="-1" dirty="0">
                <a:solidFill>
                  <a:srgbClr val="000000"/>
                </a:solidFill>
                <a:latin typeface="Verdana"/>
              </a:rPr>
              <a:t>5</a:t>
            </a:r>
            <a:r>
              <a:rPr lang="uk-UA" sz="2000" spc="-12" dirty="0">
                <a:solidFill>
                  <a:srgbClr val="000000"/>
                </a:solidFill>
                <a:latin typeface="Verdana"/>
              </a:rPr>
              <a:t>  </a:t>
            </a:r>
            <a:r>
              <a:rPr lang="uk-UA" sz="2000" spc="-1" dirty="0">
                <a:solidFill>
                  <a:srgbClr val="000000"/>
                </a:solidFill>
                <a:latin typeface="Verdana"/>
              </a:rPr>
              <a:t>годин</a:t>
            </a:r>
            <a:r>
              <a:rPr lang="uk-UA" sz="2000" spc="-32" dirty="0">
                <a:solidFill>
                  <a:srgbClr val="000000"/>
                </a:solidFill>
                <a:latin typeface="Verdana"/>
              </a:rPr>
              <a:t>  </a:t>
            </a:r>
            <a:r>
              <a:rPr lang="uk-UA" sz="2000" spc="-1" dirty="0">
                <a:solidFill>
                  <a:srgbClr val="000000"/>
                </a:solidFill>
                <a:latin typeface="Verdana"/>
              </a:rPr>
              <a:t>на</a:t>
            </a:r>
            <a:r>
              <a:rPr lang="uk-UA" sz="2000" spc="-21" dirty="0">
                <a:solidFill>
                  <a:srgbClr val="000000"/>
                </a:solidFill>
                <a:latin typeface="Verdana"/>
              </a:rPr>
              <a:t>  </a:t>
            </a:r>
            <a:r>
              <a:rPr lang="uk-UA" sz="2000" spc="-1" dirty="0">
                <a:solidFill>
                  <a:srgbClr val="000000"/>
                </a:solidFill>
                <a:latin typeface="Verdana"/>
              </a:rPr>
              <a:t>біологію</a:t>
            </a:r>
            <a:r>
              <a:rPr lang="uk-UA" sz="2000" spc="-15" dirty="0">
                <a:solidFill>
                  <a:srgbClr val="000000"/>
                </a:solidFill>
                <a:latin typeface="Verdana"/>
              </a:rPr>
              <a:t>  </a:t>
            </a:r>
            <a:r>
              <a:rPr lang="uk-UA" sz="2000" spc="-1" dirty="0">
                <a:solidFill>
                  <a:srgbClr val="000000"/>
                </a:solidFill>
                <a:latin typeface="Verdana"/>
              </a:rPr>
              <a:t>та</a:t>
            </a:r>
            <a:r>
              <a:rPr lang="uk-UA" sz="2000" spc="-21" dirty="0">
                <a:solidFill>
                  <a:srgbClr val="000000"/>
                </a:solidFill>
                <a:latin typeface="Verdana"/>
              </a:rPr>
              <a:t>  </a:t>
            </a:r>
            <a:r>
              <a:rPr lang="uk-UA" sz="2000" spc="-1" dirty="0">
                <a:solidFill>
                  <a:srgbClr val="000000"/>
                </a:solidFill>
                <a:latin typeface="Verdana"/>
              </a:rPr>
              <a:t>екологію,</a:t>
            </a:r>
            <a:r>
              <a:rPr lang="uk-UA" sz="2000" spc="-21" dirty="0">
                <a:solidFill>
                  <a:srgbClr val="000000"/>
                </a:solidFill>
                <a:latin typeface="Verdana"/>
              </a:rPr>
              <a:t>  </a:t>
            </a:r>
          </a:p>
          <a:p>
            <a:pPr marL="12240" algn="just">
              <a:lnSpc>
                <a:spcPct val="99000"/>
              </a:lnSpc>
              <a:buClr>
                <a:srgbClr val="002BC0"/>
              </a:buClr>
              <a:buSzPct val="111000"/>
              <a:tabLst>
                <a:tab pos="229320" algn="l"/>
              </a:tabLst>
            </a:pPr>
            <a:r>
              <a:rPr lang="uk-UA" sz="2000" spc="-21" dirty="0">
                <a:solidFill>
                  <a:srgbClr val="000000"/>
                </a:solidFill>
                <a:latin typeface="Verdana"/>
              </a:rPr>
              <a:t>    </a:t>
            </a:r>
            <a:r>
              <a:rPr lang="uk-UA" sz="2000" spc="-52" dirty="0">
                <a:solidFill>
                  <a:srgbClr val="000000"/>
                </a:solidFill>
                <a:latin typeface="Verdana"/>
              </a:rPr>
              <a:t>4 </a:t>
            </a:r>
            <a:r>
              <a:rPr lang="uk-UA" sz="2000" spc="-1" dirty="0">
                <a:solidFill>
                  <a:srgbClr val="000000"/>
                </a:solidFill>
                <a:latin typeface="Verdana"/>
              </a:rPr>
              <a:t>години</a:t>
            </a:r>
            <a:r>
              <a:rPr lang="uk-UA" sz="2000" spc="-21" dirty="0">
                <a:solidFill>
                  <a:srgbClr val="000000"/>
                </a:solidFill>
                <a:latin typeface="Verdana"/>
              </a:rPr>
              <a:t> </a:t>
            </a:r>
            <a:r>
              <a:rPr lang="uk-UA" sz="2000" spc="-1" dirty="0">
                <a:solidFill>
                  <a:srgbClr val="000000"/>
                </a:solidFill>
                <a:latin typeface="Verdana"/>
              </a:rPr>
              <a:t>на</a:t>
            </a:r>
            <a:r>
              <a:rPr lang="uk-UA" sz="2000" spc="-35" dirty="0">
                <a:solidFill>
                  <a:srgbClr val="000000"/>
                </a:solidFill>
                <a:latin typeface="Verdana"/>
              </a:rPr>
              <a:t> </a:t>
            </a:r>
            <a:r>
              <a:rPr lang="uk-UA" sz="2000" spc="-12" dirty="0">
                <a:solidFill>
                  <a:srgbClr val="000000"/>
                </a:solidFill>
                <a:latin typeface="Verdana"/>
              </a:rPr>
              <a:t>хімію.</a:t>
            </a:r>
            <a:endParaRPr lang="uk-UA" sz="2000" spc="-1" dirty="0"/>
          </a:p>
          <a:p>
            <a:pPr marL="342900" indent="-342900" algn="just">
              <a:lnSpc>
                <a:spcPct val="99000"/>
              </a:lnSpc>
              <a:buSzPct val="111000"/>
              <a:buFont typeface="Wingdings" panose="05000000000000000000" pitchFamily="2" charset="2"/>
              <a:buChar char="q"/>
              <a:tabLst>
                <a:tab pos="229320" algn="l"/>
              </a:tabLst>
            </a:pPr>
            <a:endParaRPr lang="uk-UA" sz="2000" spc="-1" dirty="0"/>
          </a:p>
          <a:p>
            <a:pPr marL="355140" indent="-342900" algn="just">
              <a:lnSpc>
                <a:spcPct val="99000"/>
              </a:lnSpc>
              <a:buClr>
                <a:srgbClr val="002BC0"/>
              </a:buClr>
              <a:buSzPct val="111000"/>
              <a:buFont typeface="Wingdings" panose="05000000000000000000" pitchFamily="2" charset="2"/>
              <a:buChar char="q"/>
              <a:tabLst>
                <a:tab pos="229320" algn="l"/>
              </a:tabLst>
            </a:pPr>
            <a:r>
              <a:rPr lang="uk-UA" sz="2000" b="1" spc="-12" dirty="0">
                <a:solidFill>
                  <a:srgbClr val="000000"/>
                </a:solidFill>
                <a:latin typeface="Verdana"/>
              </a:rPr>
              <a:t>10-Б</a:t>
            </a:r>
            <a:r>
              <a:rPr lang="uk-UA" sz="2000" spc="-12" dirty="0">
                <a:solidFill>
                  <a:srgbClr val="000000"/>
                </a:solidFill>
                <a:latin typeface="Verdana"/>
              </a:rPr>
              <a:t>, </a:t>
            </a:r>
            <a:r>
              <a:rPr lang="uk-UA" sz="2000" b="1" spc="-12" dirty="0">
                <a:solidFill>
                  <a:srgbClr val="000000"/>
                </a:solidFill>
                <a:latin typeface="Verdana"/>
              </a:rPr>
              <a:t>11-В</a:t>
            </a:r>
            <a:r>
              <a:rPr lang="uk-UA" sz="2000" spc="-12" dirty="0">
                <a:solidFill>
                  <a:srgbClr val="000000"/>
                </a:solidFill>
                <a:latin typeface="Verdana"/>
              </a:rPr>
              <a:t> класи – </a:t>
            </a:r>
            <a:r>
              <a:rPr lang="uk-UA" sz="2000" b="1" spc="-12" dirty="0">
                <a:solidFill>
                  <a:srgbClr val="000000"/>
                </a:solidFill>
                <a:latin typeface="Verdana"/>
              </a:rPr>
              <a:t>універсального профілю</a:t>
            </a:r>
            <a:r>
              <a:rPr lang="uk-UA" sz="2000" spc="-12" dirty="0">
                <a:solidFill>
                  <a:srgbClr val="000000"/>
                </a:solidFill>
                <a:latin typeface="Verdana"/>
              </a:rPr>
              <a:t>. Додано по 1 год на українську мову, англійську мову, математику, історію, географію.</a:t>
            </a:r>
            <a:endParaRPr lang="uk-UA" sz="2000" spc="-1" dirty="0"/>
          </a:p>
          <a:p>
            <a:pPr marL="11880">
              <a:lnSpc>
                <a:spcPts val="2509"/>
              </a:lnSpc>
              <a:spcBef>
                <a:spcPts val="111"/>
              </a:spcBef>
              <a:tabLst>
                <a:tab pos="308520" algn="l"/>
                <a:tab pos="758880" algn="l"/>
                <a:tab pos="2572920" algn="l"/>
                <a:tab pos="3402360" algn="l"/>
                <a:tab pos="4012560" algn="l"/>
                <a:tab pos="4787280" algn="l"/>
                <a:tab pos="6091560" algn="l"/>
                <a:tab pos="7183800" algn="l"/>
              </a:tabLst>
            </a:pPr>
            <a:endParaRPr lang="uk-UA" sz="2200" b="0" strike="noStrike" spc="-1" dirty="0">
              <a:latin typeface="Arial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8" name="object 4"/>
          <p:cNvGrpSpPr/>
          <p:nvPr/>
        </p:nvGrpSpPr>
        <p:grpSpPr>
          <a:xfrm>
            <a:off x="1440" y="-7200"/>
            <a:ext cx="9141480" cy="6864120"/>
            <a:chOff x="1440" y="-7200"/>
            <a:chExt cx="9141480" cy="6864120"/>
          </a:xfrm>
        </p:grpSpPr>
        <p:pic>
          <p:nvPicPr>
            <p:cNvPr id="489" name="object 5"/>
            <p:cNvPicPr/>
            <p:nvPr/>
          </p:nvPicPr>
          <p:blipFill>
            <a:blip r:embed="rId2"/>
            <a:stretch/>
          </p:blipFill>
          <p:spPr>
            <a:xfrm>
              <a:off x="7625880" y="3217320"/>
              <a:ext cx="1367280" cy="363888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490" name="object 6"/>
            <p:cNvSpPr/>
            <p:nvPr/>
          </p:nvSpPr>
          <p:spPr>
            <a:xfrm>
              <a:off x="7714440" y="3330720"/>
              <a:ext cx="1196640" cy="3522600"/>
            </a:xfrm>
            <a:custGeom>
              <a:avLst/>
              <a:gdLst/>
              <a:ahLst/>
              <a:cxnLst/>
              <a:rect l="l" t="t" r="r" b="b"/>
              <a:pathLst>
                <a:path w="1198245" h="3520440">
                  <a:moveTo>
                    <a:pt x="1197831" y="0"/>
                  </a:moveTo>
                  <a:lnTo>
                    <a:pt x="1129889" y="18297"/>
                  </a:lnTo>
                  <a:lnTo>
                    <a:pt x="1091180" y="30901"/>
                  </a:lnTo>
                  <a:lnTo>
                    <a:pt x="1049895" y="46196"/>
                  </a:lnTo>
                  <a:lnTo>
                    <a:pt x="1006469" y="64472"/>
                  </a:lnTo>
                  <a:lnTo>
                    <a:pt x="961339" y="86019"/>
                  </a:lnTo>
                  <a:lnTo>
                    <a:pt x="914940" y="111128"/>
                  </a:lnTo>
                  <a:lnTo>
                    <a:pt x="867710" y="140088"/>
                  </a:lnTo>
                  <a:lnTo>
                    <a:pt x="820084" y="173191"/>
                  </a:lnTo>
                  <a:lnTo>
                    <a:pt x="772499" y="210726"/>
                  </a:lnTo>
                  <a:lnTo>
                    <a:pt x="725391" y="252984"/>
                  </a:lnTo>
                  <a:lnTo>
                    <a:pt x="681975" y="297086"/>
                  </a:lnTo>
                  <a:lnTo>
                    <a:pt x="642215" y="342493"/>
                  </a:lnTo>
                  <a:lnTo>
                    <a:pt x="605954" y="388959"/>
                  </a:lnTo>
                  <a:lnTo>
                    <a:pt x="573036" y="436236"/>
                  </a:lnTo>
                  <a:lnTo>
                    <a:pt x="543307" y="484076"/>
                  </a:lnTo>
                  <a:lnTo>
                    <a:pt x="516611" y="532232"/>
                  </a:lnTo>
                  <a:lnTo>
                    <a:pt x="492792" y="580457"/>
                  </a:lnTo>
                  <a:lnTo>
                    <a:pt x="471696" y="628504"/>
                  </a:lnTo>
                  <a:lnTo>
                    <a:pt x="453166" y="676124"/>
                  </a:lnTo>
                  <a:lnTo>
                    <a:pt x="437047" y="723071"/>
                  </a:lnTo>
                  <a:lnTo>
                    <a:pt x="423185" y="769097"/>
                  </a:lnTo>
                  <a:lnTo>
                    <a:pt x="411423" y="813955"/>
                  </a:lnTo>
                  <a:lnTo>
                    <a:pt x="401606" y="857397"/>
                  </a:lnTo>
                  <a:lnTo>
                    <a:pt x="393578" y="899176"/>
                  </a:lnTo>
                  <a:lnTo>
                    <a:pt x="387185" y="939045"/>
                  </a:lnTo>
                  <a:lnTo>
                    <a:pt x="378681" y="1012063"/>
                  </a:lnTo>
                  <a:lnTo>
                    <a:pt x="374217" y="1077327"/>
                  </a:lnTo>
                  <a:lnTo>
                    <a:pt x="372453" y="1138729"/>
                  </a:lnTo>
                  <a:lnTo>
                    <a:pt x="373138" y="1196607"/>
                  </a:lnTo>
                  <a:lnTo>
                    <a:pt x="376021" y="1251303"/>
                  </a:lnTo>
                  <a:lnTo>
                    <a:pt x="380853" y="1303156"/>
                  </a:lnTo>
                  <a:lnTo>
                    <a:pt x="387382" y="1352508"/>
                  </a:lnTo>
                  <a:lnTo>
                    <a:pt x="395360" y="1399699"/>
                  </a:lnTo>
                  <a:lnTo>
                    <a:pt x="404535" y="1445070"/>
                  </a:lnTo>
                  <a:lnTo>
                    <a:pt x="414657" y="1488960"/>
                  </a:lnTo>
                  <a:lnTo>
                    <a:pt x="425476" y="1531711"/>
                  </a:lnTo>
                  <a:lnTo>
                    <a:pt x="436741" y="1573662"/>
                  </a:lnTo>
                  <a:lnTo>
                    <a:pt x="448203" y="1615155"/>
                  </a:lnTo>
                  <a:lnTo>
                    <a:pt x="459610" y="1656529"/>
                  </a:lnTo>
                  <a:lnTo>
                    <a:pt x="470713" y="1698126"/>
                  </a:lnTo>
                  <a:lnTo>
                    <a:pt x="481262" y="1740285"/>
                  </a:lnTo>
                  <a:lnTo>
                    <a:pt x="491005" y="1783348"/>
                  </a:lnTo>
                  <a:lnTo>
                    <a:pt x="499694" y="1827654"/>
                  </a:lnTo>
                  <a:lnTo>
                    <a:pt x="507076" y="1873545"/>
                  </a:lnTo>
                  <a:lnTo>
                    <a:pt x="512903" y="1921360"/>
                  </a:lnTo>
                  <a:lnTo>
                    <a:pt x="516924" y="1971440"/>
                  </a:lnTo>
                  <a:lnTo>
                    <a:pt x="518889" y="2024126"/>
                  </a:lnTo>
                  <a:lnTo>
                    <a:pt x="518803" y="2095536"/>
                  </a:lnTo>
                  <a:lnTo>
                    <a:pt x="516272" y="2162749"/>
                  </a:lnTo>
                  <a:lnTo>
                    <a:pt x="511443" y="2225982"/>
                  </a:lnTo>
                  <a:lnTo>
                    <a:pt x="504462" y="2285450"/>
                  </a:lnTo>
                  <a:lnTo>
                    <a:pt x="495478" y="2341372"/>
                  </a:lnTo>
                  <a:lnTo>
                    <a:pt x="484636" y="2393965"/>
                  </a:lnTo>
                  <a:lnTo>
                    <a:pt x="472084" y="2443444"/>
                  </a:lnTo>
                  <a:lnTo>
                    <a:pt x="457968" y="2490027"/>
                  </a:lnTo>
                  <a:lnTo>
                    <a:pt x="442435" y="2533930"/>
                  </a:lnTo>
                  <a:lnTo>
                    <a:pt x="425632" y="2575372"/>
                  </a:lnTo>
                  <a:lnTo>
                    <a:pt x="407705" y="2614568"/>
                  </a:lnTo>
                  <a:lnTo>
                    <a:pt x="388803" y="2651736"/>
                  </a:lnTo>
                  <a:lnTo>
                    <a:pt x="369071" y="2687092"/>
                  </a:lnTo>
                  <a:lnTo>
                    <a:pt x="348657" y="2720854"/>
                  </a:lnTo>
                  <a:lnTo>
                    <a:pt x="327707" y="2753237"/>
                  </a:lnTo>
                  <a:lnTo>
                    <a:pt x="284787" y="2814739"/>
                  </a:lnTo>
                  <a:lnTo>
                    <a:pt x="236366" y="2878437"/>
                  </a:lnTo>
                  <a:lnTo>
                    <a:pt x="207802" y="2912495"/>
                  </a:lnTo>
                  <a:lnTo>
                    <a:pt x="178213" y="2947414"/>
                  </a:lnTo>
                  <a:lnTo>
                    <a:pt x="148396" y="2984142"/>
                  </a:lnTo>
                  <a:lnTo>
                    <a:pt x="119145" y="3023629"/>
                  </a:lnTo>
                  <a:lnTo>
                    <a:pt x="91256" y="3066823"/>
                  </a:lnTo>
                  <a:lnTo>
                    <a:pt x="65525" y="3114673"/>
                  </a:lnTo>
                  <a:lnTo>
                    <a:pt x="42746" y="3168128"/>
                  </a:lnTo>
                  <a:lnTo>
                    <a:pt x="23716" y="3228136"/>
                  </a:lnTo>
                  <a:lnTo>
                    <a:pt x="13038" y="3276073"/>
                  </a:lnTo>
                  <a:lnTo>
                    <a:pt x="5522" y="3324554"/>
                  </a:lnTo>
                  <a:lnTo>
                    <a:pt x="1173" y="3373405"/>
                  </a:lnTo>
                  <a:lnTo>
                    <a:pt x="0" y="3422452"/>
                  </a:lnTo>
                  <a:lnTo>
                    <a:pt x="2008" y="3471522"/>
                  </a:lnTo>
                  <a:lnTo>
                    <a:pt x="7206" y="3520439"/>
                  </a:lnTo>
                </a:path>
              </a:pathLst>
            </a:custGeom>
            <a:noFill/>
            <a:ln w="18288">
              <a:solidFill>
                <a:srgbClr val="FCD25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uk-UA"/>
            </a:p>
          </p:txBody>
        </p:sp>
        <p:pic>
          <p:nvPicPr>
            <p:cNvPr id="491" name="object 7"/>
            <p:cNvPicPr/>
            <p:nvPr/>
          </p:nvPicPr>
          <p:blipFill>
            <a:blip r:embed="rId3"/>
            <a:stretch/>
          </p:blipFill>
          <p:spPr>
            <a:xfrm>
              <a:off x="7753320" y="3037680"/>
              <a:ext cx="1388880" cy="381852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492" name="object 8"/>
            <p:cNvSpPr/>
            <p:nvPr/>
          </p:nvSpPr>
          <p:spPr>
            <a:xfrm>
              <a:off x="7945200" y="3147480"/>
              <a:ext cx="1193760" cy="3703320"/>
            </a:xfrm>
            <a:custGeom>
              <a:avLst/>
              <a:gdLst/>
              <a:ahLst/>
              <a:cxnLst/>
              <a:rect l="l" t="t" r="r" b="b"/>
              <a:pathLst>
                <a:path w="1195070" h="3700779">
                  <a:moveTo>
                    <a:pt x="1194783" y="0"/>
                  </a:moveTo>
                  <a:lnTo>
                    <a:pt x="1127002" y="19244"/>
                  </a:lnTo>
                  <a:lnTo>
                    <a:pt x="1088389" y="32484"/>
                  </a:lnTo>
                  <a:lnTo>
                    <a:pt x="1047206" y="48546"/>
                  </a:lnTo>
                  <a:lnTo>
                    <a:pt x="1003889" y="67734"/>
                  </a:lnTo>
                  <a:lnTo>
                    <a:pt x="958871" y="90356"/>
                  </a:lnTo>
                  <a:lnTo>
                    <a:pt x="912588" y="116717"/>
                  </a:lnTo>
                  <a:lnTo>
                    <a:pt x="865473" y="147124"/>
                  </a:lnTo>
                  <a:lnTo>
                    <a:pt x="817961" y="181883"/>
                  </a:lnTo>
                  <a:lnTo>
                    <a:pt x="770487" y="221301"/>
                  </a:lnTo>
                  <a:lnTo>
                    <a:pt x="723486" y="265683"/>
                  </a:lnTo>
                  <a:lnTo>
                    <a:pt x="682487" y="309366"/>
                  </a:lnTo>
                  <a:lnTo>
                    <a:pt x="644750" y="354287"/>
                  </a:lnTo>
                  <a:lnTo>
                    <a:pt x="610142" y="400228"/>
                  </a:lnTo>
                  <a:lnTo>
                    <a:pt x="578533" y="446969"/>
                  </a:lnTo>
                  <a:lnTo>
                    <a:pt x="549793" y="494293"/>
                  </a:lnTo>
                  <a:lnTo>
                    <a:pt x="523790" y="541979"/>
                  </a:lnTo>
                  <a:lnTo>
                    <a:pt x="500393" y="589809"/>
                  </a:lnTo>
                  <a:lnTo>
                    <a:pt x="479473" y="637562"/>
                  </a:lnTo>
                  <a:lnTo>
                    <a:pt x="460897" y="685022"/>
                  </a:lnTo>
                  <a:lnTo>
                    <a:pt x="444536" y="731967"/>
                  </a:lnTo>
                  <a:lnTo>
                    <a:pt x="430258" y="778179"/>
                  </a:lnTo>
                  <a:lnTo>
                    <a:pt x="417933" y="823439"/>
                  </a:lnTo>
                  <a:lnTo>
                    <a:pt x="407430" y="867528"/>
                  </a:lnTo>
                  <a:lnTo>
                    <a:pt x="398618" y="910227"/>
                  </a:lnTo>
                  <a:lnTo>
                    <a:pt x="391366" y="951316"/>
                  </a:lnTo>
                  <a:lnTo>
                    <a:pt x="385544" y="990577"/>
                  </a:lnTo>
                  <a:lnTo>
                    <a:pt x="377665" y="1062735"/>
                  </a:lnTo>
                  <a:lnTo>
                    <a:pt x="373358" y="1128231"/>
                  </a:lnTo>
                  <a:lnTo>
                    <a:pt x="371515" y="1190017"/>
                  </a:lnTo>
                  <a:lnTo>
                    <a:pt x="371919" y="1248403"/>
                  </a:lnTo>
                  <a:lnTo>
                    <a:pt x="374353" y="1303701"/>
                  </a:lnTo>
                  <a:lnTo>
                    <a:pt x="378599" y="1356221"/>
                  </a:lnTo>
                  <a:lnTo>
                    <a:pt x="384440" y="1406275"/>
                  </a:lnTo>
                  <a:lnTo>
                    <a:pt x="391659" y="1454173"/>
                  </a:lnTo>
                  <a:lnTo>
                    <a:pt x="400039" y="1500227"/>
                  </a:lnTo>
                  <a:lnTo>
                    <a:pt x="409363" y="1544746"/>
                  </a:lnTo>
                  <a:lnTo>
                    <a:pt x="419413" y="1588042"/>
                  </a:lnTo>
                  <a:lnTo>
                    <a:pt x="429973" y="1630425"/>
                  </a:lnTo>
                  <a:lnTo>
                    <a:pt x="462534" y="1755212"/>
                  </a:lnTo>
                  <a:lnTo>
                    <a:pt x="472959" y="1797055"/>
                  </a:lnTo>
                  <a:lnTo>
                    <a:pt x="482806" y="1839540"/>
                  </a:lnTo>
                  <a:lnTo>
                    <a:pt x="491860" y="1882979"/>
                  </a:lnTo>
                  <a:lnTo>
                    <a:pt x="499903" y="1927681"/>
                  </a:lnTo>
                  <a:lnTo>
                    <a:pt x="506717" y="1973958"/>
                  </a:lnTo>
                  <a:lnTo>
                    <a:pt x="512086" y="2022120"/>
                  </a:lnTo>
                  <a:lnTo>
                    <a:pt x="515792" y="2072479"/>
                  </a:lnTo>
                  <a:lnTo>
                    <a:pt x="517619" y="2125344"/>
                  </a:lnTo>
                  <a:lnTo>
                    <a:pt x="517583" y="2196497"/>
                  </a:lnTo>
                  <a:lnTo>
                    <a:pt x="515355" y="2263682"/>
                  </a:lnTo>
                  <a:lnTo>
                    <a:pt x="511058" y="2327094"/>
                  </a:lnTo>
                  <a:lnTo>
                    <a:pt x="504816" y="2386926"/>
                  </a:lnTo>
                  <a:lnTo>
                    <a:pt x="496754" y="2443372"/>
                  </a:lnTo>
                  <a:lnTo>
                    <a:pt x="486997" y="2496627"/>
                  </a:lnTo>
                  <a:lnTo>
                    <a:pt x="475669" y="2546882"/>
                  </a:lnTo>
                  <a:lnTo>
                    <a:pt x="462894" y="2594333"/>
                  </a:lnTo>
                  <a:lnTo>
                    <a:pt x="448797" y="2639172"/>
                  </a:lnTo>
                  <a:lnTo>
                    <a:pt x="433502" y="2681594"/>
                  </a:lnTo>
                  <a:lnTo>
                    <a:pt x="417134" y="2721792"/>
                  </a:lnTo>
                  <a:lnTo>
                    <a:pt x="399816" y="2759960"/>
                  </a:lnTo>
                  <a:lnTo>
                    <a:pt x="381675" y="2796291"/>
                  </a:lnTo>
                  <a:lnTo>
                    <a:pt x="362833" y="2830980"/>
                  </a:lnTo>
                  <a:lnTo>
                    <a:pt x="343415" y="2864219"/>
                  </a:lnTo>
                  <a:lnTo>
                    <a:pt x="303350" y="2927124"/>
                  </a:lnTo>
                  <a:lnTo>
                    <a:pt x="262476" y="2986557"/>
                  </a:lnTo>
                  <a:lnTo>
                    <a:pt x="238546" y="3018847"/>
                  </a:lnTo>
                  <a:lnTo>
                    <a:pt x="213090" y="3050980"/>
                  </a:lnTo>
                  <a:lnTo>
                    <a:pt x="186684" y="3083684"/>
                  </a:lnTo>
                  <a:lnTo>
                    <a:pt x="159906" y="3117685"/>
                  </a:lnTo>
                  <a:lnTo>
                    <a:pt x="133332" y="3153708"/>
                  </a:lnTo>
                  <a:lnTo>
                    <a:pt x="107540" y="3192481"/>
                  </a:lnTo>
                  <a:lnTo>
                    <a:pt x="83105" y="3234729"/>
                  </a:lnTo>
                  <a:lnTo>
                    <a:pt x="60605" y="3281179"/>
                  </a:lnTo>
                  <a:lnTo>
                    <a:pt x="40616" y="3332558"/>
                  </a:lnTo>
                  <a:lnTo>
                    <a:pt x="23716" y="3389591"/>
                  </a:lnTo>
                  <a:lnTo>
                    <a:pt x="13038" y="3439926"/>
                  </a:lnTo>
                  <a:lnTo>
                    <a:pt x="5522" y="3490832"/>
                  </a:lnTo>
                  <a:lnTo>
                    <a:pt x="1173" y="3542127"/>
                  </a:lnTo>
                  <a:lnTo>
                    <a:pt x="0" y="3593628"/>
                  </a:lnTo>
                  <a:lnTo>
                    <a:pt x="2008" y="3645152"/>
                  </a:lnTo>
                  <a:lnTo>
                    <a:pt x="7206" y="3696515"/>
                  </a:lnTo>
                  <a:lnTo>
                    <a:pt x="1194783" y="3700294"/>
                  </a:lnTo>
                  <a:lnTo>
                    <a:pt x="119478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uk-UA"/>
            </a:p>
          </p:txBody>
        </p:sp>
        <p:pic>
          <p:nvPicPr>
            <p:cNvPr id="493" name="object 9"/>
            <p:cNvPicPr/>
            <p:nvPr/>
          </p:nvPicPr>
          <p:blipFill>
            <a:blip r:embed="rId4"/>
            <a:stretch/>
          </p:blipFill>
          <p:spPr>
            <a:xfrm>
              <a:off x="7863840" y="3577320"/>
              <a:ext cx="1278720" cy="327888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494" name="object 10"/>
            <p:cNvSpPr/>
            <p:nvPr/>
          </p:nvSpPr>
          <p:spPr>
            <a:xfrm>
              <a:off x="8055000" y="3687480"/>
              <a:ext cx="1083960" cy="3169080"/>
            </a:xfrm>
            <a:custGeom>
              <a:avLst/>
              <a:gdLst/>
              <a:ahLst/>
              <a:cxnLst/>
              <a:rect l="l" t="t" r="r" b="b"/>
              <a:pathLst>
                <a:path w="1085215" h="3167379">
                  <a:moveTo>
                    <a:pt x="1084780" y="0"/>
                  </a:moveTo>
                  <a:lnTo>
                    <a:pt x="1076015" y="52158"/>
                  </a:lnTo>
                  <a:lnTo>
                    <a:pt x="1066428" y="104115"/>
                  </a:lnTo>
                  <a:lnTo>
                    <a:pt x="1056021" y="155858"/>
                  </a:lnTo>
                  <a:lnTo>
                    <a:pt x="1044798" y="207374"/>
                  </a:lnTo>
                  <a:lnTo>
                    <a:pt x="1032760" y="258650"/>
                  </a:lnTo>
                  <a:lnTo>
                    <a:pt x="1019911" y="309675"/>
                  </a:lnTo>
                  <a:lnTo>
                    <a:pt x="1006254" y="360435"/>
                  </a:lnTo>
                  <a:lnTo>
                    <a:pt x="991791" y="410919"/>
                  </a:lnTo>
                  <a:lnTo>
                    <a:pt x="976525" y="461113"/>
                  </a:lnTo>
                  <a:lnTo>
                    <a:pt x="960459" y="511006"/>
                  </a:lnTo>
                  <a:lnTo>
                    <a:pt x="943596" y="560584"/>
                  </a:lnTo>
                  <a:lnTo>
                    <a:pt x="925938" y="609836"/>
                  </a:lnTo>
                  <a:lnTo>
                    <a:pt x="907488" y="658749"/>
                  </a:lnTo>
                  <a:lnTo>
                    <a:pt x="884142" y="717409"/>
                  </a:lnTo>
                  <a:lnTo>
                    <a:pt x="860434" y="773692"/>
                  </a:lnTo>
                  <a:lnTo>
                    <a:pt x="836458" y="827667"/>
                  </a:lnTo>
                  <a:lnTo>
                    <a:pt x="812311" y="879403"/>
                  </a:lnTo>
                  <a:lnTo>
                    <a:pt x="788089" y="928967"/>
                  </a:lnTo>
                  <a:lnTo>
                    <a:pt x="763887" y="976429"/>
                  </a:lnTo>
                  <a:lnTo>
                    <a:pt x="739800" y="1021857"/>
                  </a:lnTo>
                  <a:lnTo>
                    <a:pt x="715926" y="1065320"/>
                  </a:lnTo>
                  <a:lnTo>
                    <a:pt x="692359" y="1106887"/>
                  </a:lnTo>
                  <a:lnTo>
                    <a:pt x="669196" y="1146625"/>
                  </a:lnTo>
                  <a:lnTo>
                    <a:pt x="646533" y="1184603"/>
                  </a:lnTo>
                  <a:lnTo>
                    <a:pt x="624464" y="1220891"/>
                  </a:lnTo>
                  <a:lnTo>
                    <a:pt x="582495" y="1288669"/>
                  </a:lnTo>
                  <a:lnTo>
                    <a:pt x="539014" y="1357123"/>
                  </a:lnTo>
                  <a:lnTo>
                    <a:pt x="498381" y="1418594"/>
                  </a:lnTo>
                  <a:lnTo>
                    <a:pt x="460437" y="1473747"/>
                  </a:lnTo>
                  <a:lnTo>
                    <a:pt x="425020" y="1523252"/>
                  </a:lnTo>
                  <a:lnTo>
                    <a:pt x="391971" y="1567774"/>
                  </a:lnTo>
                  <a:lnTo>
                    <a:pt x="361130" y="1607981"/>
                  </a:lnTo>
                  <a:lnTo>
                    <a:pt x="332337" y="1644541"/>
                  </a:lnTo>
                  <a:lnTo>
                    <a:pt x="256647" y="1739010"/>
                  </a:lnTo>
                  <a:lnTo>
                    <a:pt x="234446" y="1767654"/>
                  </a:lnTo>
                  <a:lnTo>
                    <a:pt x="193630" y="1824678"/>
                  </a:lnTo>
                  <a:lnTo>
                    <a:pt x="156526" y="1885799"/>
                  </a:lnTo>
                  <a:lnTo>
                    <a:pt x="121856" y="1956357"/>
                  </a:lnTo>
                  <a:lnTo>
                    <a:pt x="105033" y="1996843"/>
                  </a:lnTo>
                  <a:lnTo>
                    <a:pt x="88338" y="2041690"/>
                  </a:lnTo>
                  <a:lnTo>
                    <a:pt x="69138" y="2098135"/>
                  </a:lnTo>
                  <a:lnTo>
                    <a:pt x="47047" y="2172814"/>
                  </a:lnTo>
                  <a:lnTo>
                    <a:pt x="36066" y="2216510"/>
                  </a:lnTo>
                  <a:lnTo>
                    <a:pt x="25739" y="2264189"/>
                  </a:lnTo>
                  <a:lnTo>
                    <a:pt x="16526" y="2315658"/>
                  </a:lnTo>
                  <a:lnTo>
                    <a:pt x="8886" y="2370725"/>
                  </a:lnTo>
                  <a:lnTo>
                    <a:pt x="3279" y="2429197"/>
                  </a:lnTo>
                  <a:lnTo>
                    <a:pt x="164" y="2490883"/>
                  </a:lnTo>
                  <a:lnTo>
                    <a:pt x="0" y="2555590"/>
                  </a:lnTo>
                  <a:lnTo>
                    <a:pt x="3245" y="2623127"/>
                  </a:lnTo>
                  <a:lnTo>
                    <a:pt x="10360" y="2693301"/>
                  </a:lnTo>
                  <a:lnTo>
                    <a:pt x="17881" y="2743260"/>
                  </a:lnTo>
                  <a:lnTo>
                    <a:pt x="27250" y="2792740"/>
                  </a:lnTo>
                  <a:lnTo>
                    <a:pt x="38446" y="2841680"/>
                  </a:lnTo>
                  <a:lnTo>
                    <a:pt x="51449" y="2890017"/>
                  </a:lnTo>
                  <a:lnTo>
                    <a:pt x="66240" y="2937690"/>
                  </a:lnTo>
                  <a:lnTo>
                    <a:pt x="82799" y="2984636"/>
                  </a:lnTo>
                  <a:lnTo>
                    <a:pt x="101106" y="3030794"/>
                  </a:lnTo>
                  <a:lnTo>
                    <a:pt x="121141" y="3076102"/>
                  </a:lnTo>
                  <a:lnTo>
                    <a:pt x="142884" y="3120498"/>
                  </a:lnTo>
                  <a:lnTo>
                    <a:pt x="166316" y="3163920"/>
                  </a:lnTo>
                  <a:lnTo>
                    <a:pt x="1084780" y="3166853"/>
                  </a:lnTo>
                  <a:lnTo>
                    <a:pt x="1084780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uk-UA"/>
            </a:p>
          </p:txBody>
        </p:sp>
        <p:pic>
          <p:nvPicPr>
            <p:cNvPr id="495" name="object 11"/>
            <p:cNvPicPr/>
            <p:nvPr/>
          </p:nvPicPr>
          <p:blipFill>
            <a:blip r:embed="rId5"/>
            <a:stretch/>
          </p:blipFill>
          <p:spPr>
            <a:xfrm>
              <a:off x="7698960" y="2738520"/>
              <a:ext cx="1443240" cy="411768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496" name="object 12"/>
            <p:cNvSpPr/>
            <p:nvPr/>
          </p:nvSpPr>
          <p:spPr>
            <a:xfrm>
              <a:off x="7790400" y="2985840"/>
              <a:ext cx="1352520" cy="3871080"/>
            </a:xfrm>
            <a:custGeom>
              <a:avLst/>
              <a:gdLst/>
              <a:ahLst/>
              <a:cxnLst/>
              <a:rect l="l" t="t" r="r" b="b"/>
              <a:pathLst>
                <a:path w="1353820" h="3868420">
                  <a:moveTo>
                    <a:pt x="211545" y="3867831"/>
                  </a:moveTo>
                  <a:lnTo>
                    <a:pt x="188488" y="3825662"/>
                  </a:lnTo>
                  <a:lnTo>
                    <a:pt x="166689" y="3782753"/>
                  </a:lnTo>
                  <a:lnTo>
                    <a:pt x="146159" y="3739140"/>
                  </a:lnTo>
                  <a:lnTo>
                    <a:pt x="126911" y="3694858"/>
                  </a:lnTo>
                  <a:lnTo>
                    <a:pt x="108957" y="3649943"/>
                  </a:lnTo>
                  <a:lnTo>
                    <a:pt x="92311" y="3604430"/>
                  </a:lnTo>
                  <a:lnTo>
                    <a:pt x="76983" y="3558355"/>
                  </a:lnTo>
                  <a:lnTo>
                    <a:pt x="62988" y="3511753"/>
                  </a:lnTo>
                  <a:lnTo>
                    <a:pt x="50336" y="3464660"/>
                  </a:lnTo>
                  <a:lnTo>
                    <a:pt x="39042" y="3417111"/>
                  </a:lnTo>
                  <a:lnTo>
                    <a:pt x="29117" y="3369142"/>
                  </a:lnTo>
                  <a:lnTo>
                    <a:pt x="20574" y="3320789"/>
                  </a:lnTo>
                  <a:lnTo>
                    <a:pt x="13425" y="3272087"/>
                  </a:lnTo>
                  <a:lnTo>
                    <a:pt x="6088" y="3203869"/>
                  </a:lnTo>
                  <a:lnTo>
                    <a:pt x="1700" y="3137569"/>
                  </a:lnTo>
                  <a:lnTo>
                    <a:pt x="0" y="3073295"/>
                  </a:lnTo>
                  <a:lnTo>
                    <a:pt x="726" y="3011156"/>
                  </a:lnTo>
                  <a:lnTo>
                    <a:pt x="3619" y="2951261"/>
                  </a:lnTo>
                  <a:lnTo>
                    <a:pt x="8419" y="2893719"/>
                  </a:lnTo>
                  <a:lnTo>
                    <a:pt x="14863" y="2838639"/>
                  </a:lnTo>
                  <a:lnTo>
                    <a:pt x="22693" y="2786130"/>
                  </a:lnTo>
                  <a:lnTo>
                    <a:pt x="31647" y="2736301"/>
                  </a:lnTo>
                  <a:lnTo>
                    <a:pt x="41464" y="2689261"/>
                  </a:lnTo>
                  <a:lnTo>
                    <a:pt x="51885" y="2645118"/>
                  </a:lnTo>
                  <a:lnTo>
                    <a:pt x="62648" y="2603982"/>
                  </a:lnTo>
                  <a:lnTo>
                    <a:pt x="73494" y="2565961"/>
                  </a:lnTo>
                  <a:lnTo>
                    <a:pt x="94389" y="2499701"/>
                  </a:lnTo>
                  <a:lnTo>
                    <a:pt x="112485" y="2447209"/>
                  </a:lnTo>
                  <a:lnTo>
                    <a:pt x="129268" y="2401794"/>
                  </a:lnTo>
                  <a:lnTo>
                    <a:pt x="146126" y="2359947"/>
                  </a:lnTo>
                  <a:lnTo>
                    <a:pt x="163159" y="2321249"/>
                  </a:lnTo>
                  <a:lnTo>
                    <a:pt x="180468" y="2285281"/>
                  </a:lnTo>
                  <a:lnTo>
                    <a:pt x="216319" y="2219862"/>
                  </a:lnTo>
                  <a:lnTo>
                    <a:pt x="254485" y="2160335"/>
                  </a:lnTo>
                  <a:lnTo>
                    <a:pt x="295773" y="2103351"/>
                  </a:lnTo>
                  <a:lnTo>
                    <a:pt x="340989" y="2045556"/>
                  </a:lnTo>
                  <a:lnTo>
                    <a:pt x="365323" y="2015307"/>
                  </a:lnTo>
                  <a:lnTo>
                    <a:pt x="390942" y="1983599"/>
                  </a:lnTo>
                  <a:lnTo>
                    <a:pt x="417947" y="1950013"/>
                  </a:lnTo>
                  <a:lnTo>
                    <a:pt x="446438" y="1914129"/>
                  </a:lnTo>
                  <a:lnTo>
                    <a:pt x="476517" y="1875529"/>
                  </a:lnTo>
                  <a:lnTo>
                    <a:pt x="508284" y="1833793"/>
                  </a:lnTo>
                  <a:lnTo>
                    <a:pt x="541841" y="1788504"/>
                  </a:lnTo>
                  <a:lnTo>
                    <a:pt x="577287" y="1739240"/>
                  </a:lnTo>
                  <a:lnTo>
                    <a:pt x="614725" y="1685585"/>
                  </a:lnTo>
                  <a:lnTo>
                    <a:pt x="654254" y="1627118"/>
                  </a:lnTo>
                  <a:lnTo>
                    <a:pt x="695976" y="1563421"/>
                  </a:lnTo>
                  <a:lnTo>
                    <a:pt x="739992" y="1494074"/>
                  </a:lnTo>
                  <a:lnTo>
                    <a:pt x="760239" y="1461624"/>
                  </a:lnTo>
                  <a:lnTo>
                    <a:pt x="781106" y="1427999"/>
                  </a:lnTo>
                  <a:lnTo>
                    <a:pt x="802536" y="1393158"/>
                  </a:lnTo>
                  <a:lnTo>
                    <a:pt x="824471" y="1357060"/>
                  </a:lnTo>
                  <a:lnTo>
                    <a:pt x="846855" y="1319665"/>
                  </a:lnTo>
                  <a:lnTo>
                    <a:pt x="869630" y="1280931"/>
                  </a:lnTo>
                  <a:lnTo>
                    <a:pt x="892740" y="1240817"/>
                  </a:lnTo>
                  <a:lnTo>
                    <a:pt x="916126" y="1199282"/>
                  </a:lnTo>
                  <a:lnTo>
                    <a:pt x="939731" y="1156286"/>
                  </a:lnTo>
                  <a:lnTo>
                    <a:pt x="963499" y="1111787"/>
                  </a:lnTo>
                  <a:lnTo>
                    <a:pt x="987371" y="1065744"/>
                  </a:lnTo>
                  <a:lnTo>
                    <a:pt x="1011292" y="1018116"/>
                  </a:lnTo>
                  <a:lnTo>
                    <a:pt x="1035203" y="968862"/>
                  </a:lnTo>
                  <a:lnTo>
                    <a:pt x="1059048" y="917941"/>
                  </a:lnTo>
                  <a:lnTo>
                    <a:pt x="1082768" y="865313"/>
                  </a:lnTo>
                  <a:lnTo>
                    <a:pt x="1106308" y="810935"/>
                  </a:lnTo>
                  <a:lnTo>
                    <a:pt x="1129609" y="754767"/>
                  </a:lnTo>
                  <a:lnTo>
                    <a:pt x="1152615" y="696768"/>
                  </a:lnTo>
                  <a:lnTo>
                    <a:pt x="1170611" y="649441"/>
                  </a:lnTo>
                  <a:lnTo>
                    <a:pt x="1188023" y="601863"/>
                  </a:lnTo>
                  <a:lnTo>
                    <a:pt x="1204847" y="554039"/>
                  </a:lnTo>
                  <a:lnTo>
                    <a:pt x="1221084" y="505979"/>
                  </a:lnTo>
                  <a:lnTo>
                    <a:pt x="1236729" y="457688"/>
                  </a:lnTo>
                  <a:lnTo>
                    <a:pt x="1251781" y="409173"/>
                  </a:lnTo>
                  <a:lnTo>
                    <a:pt x="1266239" y="360442"/>
                  </a:lnTo>
                  <a:lnTo>
                    <a:pt x="1280100" y="311502"/>
                  </a:lnTo>
                  <a:lnTo>
                    <a:pt x="1293362" y="262359"/>
                  </a:lnTo>
                  <a:lnTo>
                    <a:pt x="1306023" y="213020"/>
                  </a:lnTo>
                  <a:lnTo>
                    <a:pt x="1318082" y="163493"/>
                  </a:lnTo>
                  <a:lnTo>
                    <a:pt x="1329535" y="113784"/>
                  </a:lnTo>
                  <a:lnTo>
                    <a:pt x="1340382" y="63900"/>
                  </a:lnTo>
                  <a:lnTo>
                    <a:pt x="1350619" y="13849"/>
                  </a:lnTo>
                  <a:lnTo>
                    <a:pt x="1353275" y="0"/>
                  </a:lnTo>
                </a:path>
              </a:pathLst>
            </a:custGeom>
            <a:noFill/>
            <a:ln w="18288">
              <a:solidFill>
                <a:srgbClr val="8080EF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uk-UA"/>
            </a:p>
          </p:txBody>
        </p:sp>
        <p:pic>
          <p:nvPicPr>
            <p:cNvPr id="497" name="object 13"/>
            <p:cNvPicPr/>
            <p:nvPr/>
          </p:nvPicPr>
          <p:blipFill>
            <a:blip r:embed="rId6"/>
            <a:stretch/>
          </p:blipFill>
          <p:spPr>
            <a:xfrm>
              <a:off x="1440" y="-7200"/>
              <a:ext cx="3198600" cy="183564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498" name="object 14"/>
            <p:cNvSpPr/>
            <p:nvPr/>
          </p:nvSpPr>
          <p:spPr>
            <a:xfrm>
              <a:off x="1440" y="20160"/>
              <a:ext cx="3097800" cy="1713960"/>
            </a:xfrm>
            <a:custGeom>
              <a:avLst/>
              <a:gdLst/>
              <a:ahLst/>
              <a:cxnLst/>
              <a:rect l="l" t="t" r="r" b="b"/>
              <a:pathLst>
                <a:path w="3100070" h="1713230">
                  <a:moveTo>
                    <a:pt x="0" y="1449832"/>
                  </a:moveTo>
                  <a:lnTo>
                    <a:pt x="38633" y="1483582"/>
                  </a:lnTo>
                  <a:lnTo>
                    <a:pt x="78059" y="1515131"/>
                  </a:lnTo>
                  <a:lnTo>
                    <a:pt x="118233" y="1544456"/>
                  </a:lnTo>
                  <a:lnTo>
                    <a:pt x="159110" y="1571532"/>
                  </a:lnTo>
                  <a:lnTo>
                    <a:pt x="200643" y="1596339"/>
                  </a:lnTo>
                  <a:lnTo>
                    <a:pt x="242787" y="1618851"/>
                  </a:lnTo>
                  <a:lnTo>
                    <a:pt x="285498" y="1639048"/>
                  </a:lnTo>
                  <a:lnTo>
                    <a:pt x="328728" y="1656905"/>
                  </a:lnTo>
                  <a:lnTo>
                    <a:pt x="372433" y="1672400"/>
                  </a:lnTo>
                  <a:lnTo>
                    <a:pt x="416568" y="1685510"/>
                  </a:lnTo>
                  <a:lnTo>
                    <a:pt x="461086" y="1696212"/>
                  </a:lnTo>
                  <a:lnTo>
                    <a:pt x="525008" y="1706811"/>
                  </a:lnTo>
                  <a:lnTo>
                    <a:pt x="586714" y="1712108"/>
                  </a:lnTo>
                  <a:lnTo>
                    <a:pt x="646054" y="1712681"/>
                  </a:lnTo>
                  <a:lnTo>
                    <a:pt x="702877" y="1709111"/>
                  </a:lnTo>
                  <a:lnTo>
                    <a:pt x="757032" y="1701978"/>
                  </a:lnTo>
                  <a:lnTo>
                    <a:pt x="808368" y="1691859"/>
                  </a:lnTo>
                  <a:lnTo>
                    <a:pt x="856735" y="1679336"/>
                  </a:lnTo>
                  <a:lnTo>
                    <a:pt x="901982" y="1664988"/>
                  </a:lnTo>
                  <a:lnTo>
                    <a:pt x="943957" y="1649394"/>
                  </a:lnTo>
                  <a:lnTo>
                    <a:pt x="982510" y="1633134"/>
                  </a:lnTo>
                  <a:lnTo>
                    <a:pt x="1017491" y="1616787"/>
                  </a:lnTo>
                  <a:lnTo>
                    <a:pt x="1076131" y="1586151"/>
                  </a:lnTo>
                  <a:lnTo>
                    <a:pt x="1137703" y="1550258"/>
                  </a:lnTo>
                  <a:lnTo>
                    <a:pt x="1172664" y="1527371"/>
                  </a:lnTo>
                  <a:lnTo>
                    <a:pt x="1204793" y="1504197"/>
                  </a:lnTo>
                  <a:lnTo>
                    <a:pt x="1262240" y="1456340"/>
                  </a:lnTo>
                  <a:lnTo>
                    <a:pt x="1313412" y="1405382"/>
                  </a:lnTo>
                  <a:lnTo>
                    <a:pt x="1361677" y="1350021"/>
                  </a:lnTo>
                  <a:lnTo>
                    <a:pt x="1385773" y="1320282"/>
                  </a:lnTo>
                  <a:lnTo>
                    <a:pt x="1410404" y="1288954"/>
                  </a:lnTo>
                  <a:lnTo>
                    <a:pt x="1435994" y="1255874"/>
                  </a:lnTo>
                  <a:lnTo>
                    <a:pt x="1462962" y="1220878"/>
                  </a:lnTo>
                  <a:lnTo>
                    <a:pt x="1491729" y="1183804"/>
                  </a:lnTo>
                  <a:lnTo>
                    <a:pt x="1522717" y="1144490"/>
                  </a:lnTo>
                  <a:lnTo>
                    <a:pt x="1556347" y="1102772"/>
                  </a:lnTo>
                  <a:lnTo>
                    <a:pt x="1593040" y="1058486"/>
                  </a:lnTo>
                  <a:lnTo>
                    <a:pt x="1633216" y="1011472"/>
                  </a:lnTo>
                  <a:lnTo>
                    <a:pt x="1677298" y="961565"/>
                  </a:lnTo>
                  <a:lnTo>
                    <a:pt x="1725705" y="908603"/>
                  </a:lnTo>
                  <a:lnTo>
                    <a:pt x="1778859" y="852422"/>
                  </a:lnTo>
                  <a:lnTo>
                    <a:pt x="1837182" y="792861"/>
                  </a:lnTo>
                  <a:lnTo>
                    <a:pt x="1865510" y="764484"/>
                  </a:lnTo>
                  <a:lnTo>
                    <a:pt x="1894993" y="735143"/>
                  </a:lnTo>
                  <a:lnTo>
                    <a:pt x="1925676" y="704939"/>
                  </a:lnTo>
                  <a:lnTo>
                    <a:pt x="1957605" y="673973"/>
                  </a:lnTo>
                  <a:lnTo>
                    <a:pt x="1990825" y="642346"/>
                  </a:lnTo>
                  <a:lnTo>
                    <a:pt x="2025379" y="610159"/>
                  </a:lnTo>
                  <a:lnTo>
                    <a:pt x="2061314" y="577514"/>
                  </a:lnTo>
                  <a:lnTo>
                    <a:pt x="2098674" y="544512"/>
                  </a:lnTo>
                  <a:lnTo>
                    <a:pt x="2137505" y="511254"/>
                  </a:lnTo>
                  <a:lnTo>
                    <a:pt x="2177852" y="477841"/>
                  </a:lnTo>
                  <a:lnTo>
                    <a:pt x="2219758" y="444374"/>
                  </a:lnTo>
                  <a:lnTo>
                    <a:pt x="2263270" y="410956"/>
                  </a:lnTo>
                  <a:lnTo>
                    <a:pt x="2308433" y="377686"/>
                  </a:lnTo>
                  <a:lnTo>
                    <a:pt x="2355291" y="344666"/>
                  </a:lnTo>
                  <a:lnTo>
                    <a:pt x="2403890" y="311997"/>
                  </a:lnTo>
                  <a:lnTo>
                    <a:pt x="2454275" y="279781"/>
                  </a:lnTo>
                  <a:lnTo>
                    <a:pt x="2498780" y="252695"/>
                  </a:lnTo>
                  <a:lnTo>
                    <a:pt x="2543571" y="226687"/>
                  </a:lnTo>
                  <a:lnTo>
                    <a:pt x="2588638" y="201759"/>
                  </a:lnTo>
                  <a:lnTo>
                    <a:pt x="2633972" y="177916"/>
                  </a:lnTo>
                  <a:lnTo>
                    <a:pt x="2679562" y="155162"/>
                  </a:lnTo>
                  <a:lnTo>
                    <a:pt x="2725399" y="133500"/>
                  </a:lnTo>
                  <a:lnTo>
                    <a:pt x="2771473" y="112934"/>
                  </a:lnTo>
                  <a:lnTo>
                    <a:pt x="2817774" y="93469"/>
                  </a:lnTo>
                  <a:lnTo>
                    <a:pt x="2864294" y="75108"/>
                  </a:lnTo>
                  <a:lnTo>
                    <a:pt x="2911021" y="57854"/>
                  </a:lnTo>
                  <a:lnTo>
                    <a:pt x="2957946" y="41713"/>
                  </a:lnTo>
                  <a:lnTo>
                    <a:pt x="3005061" y="26688"/>
                  </a:lnTo>
                  <a:lnTo>
                    <a:pt x="3052353" y="12782"/>
                  </a:lnTo>
                  <a:lnTo>
                    <a:pt x="3099816" y="0"/>
                  </a:lnTo>
                </a:path>
              </a:pathLst>
            </a:custGeom>
            <a:noFill/>
            <a:ln w="18288">
              <a:solidFill>
                <a:srgbClr val="F95252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uk-UA"/>
            </a:p>
          </p:txBody>
        </p:sp>
        <p:pic>
          <p:nvPicPr>
            <p:cNvPr id="499" name="object 15"/>
            <p:cNvPicPr/>
            <p:nvPr/>
          </p:nvPicPr>
          <p:blipFill>
            <a:blip r:embed="rId7"/>
            <a:stretch/>
          </p:blipFill>
          <p:spPr>
            <a:xfrm>
              <a:off x="1440" y="-7200"/>
              <a:ext cx="3515400" cy="165852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500" name="object 16"/>
            <p:cNvSpPr/>
            <p:nvPr/>
          </p:nvSpPr>
          <p:spPr>
            <a:xfrm>
              <a:off x="1440" y="-720"/>
              <a:ext cx="3335760" cy="1481760"/>
            </a:xfrm>
            <a:custGeom>
              <a:avLst/>
              <a:gdLst/>
              <a:ahLst/>
              <a:cxnLst/>
              <a:rect l="l" t="t" r="r" b="b"/>
              <a:pathLst>
                <a:path w="3337560" h="1481455">
                  <a:moveTo>
                    <a:pt x="3337540" y="0"/>
                  </a:moveTo>
                  <a:lnTo>
                    <a:pt x="0" y="0"/>
                  </a:lnTo>
                  <a:lnTo>
                    <a:pt x="3090" y="1253871"/>
                  </a:lnTo>
                  <a:lnTo>
                    <a:pt x="44650" y="1283031"/>
                  </a:lnTo>
                  <a:lnTo>
                    <a:pt x="87062" y="1310298"/>
                  </a:lnTo>
                  <a:lnTo>
                    <a:pt x="130278" y="1335650"/>
                  </a:lnTo>
                  <a:lnTo>
                    <a:pt x="174248" y="1359065"/>
                  </a:lnTo>
                  <a:lnTo>
                    <a:pt x="218924" y="1380521"/>
                  </a:lnTo>
                  <a:lnTo>
                    <a:pt x="264258" y="1399994"/>
                  </a:lnTo>
                  <a:lnTo>
                    <a:pt x="310200" y="1417463"/>
                  </a:lnTo>
                  <a:lnTo>
                    <a:pt x="356702" y="1432906"/>
                  </a:lnTo>
                  <a:lnTo>
                    <a:pt x="403714" y="1446299"/>
                  </a:lnTo>
                  <a:lnTo>
                    <a:pt x="451189" y="1457621"/>
                  </a:lnTo>
                  <a:lnTo>
                    <a:pt x="499078" y="1466850"/>
                  </a:lnTo>
                  <a:lnTo>
                    <a:pt x="567840" y="1476034"/>
                  </a:lnTo>
                  <a:lnTo>
                    <a:pt x="634218" y="1480628"/>
                  </a:lnTo>
                  <a:lnTo>
                    <a:pt x="698051" y="1481132"/>
                  </a:lnTo>
                  <a:lnTo>
                    <a:pt x="759176" y="1478049"/>
                  </a:lnTo>
                  <a:lnTo>
                    <a:pt x="817430" y="1471880"/>
                  </a:lnTo>
                  <a:lnTo>
                    <a:pt x="872652" y="1463127"/>
                  </a:lnTo>
                  <a:lnTo>
                    <a:pt x="924680" y="1452292"/>
                  </a:lnTo>
                  <a:lnTo>
                    <a:pt x="973351" y="1439877"/>
                  </a:lnTo>
                  <a:lnTo>
                    <a:pt x="1018503" y="1426383"/>
                  </a:lnTo>
                  <a:lnTo>
                    <a:pt x="1059974" y="1412312"/>
                  </a:lnTo>
                  <a:lnTo>
                    <a:pt x="1097602" y="1398166"/>
                  </a:lnTo>
                  <a:lnTo>
                    <a:pt x="1160680" y="1371656"/>
                  </a:lnTo>
                  <a:lnTo>
                    <a:pt x="1226903" y="1340616"/>
                  </a:lnTo>
                  <a:lnTo>
                    <a:pt x="1264504" y="1320828"/>
                  </a:lnTo>
                  <a:lnTo>
                    <a:pt x="1299061" y="1300791"/>
                  </a:lnTo>
                  <a:lnTo>
                    <a:pt x="1360853" y="1259410"/>
                  </a:lnTo>
                  <a:lnTo>
                    <a:pt x="1415901" y="1215345"/>
                  </a:lnTo>
                  <a:lnTo>
                    <a:pt x="1467827" y="1167472"/>
                  </a:lnTo>
                  <a:lnTo>
                    <a:pt x="1520253" y="1114663"/>
                  </a:lnTo>
                  <a:lnTo>
                    <a:pt x="1607754" y="1023732"/>
                  </a:lnTo>
                  <a:lnTo>
                    <a:pt x="1641095" y="989734"/>
                  </a:lnTo>
                  <a:lnTo>
                    <a:pt x="1677277" y="953658"/>
                  </a:lnTo>
                  <a:lnTo>
                    <a:pt x="1716754" y="915363"/>
                  </a:lnTo>
                  <a:lnTo>
                    <a:pt x="1759979" y="874708"/>
                  </a:lnTo>
                  <a:lnTo>
                    <a:pt x="1807403" y="831552"/>
                  </a:lnTo>
                  <a:lnTo>
                    <a:pt x="1859480" y="785755"/>
                  </a:lnTo>
                  <a:lnTo>
                    <a:pt x="1916662" y="737175"/>
                  </a:lnTo>
                  <a:lnTo>
                    <a:pt x="1979402" y="685673"/>
                  </a:lnTo>
                  <a:lnTo>
                    <a:pt x="2041540" y="635789"/>
                  </a:lnTo>
                  <a:lnTo>
                    <a:pt x="2074528" y="609679"/>
                  </a:lnTo>
                  <a:lnTo>
                    <a:pt x="2108861" y="582906"/>
                  </a:lnTo>
                  <a:lnTo>
                    <a:pt x="2144586" y="555558"/>
                  </a:lnTo>
                  <a:lnTo>
                    <a:pt x="2181751" y="527724"/>
                  </a:lnTo>
                  <a:lnTo>
                    <a:pt x="2220405" y="499491"/>
                  </a:lnTo>
                  <a:lnTo>
                    <a:pt x="2260596" y="470947"/>
                  </a:lnTo>
                  <a:lnTo>
                    <a:pt x="2302372" y="442180"/>
                  </a:lnTo>
                  <a:lnTo>
                    <a:pt x="2345781" y="413277"/>
                  </a:lnTo>
                  <a:lnTo>
                    <a:pt x="2390872" y="384327"/>
                  </a:lnTo>
                  <a:lnTo>
                    <a:pt x="2437692" y="355417"/>
                  </a:lnTo>
                  <a:lnTo>
                    <a:pt x="2486290" y="326635"/>
                  </a:lnTo>
                  <a:lnTo>
                    <a:pt x="2536713" y="298068"/>
                  </a:lnTo>
                  <a:lnTo>
                    <a:pt x="2589011" y="269806"/>
                  </a:lnTo>
                  <a:lnTo>
                    <a:pt x="2643231" y="241935"/>
                  </a:lnTo>
                  <a:lnTo>
                    <a:pt x="2687895" y="220062"/>
                  </a:lnTo>
                  <a:lnTo>
                    <a:pt x="2732828" y="198999"/>
                  </a:lnTo>
                  <a:lnTo>
                    <a:pt x="2778021" y="178746"/>
                  </a:lnTo>
                  <a:lnTo>
                    <a:pt x="2823466" y="159308"/>
                  </a:lnTo>
                  <a:lnTo>
                    <a:pt x="2869155" y="140687"/>
                  </a:lnTo>
                  <a:lnTo>
                    <a:pt x="2915078" y="122886"/>
                  </a:lnTo>
                  <a:lnTo>
                    <a:pt x="2961228" y="105906"/>
                  </a:lnTo>
                  <a:lnTo>
                    <a:pt x="3007595" y="89752"/>
                  </a:lnTo>
                  <a:lnTo>
                    <a:pt x="3054172" y="74426"/>
                  </a:lnTo>
                  <a:lnTo>
                    <a:pt x="3100949" y="59929"/>
                  </a:lnTo>
                  <a:lnTo>
                    <a:pt x="3147918" y="46266"/>
                  </a:lnTo>
                  <a:lnTo>
                    <a:pt x="3195070" y="33439"/>
                  </a:lnTo>
                  <a:lnTo>
                    <a:pt x="3242397" y="21450"/>
                  </a:lnTo>
                  <a:lnTo>
                    <a:pt x="3289890" y="10303"/>
                  </a:lnTo>
                  <a:lnTo>
                    <a:pt x="3337540" y="0"/>
                  </a:lnTo>
                  <a:close/>
                </a:path>
              </a:pathLst>
            </a:custGeom>
            <a:solidFill>
              <a:srgbClr val="9999CC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uk-UA"/>
            </a:p>
          </p:txBody>
        </p:sp>
        <p:pic>
          <p:nvPicPr>
            <p:cNvPr id="501" name="object 17"/>
            <p:cNvPicPr/>
            <p:nvPr/>
          </p:nvPicPr>
          <p:blipFill>
            <a:blip r:embed="rId8"/>
            <a:stretch/>
          </p:blipFill>
          <p:spPr>
            <a:xfrm>
              <a:off x="3960" y="-7200"/>
              <a:ext cx="9135000" cy="6857280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502" name="PlaceHolder 1"/>
          <p:cNvSpPr>
            <a:spLocks noGrp="1"/>
          </p:cNvSpPr>
          <p:nvPr>
            <p:ph type="title" idx="4294967295"/>
          </p:nvPr>
        </p:nvSpPr>
        <p:spPr>
          <a:xfrm>
            <a:off x="285840" y="202320"/>
            <a:ext cx="8625240" cy="1157760"/>
          </a:xfrm>
          <a:prstGeom prst="rect">
            <a:avLst/>
          </a:prstGeom>
          <a:noFill/>
          <a:ln w="0">
            <a:noFill/>
          </a:ln>
        </p:spPr>
        <p:txBody>
          <a:bodyPr lIns="0" tIns="13320" rIns="0" bIns="0" anchor="t">
            <a:noAutofit/>
          </a:bodyPr>
          <a:lstStyle/>
          <a:p>
            <a:pPr marL="12600" algn="ctr">
              <a:lnSpc>
                <a:spcPct val="100000"/>
              </a:lnSpc>
              <a:spcBef>
                <a:spcPts val="105"/>
              </a:spcBef>
            </a:pPr>
            <a:r>
              <a:rPr lang="uk-UA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«Мальовничий світ вишиванок через призму технологій» </a:t>
            </a:r>
            <a:br>
              <a:rPr lang="uk-UA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uk-UA" sz="2400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(учителі Любчак І.О., Сабан М.Я.)</a:t>
            </a:r>
            <a:br>
              <a:rPr lang="uk-UA" sz="2400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uk-UA" sz="2400" b="0" strike="noStrike" spc="-1" dirty="0">
              <a:latin typeface="Arial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7612" y="1233331"/>
            <a:ext cx="5377500" cy="537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22815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2" name="object 2"/>
          <p:cNvPicPr/>
          <p:nvPr/>
        </p:nvPicPr>
        <p:blipFill>
          <a:blip r:embed="rId2"/>
          <a:stretch/>
        </p:blipFill>
        <p:spPr>
          <a:xfrm>
            <a:off x="0" y="0"/>
            <a:ext cx="9142920" cy="6835680"/>
          </a:xfrm>
          <a:prstGeom prst="rect">
            <a:avLst/>
          </a:prstGeom>
          <a:ln w="0">
            <a:noFill/>
          </a:ln>
        </p:spPr>
      </p:pic>
      <p:sp>
        <p:nvSpPr>
          <p:cNvPr id="624" name="PlaceHolder 1"/>
          <p:cNvSpPr>
            <a:spLocks noGrp="1"/>
          </p:cNvSpPr>
          <p:nvPr>
            <p:ph type="sldNum"/>
          </p:nvPr>
        </p:nvSpPr>
        <p:spPr>
          <a:xfrm>
            <a:off x="8450280" y="6519600"/>
            <a:ext cx="283320" cy="3990240"/>
          </a:xfrm>
          <a:prstGeom prst="rect">
            <a:avLst/>
          </a:prstGeom>
          <a:noFill/>
          <a:ln w="0">
            <a:noFill/>
          </a:ln>
        </p:spPr>
        <p:txBody>
          <a:bodyPr lIns="0" tIns="13320" rIns="0" bIns="0" anchor="t">
            <a:noAutofit/>
          </a:bodyPr>
          <a:lstStyle/>
          <a:p>
            <a:pPr marL="38160">
              <a:lnSpc>
                <a:spcPct val="100000"/>
              </a:lnSpc>
              <a:spcBef>
                <a:spcPts val="105"/>
              </a:spcBef>
            </a:pPr>
            <a:fld id="{7B4598CB-EC18-4F69-ABA3-054D055A72F2}" type="slidenum">
              <a:rPr lang="uk-UA" sz="1200" b="0" strike="noStrike" spc="-26">
                <a:solidFill>
                  <a:srgbClr val="045C75"/>
                </a:solidFill>
                <a:latin typeface="Verdana"/>
                <a:ea typeface="DejaVu Sans"/>
              </a:rPr>
              <a:t>31</a:t>
            </a:fld>
            <a:endParaRPr lang="uk-UA" sz="1200" b="0" strike="noStrike" spc="-1">
              <a:latin typeface="Times New Roman"/>
            </a:endParaRPr>
          </a:p>
        </p:txBody>
      </p:sp>
      <p:sp>
        <p:nvSpPr>
          <p:cNvPr id="5" name="Rectangle 3"/>
          <p:cNvSpPr txBox="1">
            <a:spLocks/>
          </p:cNvSpPr>
          <p:nvPr/>
        </p:nvSpPr>
        <p:spPr>
          <a:xfrm>
            <a:off x="461520" y="1126324"/>
            <a:ext cx="8219880" cy="5616575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uk-UA" altLang="ru-RU" i="1" dirty="0"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Діяльність педагогічного колективу школи  спрямована на  розвиток творчого потенціалу особистості, створення сприятливих умов для навчання і виховання інтелектуальних і творчо обдарованих дітей. </a:t>
            </a:r>
            <a:endParaRPr lang="en-US" altLang="ru-RU" i="1" dirty="0">
              <a:latin typeface="Verdana" panose="020B0604030504040204" pitchFamily="34" charset="0"/>
              <a:ea typeface="Verdana" panose="020B0604030504040204" pitchFamily="34" charset="0"/>
              <a:cs typeface="Calibri" panose="020F0502020204030204" pitchFamily="34" charset="0"/>
            </a:endParaRPr>
          </a:p>
          <a:p>
            <a:pPr marL="0" indent="0" algn="ctr">
              <a:buNone/>
            </a:pPr>
            <a:r>
              <a:rPr lang="uk-UA" altLang="ru-RU" i="1" dirty="0"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У 2023-2024 команда школи  достойно виступила в ІІ етапі  Всеукраїнських предметних олімпіад.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2" name="object 2"/>
          <p:cNvPicPr/>
          <p:nvPr/>
        </p:nvPicPr>
        <p:blipFill>
          <a:blip r:embed="rId2"/>
          <a:stretch/>
        </p:blipFill>
        <p:spPr>
          <a:xfrm>
            <a:off x="1080" y="4527"/>
            <a:ext cx="9142920" cy="6853473"/>
          </a:xfrm>
          <a:prstGeom prst="rect">
            <a:avLst/>
          </a:prstGeom>
          <a:ln w="0">
            <a:noFill/>
          </a:ln>
        </p:spPr>
      </p:pic>
      <p:sp>
        <p:nvSpPr>
          <p:cNvPr id="624" name="PlaceHolder 1"/>
          <p:cNvSpPr>
            <a:spLocks noGrp="1"/>
          </p:cNvSpPr>
          <p:nvPr>
            <p:ph type="sldNum" idx="4294967295"/>
          </p:nvPr>
        </p:nvSpPr>
        <p:spPr>
          <a:xfrm>
            <a:off x="8450280" y="6519600"/>
            <a:ext cx="283320" cy="3990240"/>
          </a:xfrm>
          <a:prstGeom prst="rect">
            <a:avLst/>
          </a:prstGeom>
          <a:noFill/>
          <a:ln w="0">
            <a:noFill/>
          </a:ln>
        </p:spPr>
        <p:txBody>
          <a:bodyPr lIns="0" tIns="13320" rIns="0" bIns="0" anchor="t">
            <a:noAutofit/>
          </a:bodyPr>
          <a:lstStyle/>
          <a:p>
            <a:pPr marL="38160">
              <a:lnSpc>
                <a:spcPct val="100000"/>
              </a:lnSpc>
              <a:spcBef>
                <a:spcPts val="105"/>
              </a:spcBef>
            </a:pPr>
            <a:fld id="{7B4598CB-EC18-4F69-ABA3-054D055A72F2}" type="slidenum">
              <a:rPr lang="uk-UA" sz="1200" b="0" strike="noStrike" spc="-26">
                <a:solidFill>
                  <a:srgbClr val="045C75"/>
                </a:solidFill>
                <a:latin typeface="Verdana"/>
                <a:ea typeface="DejaVu Sans"/>
              </a:rPr>
              <a:t>32</a:t>
            </a:fld>
            <a:endParaRPr lang="uk-UA" sz="1200" b="0" strike="noStrike" spc="-1">
              <a:latin typeface="Times New Roman"/>
            </a:endParaRPr>
          </a:p>
        </p:txBody>
      </p:sp>
      <p:sp>
        <p:nvSpPr>
          <p:cNvPr id="2" name="Прямокутник 1"/>
          <p:cNvSpPr/>
          <p:nvPr/>
        </p:nvSpPr>
        <p:spPr>
          <a:xfrm>
            <a:off x="217822" y="406000"/>
            <a:ext cx="8709435" cy="51583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  <a:defRPr/>
            </a:pPr>
            <a:r>
              <a:rPr lang="uk-UA" altLang="ru-RU" sz="28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Переможці та призери ІІ етапу</a:t>
            </a:r>
          </a:p>
          <a:p>
            <a:pPr algn="ctr">
              <a:lnSpc>
                <a:spcPct val="80000"/>
              </a:lnSpc>
              <a:defRPr/>
            </a:pPr>
            <a:r>
              <a:rPr lang="uk-UA" altLang="ru-RU" sz="28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Всеукраїнських предметних олімпіад</a:t>
            </a:r>
          </a:p>
          <a:p>
            <a:pPr>
              <a:lnSpc>
                <a:spcPct val="80000"/>
              </a:lnSpc>
              <a:defRPr/>
            </a:pPr>
            <a:endParaRPr lang="uk-UA" altLang="ru-RU" sz="800" b="1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80000"/>
              </a:lnSpc>
              <a:defRPr/>
            </a:pPr>
            <a:endParaRPr lang="uk-UA" altLang="ru-RU" sz="800" b="1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lnSpc>
                <a:spcPct val="80000"/>
              </a:lnSpc>
              <a:spcBef>
                <a:spcPts val="600"/>
              </a:spcBef>
              <a:buClr>
                <a:srgbClr val="0000FF"/>
              </a:buClr>
              <a:buFont typeface="Wingdings" panose="05000000000000000000" pitchFamily="2" charset="2"/>
              <a:buChar char="q"/>
              <a:defRPr/>
            </a:pPr>
            <a:r>
              <a:rPr lang="uk-UA" altLang="ru-RU" b="1" dirty="0">
                <a:latin typeface="Times New Roman" pitchFamily="18" charset="0"/>
                <a:cs typeface="Times New Roman" pitchFamily="18" charset="0"/>
              </a:rPr>
              <a:t>Лиса Христина </a:t>
            </a:r>
            <a:r>
              <a:rPr lang="uk-UA" altLang="ru-RU" dirty="0">
                <a:latin typeface="Times New Roman" pitchFamily="18" charset="0"/>
                <a:cs typeface="Times New Roman" pitchFamily="18" charset="0"/>
              </a:rPr>
              <a:t>8 клас </a:t>
            </a:r>
            <a:r>
              <a:rPr lang="uk-UA" altLang="ru-RU" b="1" dirty="0">
                <a:latin typeface="Times New Roman" pitchFamily="18" charset="0"/>
                <a:cs typeface="Times New Roman" pitchFamily="18" charset="0"/>
              </a:rPr>
              <a:t>– ІІ місце з української мови та літератури </a:t>
            </a:r>
          </a:p>
          <a:p>
            <a:pPr>
              <a:lnSpc>
                <a:spcPct val="80000"/>
              </a:lnSpc>
              <a:spcBef>
                <a:spcPts val="600"/>
              </a:spcBef>
              <a:buClr>
                <a:srgbClr val="0000FF"/>
              </a:buClr>
              <a:defRPr/>
            </a:pPr>
            <a:r>
              <a:rPr lang="uk-UA" altLang="ru-RU" b="1" dirty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uk-UA" altLang="ru-RU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uk-UA" altLang="ru-RU" i="1" dirty="0">
                <a:latin typeface="Times New Roman" pitchFamily="18" charset="0"/>
                <a:cs typeface="Times New Roman" pitchFamily="18" charset="0"/>
              </a:rPr>
              <a:t>учитель Подоляк І.В.)</a:t>
            </a:r>
          </a:p>
          <a:p>
            <a:pPr marL="285750" indent="-285750">
              <a:lnSpc>
                <a:spcPct val="80000"/>
              </a:lnSpc>
              <a:spcBef>
                <a:spcPts val="600"/>
              </a:spcBef>
              <a:buClr>
                <a:srgbClr val="0000FF"/>
              </a:buClr>
              <a:buFont typeface="Wingdings" panose="05000000000000000000" pitchFamily="2" charset="2"/>
              <a:buChar char="q"/>
              <a:defRPr/>
            </a:pPr>
            <a:r>
              <a:rPr lang="uk-UA" altLang="ru-RU" b="1" dirty="0">
                <a:latin typeface="Times New Roman" pitchFamily="18" charset="0"/>
                <a:cs typeface="Times New Roman" pitchFamily="18" charset="0"/>
              </a:rPr>
              <a:t>Гупало Ольга </a:t>
            </a:r>
            <a:r>
              <a:rPr lang="uk-UA" altLang="ru-RU" dirty="0">
                <a:latin typeface="Times New Roman" pitchFamily="18" charset="0"/>
                <a:cs typeface="Times New Roman" pitchFamily="18" charset="0"/>
              </a:rPr>
              <a:t>11 клас - </a:t>
            </a:r>
            <a:r>
              <a:rPr lang="uk-UA" altLang="ru-RU" b="1" dirty="0">
                <a:latin typeface="Times New Roman" pitchFamily="18" charset="0"/>
                <a:cs typeface="Times New Roman" pitchFamily="18" charset="0"/>
              </a:rPr>
              <a:t>І місце з української мови та літератури</a:t>
            </a:r>
            <a:r>
              <a:rPr lang="uk-UA" altLang="ru-RU" dirty="0">
                <a:latin typeface="Times New Roman" pitchFamily="18" charset="0"/>
                <a:cs typeface="Times New Roman" pitchFamily="18" charset="0"/>
              </a:rPr>
              <a:t>   </a:t>
            </a:r>
          </a:p>
          <a:p>
            <a:pPr>
              <a:lnSpc>
                <a:spcPct val="80000"/>
              </a:lnSpc>
              <a:spcBef>
                <a:spcPts val="600"/>
              </a:spcBef>
              <a:buClr>
                <a:srgbClr val="0000FF"/>
              </a:buClr>
              <a:defRPr/>
            </a:pPr>
            <a:r>
              <a:rPr lang="uk-UA" altLang="ru-RU" dirty="0">
                <a:latin typeface="Times New Roman" pitchFamily="18" charset="0"/>
                <a:cs typeface="Times New Roman" pitchFamily="18" charset="0"/>
              </a:rPr>
              <a:t>     (</a:t>
            </a:r>
            <a:r>
              <a:rPr lang="uk-UA" altLang="ru-RU" i="1" dirty="0">
                <a:latin typeface="Times New Roman" pitchFamily="18" charset="0"/>
                <a:cs typeface="Times New Roman" pitchFamily="18" charset="0"/>
              </a:rPr>
              <a:t>учитель Ткач І.Є.)</a:t>
            </a:r>
          </a:p>
          <a:p>
            <a:pPr marL="285750" indent="-285750">
              <a:lnSpc>
                <a:spcPct val="80000"/>
              </a:lnSpc>
              <a:spcBef>
                <a:spcPts val="600"/>
              </a:spcBef>
              <a:buClr>
                <a:srgbClr val="0000FF"/>
              </a:buClr>
              <a:buFont typeface="Wingdings" panose="05000000000000000000" pitchFamily="2" charset="2"/>
              <a:buChar char="q"/>
              <a:defRPr/>
            </a:pPr>
            <a:r>
              <a:rPr lang="uk-UA" altLang="ru-RU" b="1" dirty="0">
                <a:latin typeface="Times New Roman" pitchFamily="18" charset="0"/>
                <a:cs typeface="Times New Roman" pitchFamily="18" charset="0"/>
              </a:rPr>
              <a:t>Марків Софія </a:t>
            </a:r>
            <a:r>
              <a:rPr lang="uk-UA" altLang="ru-RU" dirty="0">
                <a:latin typeface="Times New Roman" pitchFamily="18" charset="0"/>
                <a:cs typeface="Times New Roman" pitchFamily="18" charset="0"/>
              </a:rPr>
              <a:t>9 клас - </a:t>
            </a:r>
            <a:r>
              <a:rPr lang="uk-UA" altLang="ru-RU" b="1" dirty="0">
                <a:latin typeface="Times New Roman" pitchFamily="18" charset="0"/>
                <a:cs typeface="Times New Roman" pitchFamily="18" charset="0"/>
              </a:rPr>
              <a:t>ІІІ місце</a:t>
            </a:r>
            <a:r>
              <a:rPr lang="uk-UA" altLang="ru-RU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uk-UA" altLang="ru-RU" b="1" dirty="0">
                <a:latin typeface="Times New Roman" pitchFamily="18" charset="0"/>
                <a:cs typeface="Times New Roman" pitchFamily="18" charset="0"/>
              </a:rPr>
              <a:t>з історії України </a:t>
            </a:r>
            <a:r>
              <a:rPr lang="uk-UA" altLang="ru-RU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uk-UA" altLang="ru-RU" i="1" dirty="0">
                <a:latin typeface="Times New Roman" pitchFamily="18" charset="0"/>
                <a:cs typeface="Times New Roman" pitchFamily="18" charset="0"/>
              </a:rPr>
              <a:t>учитель Мукан М.В.)</a:t>
            </a:r>
          </a:p>
          <a:p>
            <a:pPr marL="285750" indent="-285750">
              <a:lnSpc>
                <a:spcPct val="80000"/>
              </a:lnSpc>
              <a:spcBef>
                <a:spcPts val="600"/>
              </a:spcBef>
              <a:buClr>
                <a:srgbClr val="0000FF"/>
              </a:buClr>
              <a:buFont typeface="Wingdings" panose="05000000000000000000" pitchFamily="2" charset="2"/>
              <a:buChar char="q"/>
              <a:defRPr/>
            </a:pPr>
            <a:r>
              <a:rPr lang="uk-UA" altLang="ru-RU" b="1" dirty="0">
                <a:latin typeface="Times New Roman" pitchFamily="18" charset="0"/>
                <a:cs typeface="Times New Roman" pitchFamily="18" charset="0"/>
              </a:rPr>
              <a:t>Кашицька Соломія </a:t>
            </a:r>
            <a:r>
              <a:rPr lang="uk-UA" altLang="ru-RU" dirty="0">
                <a:latin typeface="Times New Roman" pitchFamily="18" charset="0"/>
                <a:cs typeface="Times New Roman" pitchFamily="18" charset="0"/>
              </a:rPr>
              <a:t>8 клас - </a:t>
            </a:r>
            <a:r>
              <a:rPr lang="uk-UA" altLang="ru-RU" b="1" dirty="0">
                <a:latin typeface="Times New Roman" pitchFamily="18" charset="0"/>
                <a:cs typeface="Times New Roman" pitchFamily="18" charset="0"/>
              </a:rPr>
              <a:t>ІІІ місце з географії </a:t>
            </a:r>
            <a:r>
              <a:rPr lang="uk-UA" altLang="ru-RU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uk-UA" altLang="ru-RU" i="1" dirty="0">
                <a:latin typeface="Times New Roman" pitchFamily="18" charset="0"/>
                <a:cs typeface="Times New Roman" pitchFamily="18" charset="0"/>
              </a:rPr>
              <a:t>учитель Іванець О.В.)</a:t>
            </a:r>
          </a:p>
          <a:p>
            <a:pPr marL="285750" indent="-285750">
              <a:lnSpc>
                <a:spcPct val="80000"/>
              </a:lnSpc>
              <a:spcBef>
                <a:spcPts val="600"/>
              </a:spcBef>
              <a:buClr>
                <a:srgbClr val="0000FF"/>
              </a:buClr>
              <a:buFont typeface="Wingdings" panose="05000000000000000000" pitchFamily="2" charset="2"/>
              <a:buChar char="q"/>
              <a:defRPr/>
            </a:pPr>
            <a:r>
              <a:rPr lang="uk-UA" altLang="ru-RU" b="1" dirty="0">
                <a:latin typeface="Times New Roman" pitchFamily="18" charset="0"/>
                <a:cs typeface="Times New Roman" pitchFamily="18" charset="0"/>
              </a:rPr>
              <a:t>Павлик Софія </a:t>
            </a:r>
            <a:r>
              <a:rPr lang="uk-UA" altLang="ru-RU" dirty="0">
                <a:latin typeface="Times New Roman" pitchFamily="18" charset="0"/>
                <a:cs typeface="Times New Roman" pitchFamily="18" charset="0"/>
              </a:rPr>
              <a:t>9 клас - </a:t>
            </a:r>
            <a:r>
              <a:rPr lang="uk-UA" altLang="ru-RU" b="1" dirty="0">
                <a:latin typeface="Times New Roman" pitchFamily="18" charset="0"/>
                <a:cs typeface="Times New Roman" pitchFamily="18" charset="0"/>
              </a:rPr>
              <a:t>І місце з християнської етики </a:t>
            </a:r>
            <a:r>
              <a:rPr lang="uk-UA" altLang="ru-RU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uk-UA" altLang="ru-RU" i="1" dirty="0">
                <a:latin typeface="Times New Roman" pitchFamily="18" charset="0"/>
                <a:cs typeface="Times New Roman" pitchFamily="18" charset="0"/>
              </a:rPr>
              <a:t>учитель Малиш Л.П</a:t>
            </a:r>
            <a:r>
              <a:rPr lang="uk-UA" altLang="ru-RU" dirty="0">
                <a:latin typeface="Times New Roman" pitchFamily="18" charset="0"/>
                <a:cs typeface="Times New Roman" pitchFamily="18" charset="0"/>
              </a:rPr>
              <a:t>.)</a:t>
            </a:r>
          </a:p>
          <a:p>
            <a:pPr marL="285750" indent="-285750">
              <a:lnSpc>
                <a:spcPct val="80000"/>
              </a:lnSpc>
              <a:spcBef>
                <a:spcPts val="600"/>
              </a:spcBef>
              <a:buClr>
                <a:srgbClr val="0000FF"/>
              </a:buClr>
              <a:buFont typeface="Wingdings" panose="05000000000000000000" pitchFamily="2" charset="2"/>
              <a:buChar char="q"/>
              <a:defRPr/>
            </a:pPr>
            <a:r>
              <a:rPr lang="uk-UA" altLang="ru-RU" b="1" dirty="0">
                <a:latin typeface="Times New Roman" pitchFamily="18" charset="0"/>
                <a:cs typeface="Times New Roman" pitchFamily="18" charset="0"/>
              </a:rPr>
              <a:t>Кашицька Соломія </a:t>
            </a:r>
            <a:r>
              <a:rPr lang="uk-UA" altLang="ru-RU" dirty="0">
                <a:latin typeface="Times New Roman" pitchFamily="18" charset="0"/>
                <a:cs typeface="Times New Roman" pitchFamily="18" charset="0"/>
              </a:rPr>
              <a:t>8 клас - </a:t>
            </a:r>
            <a:r>
              <a:rPr lang="uk-UA" altLang="ru-RU" b="1" dirty="0">
                <a:latin typeface="Times New Roman" pitchFamily="18" charset="0"/>
                <a:cs typeface="Times New Roman" pitchFamily="18" charset="0"/>
              </a:rPr>
              <a:t>ІІ місце з християнської етики </a:t>
            </a:r>
          </a:p>
          <a:p>
            <a:pPr>
              <a:lnSpc>
                <a:spcPct val="80000"/>
              </a:lnSpc>
              <a:spcBef>
                <a:spcPts val="600"/>
              </a:spcBef>
              <a:buClr>
                <a:srgbClr val="0000FF"/>
              </a:buClr>
              <a:defRPr/>
            </a:pPr>
            <a:r>
              <a:rPr lang="uk-UA" altLang="ru-RU" b="1" dirty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uk-UA" altLang="ru-RU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uk-UA" altLang="ru-RU" i="1" dirty="0">
                <a:latin typeface="Times New Roman" pitchFamily="18" charset="0"/>
                <a:cs typeface="Times New Roman" pitchFamily="18" charset="0"/>
              </a:rPr>
              <a:t>учитель Малиш Л.П</a:t>
            </a:r>
            <a:r>
              <a:rPr lang="uk-UA" altLang="ru-RU" dirty="0">
                <a:latin typeface="Times New Roman" pitchFamily="18" charset="0"/>
                <a:cs typeface="Times New Roman" pitchFamily="18" charset="0"/>
              </a:rPr>
              <a:t>.)</a:t>
            </a:r>
          </a:p>
          <a:p>
            <a:pPr marL="285750" indent="-285750">
              <a:lnSpc>
                <a:spcPct val="80000"/>
              </a:lnSpc>
              <a:spcBef>
                <a:spcPts val="600"/>
              </a:spcBef>
              <a:buClr>
                <a:srgbClr val="0000FF"/>
              </a:buClr>
              <a:buFont typeface="Wingdings" panose="05000000000000000000" pitchFamily="2" charset="2"/>
              <a:buChar char="q"/>
              <a:defRPr/>
            </a:pPr>
            <a:r>
              <a:rPr lang="uk-UA" altLang="ru-RU" b="1" dirty="0">
                <a:latin typeface="Times New Roman" pitchFamily="18" charset="0"/>
                <a:cs typeface="Times New Roman" pitchFamily="18" charset="0"/>
              </a:rPr>
              <a:t>Рученчин Катерина </a:t>
            </a:r>
            <a:r>
              <a:rPr lang="uk-UA" altLang="ru-RU" dirty="0">
                <a:latin typeface="Times New Roman" pitchFamily="18" charset="0"/>
                <a:cs typeface="Times New Roman" pitchFamily="18" charset="0"/>
              </a:rPr>
              <a:t>10 клас - </a:t>
            </a:r>
            <a:r>
              <a:rPr lang="uk-UA" altLang="ru-RU" b="1" dirty="0">
                <a:latin typeface="Times New Roman" pitchFamily="18" charset="0"/>
                <a:cs typeface="Times New Roman" pitchFamily="18" charset="0"/>
              </a:rPr>
              <a:t>І місце з англійської мови </a:t>
            </a:r>
          </a:p>
          <a:p>
            <a:pPr>
              <a:lnSpc>
                <a:spcPct val="80000"/>
              </a:lnSpc>
              <a:spcBef>
                <a:spcPts val="600"/>
              </a:spcBef>
              <a:buClr>
                <a:srgbClr val="0000FF"/>
              </a:buClr>
              <a:defRPr/>
            </a:pPr>
            <a:r>
              <a:rPr lang="uk-UA" altLang="ru-RU" b="1" dirty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uk-UA" altLang="ru-RU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uk-UA" altLang="ru-RU" i="1" dirty="0">
                <a:latin typeface="Times New Roman" pitchFamily="18" charset="0"/>
                <a:cs typeface="Times New Roman" pitchFamily="18" charset="0"/>
              </a:rPr>
              <a:t>учитель Кисельников В.В.)</a:t>
            </a:r>
          </a:p>
          <a:p>
            <a:pPr marL="285750" indent="-285750">
              <a:lnSpc>
                <a:spcPct val="80000"/>
              </a:lnSpc>
              <a:spcBef>
                <a:spcPts val="600"/>
              </a:spcBef>
              <a:buClr>
                <a:srgbClr val="0000FF"/>
              </a:buClr>
              <a:buFont typeface="Wingdings" panose="05000000000000000000" pitchFamily="2" charset="2"/>
              <a:buChar char="q"/>
              <a:defRPr/>
            </a:pPr>
            <a:r>
              <a:rPr lang="uk-UA" altLang="ru-RU" b="1" dirty="0">
                <a:latin typeface="Times New Roman" pitchFamily="18" charset="0"/>
                <a:cs typeface="Times New Roman" pitchFamily="18" charset="0"/>
              </a:rPr>
              <a:t>Дячук Софія </a:t>
            </a:r>
            <a:r>
              <a:rPr lang="uk-UA" altLang="ru-RU" dirty="0">
                <a:latin typeface="Times New Roman" pitchFamily="18" charset="0"/>
                <a:cs typeface="Times New Roman" pitchFamily="18" charset="0"/>
              </a:rPr>
              <a:t>10 клас - </a:t>
            </a:r>
            <a:r>
              <a:rPr lang="uk-UA" altLang="ru-RU" b="1" dirty="0">
                <a:latin typeface="Times New Roman" pitchFamily="18" charset="0"/>
                <a:cs typeface="Times New Roman" pitchFamily="18" charset="0"/>
              </a:rPr>
              <a:t>І місце з трудового навчання </a:t>
            </a:r>
            <a:r>
              <a:rPr lang="uk-UA" altLang="ru-RU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uk-UA" altLang="ru-RU" i="1" dirty="0">
                <a:latin typeface="Times New Roman" pitchFamily="18" charset="0"/>
                <a:cs typeface="Times New Roman" pitchFamily="18" charset="0"/>
              </a:rPr>
              <a:t>учитель Дідич Ю.М</a:t>
            </a:r>
            <a:r>
              <a:rPr lang="uk-UA" altLang="ru-RU" dirty="0">
                <a:latin typeface="Times New Roman" pitchFamily="18" charset="0"/>
                <a:cs typeface="Times New Roman" pitchFamily="18" charset="0"/>
              </a:rPr>
              <a:t>.)</a:t>
            </a:r>
          </a:p>
          <a:p>
            <a:pPr marL="285750" indent="-285750">
              <a:lnSpc>
                <a:spcPct val="80000"/>
              </a:lnSpc>
              <a:spcBef>
                <a:spcPts val="600"/>
              </a:spcBef>
              <a:buClr>
                <a:srgbClr val="0000FF"/>
              </a:buClr>
              <a:buFont typeface="Wingdings" panose="05000000000000000000" pitchFamily="2" charset="2"/>
              <a:buChar char="q"/>
              <a:defRPr/>
            </a:pPr>
            <a:r>
              <a:rPr lang="uk-UA" altLang="ru-RU" b="1" dirty="0">
                <a:latin typeface="Times New Roman" pitchFamily="18" charset="0"/>
                <a:cs typeface="Times New Roman" pitchFamily="18" charset="0"/>
              </a:rPr>
              <a:t>Руденок Ростислав </a:t>
            </a:r>
            <a:r>
              <a:rPr lang="uk-UA" altLang="ru-RU" dirty="0">
                <a:latin typeface="Times New Roman" pitchFamily="18" charset="0"/>
                <a:cs typeface="Times New Roman" pitchFamily="18" charset="0"/>
              </a:rPr>
              <a:t>11 клас - </a:t>
            </a:r>
            <a:r>
              <a:rPr lang="uk-UA" altLang="ru-RU" b="1" dirty="0">
                <a:latin typeface="Times New Roman" pitchFamily="18" charset="0"/>
                <a:cs typeface="Times New Roman" pitchFamily="18" charset="0"/>
              </a:rPr>
              <a:t>ІІ місце з інформатики </a:t>
            </a:r>
            <a:r>
              <a:rPr lang="uk-UA" altLang="ru-RU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uk-UA" altLang="ru-RU" i="1" dirty="0">
                <a:latin typeface="Times New Roman" pitchFamily="18" charset="0"/>
                <a:cs typeface="Times New Roman" pitchFamily="18" charset="0"/>
              </a:rPr>
              <a:t>учитель Афтанас А.А.</a:t>
            </a:r>
            <a:r>
              <a:rPr lang="uk-UA" altLang="ru-RU" dirty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marL="285750" indent="-285750">
              <a:lnSpc>
                <a:spcPct val="80000"/>
              </a:lnSpc>
              <a:spcBef>
                <a:spcPts val="600"/>
              </a:spcBef>
              <a:buClr>
                <a:srgbClr val="0000FF"/>
              </a:buClr>
              <a:buFont typeface="Wingdings" panose="05000000000000000000" pitchFamily="2" charset="2"/>
              <a:buChar char="q"/>
              <a:defRPr/>
            </a:pPr>
            <a:endParaRPr lang="uk-UA" alt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44671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2" name="object 2"/>
          <p:cNvPicPr/>
          <p:nvPr/>
        </p:nvPicPr>
        <p:blipFill>
          <a:blip r:embed="rId2"/>
          <a:stretch/>
        </p:blipFill>
        <p:spPr>
          <a:xfrm>
            <a:off x="1080" y="0"/>
            <a:ext cx="9142920" cy="6853473"/>
          </a:xfrm>
          <a:prstGeom prst="rect">
            <a:avLst/>
          </a:prstGeom>
          <a:ln w="0">
            <a:noFill/>
          </a:ln>
        </p:spPr>
      </p:pic>
      <p:sp>
        <p:nvSpPr>
          <p:cNvPr id="624" name="PlaceHolder 1"/>
          <p:cNvSpPr>
            <a:spLocks noGrp="1"/>
          </p:cNvSpPr>
          <p:nvPr>
            <p:ph type="sldNum" idx="4294967295"/>
          </p:nvPr>
        </p:nvSpPr>
        <p:spPr>
          <a:xfrm>
            <a:off x="8450280" y="6519600"/>
            <a:ext cx="283320" cy="3990240"/>
          </a:xfrm>
          <a:prstGeom prst="rect">
            <a:avLst/>
          </a:prstGeom>
          <a:noFill/>
          <a:ln w="0">
            <a:noFill/>
          </a:ln>
        </p:spPr>
        <p:txBody>
          <a:bodyPr lIns="0" tIns="13320" rIns="0" bIns="0" anchor="t">
            <a:noAutofit/>
          </a:bodyPr>
          <a:lstStyle/>
          <a:p>
            <a:pPr marL="38160">
              <a:lnSpc>
                <a:spcPct val="100000"/>
              </a:lnSpc>
              <a:spcBef>
                <a:spcPts val="105"/>
              </a:spcBef>
            </a:pPr>
            <a:fld id="{7B4598CB-EC18-4F69-ABA3-054D055A72F2}" type="slidenum">
              <a:rPr lang="uk-UA" sz="1200" b="0" strike="noStrike" spc="-26">
                <a:solidFill>
                  <a:srgbClr val="045C75"/>
                </a:solidFill>
                <a:latin typeface="Verdana"/>
                <a:ea typeface="DejaVu Sans"/>
              </a:rPr>
              <a:t>33</a:t>
            </a:fld>
            <a:endParaRPr lang="uk-UA" sz="1200" b="0" strike="noStrike" spc="-1">
              <a:latin typeface="Times New Roman"/>
            </a:endParaRPr>
          </a:p>
        </p:txBody>
      </p:sp>
      <p:sp>
        <p:nvSpPr>
          <p:cNvPr id="2" name="Прямокутник 1"/>
          <p:cNvSpPr/>
          <p:nvPr/>
        </p:nvSpPr>
        <p:spPr>
          <a:xfrm>
            <a:off x="36753" y="1134805"/>
            <a:ext cx="9107247" cy="40041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defRPr/>
            </a:pPr>
            <a:endParaRPr lang="uk-UA" altLang="ru-RU" sz="800" b="1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80000"/>
              </a:lnSpc>
              <a:defRPr/>
            </a:pPr>
            <a:endParaRPr lang="uk-UA" altLang="ru-RU" sz="800" b="1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80000"/>
              </a:lnSpc>
            </a:pPr>
            <a:r>
              <a:rPr lang="uk-UA" altLang="ru-RU" b="1" i="1" dirty="0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Міжнародний конкурс знавців рідної мови ім.Петра Яцика</a:t>
            </a:r>
          </a:p>
          <a:p>
            <a:pPr>
              <a:lnSpc>
                <a:spcPct val="80000"/>
              </a:lnSpc>
            </a:pPr>
            <a:endParaRPr lang="uk-UA" altLang="ru-RU" sz="800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ct val="80000"/>
              </a:lnSpc>
              <a:spcAft>
                <a:spcPts val="600"/>
              </a:spcAft>
            </a:pPr>
            <a:r>
              <a:rPr lang="ru-RU" altLang="ru-RU" b="1" dirty="0">
                <a:latin typeface="Verdana" panose="020B0604030504040204" pitchFamily="34" charset="0"/>
                <a:ea typeface="Verdana" panose="020B0604030504040204" pitchFamily="34" charset="0"/>
              </a:rPr>
              <a:t>Павлик Софія </a:t>
            </a:r>
            <a:r>
              <a:rPr lang="ru-RU" altLang="ru-RU" dirty="0">
                <a:latin typeface="Verdana" panose="020B0604030504040204" pitchFamily="34" charset="0"/>
                <a:ea typeface="Verdana" panose="020B0604030504040204" pitchFamily="34" charset="0"/>
              </a:rPr>
              <a:t>(9 клас) – </a:t>
            </a:r>
            <a:r>
              <a:rPr lang="ru-RU" altLang="ru-RU" b="1" dirty="0">
                <a:latin typeface="Verdana" panose="020B0604030504040204" pitchFamily="34" charset="0"/>
                <a:ea typeface="Verdana" panose="020B0604030504040204" pitchFamily="34" charset="0"/>
              </a:rPr>
              <a:t>ІІІ місце </a:t>
            </a:r>
            <a:r>
              <a:rPr lang="ru-RU" altLang="ru-RU" i="1" dirty="0">
                <a:latin typeface="Verdana" panose="020B0604030504040204" pitchFamily="34" charset="0"/>
                <a:ea typeface="Verdana" panose="020B0604030504040204" pitchFamily="34" charset="0"/>
              </a:rPr>
              <a:t>(учитель Подоляк І.В.)</a:t>
            </a:r>
          </a:p>
          <a:p>
            <a:pPr>
              <a:lnSpc>
                <a:spcPct val="80000"/>
              </a:lnSpc>
              <a:spcAft>
                <a:spcPts val="600"/>
              </a:spcAft>
            </a:pPr>
            <a:r>
              <a:rPr lang="ru-RU" altLang="ru-RU" b="1" dirty="0">
                <a:latin typeface="Verdana" panose="020B0604030504040204" pitchFamily="34" charset="0"/>
                <a:ea typeface="Verdana" panose="020B0604030504040204" pitchFamily="34" charset="0"/>
              </a:rPr>
              <a:t>Пташник Олеся </a:t>
            </a:r>
            <a:r>
              <a:rPr lang="ru-RU" altLang="ru-RU" dirty="0">
                <a:latin typeface="Verdana" panose="020B0604030504040204" pitchFamily="34" charset="0"/>
                <a:ea typeface="Verdana" panose="020B0604030504040204" pitchFamily="34" charset="0"/>
              </a:rPr>
              <a:t>(8 клас) </a:t>
            </a:r>
            <a:r>
              <a:rPr lang="ru-RU" altLang="ru-RU" b="1" dirty="0">
                <a:latin typeface="Verdana" panose="020B0604030504040204" pitchFamily="34" charset="0"/>
                <a:ea typeface="Verdana" panose="020B0604030504040204" pitchFamily="34" charset="0"/>
              </a:rPr>
              <a:t>-  ІІІ місце </a:t>
            </a:r>
            <a:r>
              <a:rPr lang="ru-RU" altLang="ru-RU" i="1" dirty="0">
                <a:latin typeface="Verdana" panose="020B0604030504040204" pitchFamily="34" charset="0"/>
                <a:ea typeface="Verdana" panose="020B0604030504040204" pitchFamily="34" charset="0"/>
              </a:rPr>
              <a:t>(учитель Саєнко І.Я.)</a:t>
            </a:r>
          </a:p>
          <a:p>
            <a:pPr>
              <a:lnSpc>
                <a:spcPct val="80000"/>
              </a:lnSpc>
              <a:spcAft>
                <a:spcPts val="600"/>
              </a:spcAft>
            </a:pPr>
            <a:r>
              <a:rPr lang="ru-RU" altLang="ru-RU" b="1" dirty="0">
                <a:latin typeface="Verdana" panose="020B0604030504040204" pitchFamily="34" charset="0"/>
                <a:ea typeface="Verdana" panose="020B0604030504040204" pitchFamily="34" charset="0"/>
              </a:rPr>
              <a:t>Гуржельський Олександр </a:t>
            </a:r>
            <a:r>
              <a:rPr lang="ru-RU" altLang="ru-RU" dirty="0">
                <a:latin typeface="Verdana" panose="020B0604030504040204" pitchFamily="34" charset="0"/>
                <a:ea typeface="Verdana" panose="020B0604030504040204" pitchFamily="34" charset="0"/>
              </a:rPr>
              <a:t>(7 клас) – </a:t>
            </a:r>
            <a:r>
              <a:rPr lang="ru-RU" altLang="ru-RU" b="1" dirty="0">
                <a:latin typeface="Verdana" panose="020B0604030504040204" pitchFamily="34" charset="0"/>
                <a:ea typeface="Verdana" panose="020B0604030504040204" pitchFamily="34" charset="0"/>
              </a:rPr>
              <a:t>ІІІ місце </a:t>
            </a:r>
            <a:r>
              <a:rPr lang="ru-RU" altLang="ru-RU" i="1" dirty="0">
                <a:latin typeface="Verdana" panose="020B0604030504040204" pitchFamily="34" charset="0"/>
                <a:ea typeface="Verdana" panose="020B0604030504040204" pitchFamily="34" charset="0"/>
              </a:rPr>
              <a:t>(учитель Паляниця І.І.)</a:t>
            </a:r>
          </a:p>
          <a:p>
            <a:pPr>
              <a:lnSpc>
                <a:spcPct val="80000"/>
              </a:lnSpc>
            </a:pPr>
            <a:r>
              <a:rPr lang="ru-RU" altLang="ru-RU" b="1" dirty="0">
                <a:latin typeface="Verdana" panose="020B0604030504040204" pitchFamily="34" charset="0"/>
                <a:ea typeface="Verdana" panose="020B0604030504040204" pitchFamily="34" charset="0"/>
              </a:rPr>
              <a:t>Кліщ Анастасія </a:t>
            </a:r>
            <a:r>
              <a:rPr lang="ru-RU" altLang="ru-RU" dirty="0">
                <a:latin typeface="Verdana" panose="020B0604030504040204" pitchFamily="34" charset="0"/>
                <a:ea typeface="Verdana" panose="020B0604030504040204" pitchFamily="34" charset="0"/>
              </a:rPr>
              <a:t>(3 клас) – </a:t>
            </a:r>
            <a:r>
              <a:rPr lang="ru-RU" altLang="ru-RU" b="1" dirty="0">
                <a:latin typeface="Verdana" panose="020B0604030504040204" pitchFamily="34" charset="0"/>
                <a:ea typeface="Verdana" panose="020B0604030504040204" pitchFamily="34" charset="0"/>
              </a:rPr>
              <a:t>ІІ місце </a:t>
            </a:r>
            <a:r>
              <a:rPr lang="ru-RU" altLang="ru-RU" i="1" dirty="0">
                <a:latin typeface="Verdana" panose="020B0604030504040204" pitchFamily="34" charset="0"/>
                <a:ea typeface="Verdana" panose="020B0604030504040204" pitchFamily="34" charset="0"/>
              </a:rPr>
              <a:t>(учитель Новосядла І.Б.)</a:t>
            </a:r>
          </a:p>
          <a:p>
            <a:pPr>
              <a:lnSpc>
                <a:spcPct val="80000"/>
              </a:lnSpc>
            </a:pPr>
            <a:endParaRPr lang="uk-UA" altLang="ru-RU" i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ct val="80000"/>
              </a:lnSpc>
            </a:pPr>
            <a:endParaRPr lang="uk-UA" altLang="ru-RU" sz="800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ct val="80000"/>
              </a:lnSpc>
            </a:pPr>
            <a:r>
              <a:rPr lang="uk-UA" altLang="ru-RU" b="1" i="1" dirty="0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Міжнародний мовно-літературний конкурс учнівської та студентської молоді ім.Тараса Шевченка</a:t>
            </a:r>
          </a:p>
          <a:p>
            <a:pPr>
              <a:lnSpc>
                <a:spcPct val="80000"/>
              </a:lnSpc>
            </a:pPr>
            <a:endParaRPr lang="uk-UA" altLang="ru-RU" sz="800" b="1" dirty="0">
              <a:solidFill>
                <a:srgbClr val="CC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>
              <a:lnSpc>
                <a:spcPct val="80000"/>
              </a:lnSpc>
            </a:pPr>
            <a:r>
              <a:rPr lang="ru-RU" b="1" dirty="0">
                <a:latin typeface="Verdana" panose="020B0604030504040204" pitchFamily="34" charset="0"/>
                <a:ea typeface="Verdana" panose="020B0604030504040204" pitchFamily="34" charset="0"/>
                <a:cs typeface="Arial" charset="0"/>
              </a:rPr>
              <a:t>Патрайко Вероніка </a:t>
            </a:r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  <a:cs typeface="Arial" charset="0"/>
              </a:rPr>
              <a:t>(10 клас) </a:t>
            </a:r>
            <a:r>
              <a:rPr lang="ru-RU" b="1" dirty="0">
                <a:latin typeface="Verdana" panose="020B0604030504040204" pitchFamily="34" charset="0"/>
                <a:ea typeface="Verdana" panose="020B0604030504040204" pitchFamily="34" charset="0"/>
                <a:cs typeface="Arial" charset="0"/>
              </a:rPr>
              <a:t>– ІІІ місце </a:t>
            </a:r>
            <a:r>
              <a:rPr lang="ru-RU" i="1" dirty="0">
                <a:latin typeface="Verdana" panose="020B0604030504040204" pitchFamily="34" charset="0"/>
                <a:ea typeface="Verdana" panose="020B0604030504040204" pitchFamily="34" charset="0"/>
                <a:cs typeface="Arial" charset="0"/>
              </a:rPr>
              <a:t>(учитель Паляниця І.І.)</a:t>
            </a:r>
          </a:p>
          <a:p>
            <a:pPr>
              <a:lnSpc>
                <a:spcPct val="80000"/>
              </a:lnSpc>
              <a:spcBef>
                <a:spcPts val="600"/>
              </a:spcBef>
              <a:buClr>
                <a:srgbClr val="0000FF"/>
              </a:buClr>
              <a:defRPr/>
            </a:pPr>
            <a:r>
              <a:rPr lang="ru-RU" b="1" dirty="0">
                <a:latin typeface="Verdana" panose="020B0604030504040204" pitchFamily="34" charset="0"/>
                <a:ea typeface="Verdana" panose="020B0604030504040204" pitchFamily="34" charset="0"/>
                <a:cs typeface="Arial" charset="0"/>
              </a:rPr>
              <a:t>Лиса Христина </a:t>
            </a:r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  <a:cs typeface="Arial" charset="0"/>
              </a:rPr>
              <a:t>(8 клас) </a:t>
            </a:r>
            <a:r>
              <a:rPr lang="ru-RU" b="1" dirty="0">
                <a:latin typeface="Verdana" panose="020B0604030504040204" pitchFamily="34" charset="0"/>
                <a:ea typeface="Verdana" panose="020B0604030504040204" pitchFamily="34" charset="0"/>
                <a:cs typeface="Arial" charset="0"/>
              </a:rPr>
              <a:t>– ІІІ місце </a:t>
            </a:r>
            <a:r>
              <a:rPr lang="ru-RU" i="1" dirty="0">
                <a:latin typeface="Verdana" panose="020B0604030504040204" pitchFamily="34" charset="0"/>
                <a:ea typeface="Verdana" panose="020B0604030504040204" pitchFamily="34" charset="0"/>
                <a:cs typeface="Arial" charset="0"/>
              </a:rPr>
              <a:t>(учитель Подоляк І.В.)</a:t>
            </a:r>
          </a:p>
          <a:p>
            <a:pPr>
              <a:lnSpc>
                <a:spcPct val="80000"/>
              </a:lnSpc>
              <a:spcBef>
                <a:spcPts val="600"/>
              </a:spcBef>
              <a:buClr>
                <a:srgbClr val="0000FF"/>
              </a:buClr>
              <a:defRPr/>
            </a:pPr>
            <a:r>
              <a:rPr lang="ru-RU" altLang="ru-RU" b="1" dirty="0">
                <a:latin typeface="Verdana" panose="020B0604030504040204" pitchFamily="34" charset="0"/>
                <a:ea typeface="Verdana" panose="020B0604030504040204" pitchFamily="34" charset="0"/>
              </a:rPr>
              <a:t>Гуржельський Олександр </a:t>
            </a:r>
            <a:r>
              <a:rPr lang="ru-RU" altLang="ru-RU" dirty="0">
                <a:latin typeface="Verdana" panose="020B0604030504040204" pitchFamily="34" charset="0"/>
                <a:ea typeface="Verdana" panose="020B0604030504040204" pitchFamily="34" charset="0"/>
              </a:rPr>
              <a:t>(7 клас) – </a:t>
            </a:r>
            <a:r>
              <a:rPr lang="ru-RU" altLang="ru-RU" b="1" dirty="0">
                <a:latin typeface="Verdana" panose="020B0604030504040204" pitchFamily="34" charset="0"/>
                <a:ea typeface="Verdana" panose="020B0604030504040204" pitchFamily="34" charset="0"/>
              </a:rPr>
              <a:t>ІІ місце </a:t>
            </a:r>
            <a:r>
              <a:rPr lang="ru-RU" altLang="ru-RU" i="1" dirty="0">
                <a:latin typeface="Verdana" panose="020B0604030504040204" pitchFamily="34" charset="0"/>
                <a:ea typeface="Verdana" panose="020B0604030504040204" pitchFamily="34" charset="0"/>
              </a:rPr>
              <a:t>(учитель Паляниця І.І.)</a:t>
            </a:r>
          </a:p>
          <a:p>
            <a:pPr>
              <a:lnSpc>
                <a:spcPct val="80000"/>
              </a:lnSpc>
              <a:spcBef>
                <a:spcPts val="600"/>
              </a:spcBef>
              <a:buClr>
                <a:srgbClr val="0000FF"/>
              </a:buClr>
              <a:defRPr/>
            </a:pPr>
            <a:endParaRPr lang="ru-RU" i="1" dirty="0">
              <a:latin typeface="Verdana" panose="020B0604030504040204" pitchFamily="34" charset="0"/>
              <a:ea typeface="Verdana" panose="020B0604030504040204" pitchFamily="34" charset="0"/>
              <a:cs typeface="Arial" charset="0"/>
            </a:endParaRPr>
          </a:p>
          <a:p>
            <a:pPr marL="285750" indent="-285750">
              <a:lnSpc>
                <a:spcPct val="80000"/>
              </a:lnSpc>
              <a:spcBef>
                <a:spcPts val="600"/>
              </a:spcBef>
              <a:buClr>
                <a:srgbClr val="0000FF"/>
              </a:buClr>
              <a:buFont typeface="Wingdings" panose="05000000000000000000" pitchFamily="2" charset="2"/>
              <a:buChar char="q"/>
              <a:defRPr/>
            </a:pPr>
            <a:endParaRPr lang="uk-UA" alt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615635" y="161796"/>
            <a:ext cx="7574529" cy="811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uk-UA" altLang="ru-RU" sz="2800" b="1" dirty="0">
                <a:solidFill>
                  <a:srgbClr val="0000FF"/>
                </a:solidFill>
                <a:latin typeface="Verdana" pitchFamily="34" charset="0"/>
              </a:rPr>
              <a:t>Участь у конкурсах</a:t>
            </a:r>
            <a:endParaRPr lang="ru-RU" altLang="ru-RU" sz="2800" b="1" dirty="0">
              <a:solidFill>
                <a:srgbClr val="0000FF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306539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2" name="object 2"/>
          <p:cNvPicPr/>
          <p:nvPr/>
        </p:nvPicPr>
        <p:blipFill>
          <a:blip r:embed="rId2"/>
          <a:stretch/>
        </p:blipFill>
        <p:spPr>
          <a:xfrm>
            <a:off x="0" y="0"/>
            <a:ext cx="9142920" cy="6858000"/>
          </a:xfrm>
          <a:prstGeom prst="rect">
            <a:avLst/>
          </a:prstGeom>
          <a:ln w="0">
            <a:noFill/>
          </a:ln>
        </p:spPr>
      </p:pic>
      <p:sp>
        <p:nvSpPr>
          <p:cNvPr id="623" name="object 5"/>
          <p:cNvSpPr/>
          <p:nvPr/>
        </p:nvSpPr>
        <p:spPr>
          <a:xfrm>
            <a:off x="513720" y="1829880"/>
            <a:ext cx="7969320" cy="25995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4040" rIns="0" bIns="0" anchor="t">
            <a:spAutoFit/>
          </a:bodyPr>
          <a:lstStyle/>
          <a:p>
            <a:pPr marL="12240" algn="ctr">
              <a:lnSpc>
                <a:spcPct val="100000"/>
              </a:lnSpc>
              <a:spcBef>
                <a:spcPts val="111"/>
              </a:spcBef>
            </a:pPr>
            <a:r>
              <a:rPr lang="uk-UA" sz="2800" b="1" i="1" strike="noStrike" spc="-1" dirty="0">
                <a:solidFill>
                  <a:srgbClr val="000000"/>
                </a:solidFill>
                <a:latin typeface="Verdana"/>
                <a:ea typeface="DejaVu Sans"/>
              </a:rPr>
              <a:t>Наш</a:t>
            </a:r>
            <a:r>
              <a:rPr lang="uk-UA" sz="2800" b="1" i="1" strike="noStrike" spc="-32" dirty="0">
                <a:solidFill>
                  <a:srgbClr val="000000"/>
                </a:solidFill>
                <a:latin typeface="Verdana"/>
                <a:ea typeface="DejaVu Sans"/>
              </a:rPr>
              <a:t> </a:t>
            </a:r>
            <a:r>
              <a:rPr lang="uk-UA" sz="2800" b="1" i="1" strike="noStrike" spc="-1" dirty="0">
                <a:solidFill>
                  <a:srgbClr val="000000"/>
                </a:solidFill>
                <a:latin typeface="Verdana"/>
                <a:ea typeface="DejaVu Sans"/>
              </a:rPr>
              <a:t>і</a:t>
            </a:r>
            <a:r>
              <a:rPr lang="uk-UA" sz="2800" b="1" i="1" strike="noStrike" spc="-12" dirty="0">
                <a:solidFill>
                  <a:srgbClr val="000000"/>
                </a:solidFill>
                <a:latin typeface="Verdana"/>
                <a:ea typeface="DejaVu Sans"/>
              </a:rPr>
              <a:t> активною </a:t>
            </a:r>
            <a:r>
              <a:rPr lang="uk-UA" sz="2800" b="1" i="1" spc="-1" dirty="0">
                <a:solidFill>
                  <a:srgbClr val="000000"/>
                </a:solidFill>
                <a:latin typeface="Verdana"/>
              </a:rPr>
              <a:t>час</a:t>
            </a:r>
            <a:r>
              <a:rPr lang="uk-UA" sz="2800" b="1" i="1" spc="-7" dirty="0">
                <a:solidFill>
                  <a:srgbClr val="000000"/>
                </a:solidFill>
                <a:latin typeface="Verdana"/>
              </a:rPr>
              <a:t> </a:t>
            </a:r>
            <a:r>
              <a:rPr lang="uk-UA" sz="2800" b="1" i="1" spc="-1" dirty="0">
                <a:solidFill>
                  <a:srgbClr val="000000"/>
                </a:solidFill>
                <a:latin typeface="Verdana"/>
              </a:rPr>
              <a:t>диктує</a:t>
            </a:r>
            <a:r>
              <a:rPr lang="uk-UA" sz="2800" b="1" i="1" spc="-75" dirty="0">
                <a:solidFill>
                  <a:srgbClr val="000000"/>
                </a:solidFill>
                <a:latin typeface="Verdana"/>
              </a:rPr>
              <a:t> </a:t>
            </a:r>
            <a:r>
              <a:rPr lang="uk-UA" sz="2800" b="1" i="1" spc="-1" dirty="0">
                <a:solidFill>
                  <a:srgbClr val="000000"/>
                </a:solidFill>
                <a:latin typeface="Verdana"/>
              </a:rPr>
              <a:t>потребу</a:t>
            </a:r>
            <a:r>
              <a:rPr lang="uk-UA" sz="2800" b="1" i="1" spc="-55" dirty="0">
                <a:solidFill>
                  <a:srgbClr val="000000"/>
                </a:solidFill>
                <a:latin typeface="Verdana"/>
              </a:rPr>
              <a:t> </a:t>
            </a:r>
            <a:r>
              <a:rPr lang="uk-UA" sz="2800" b="1" i="1" spc="-1" dirty="0">
                <a:solidFill>
                  <a:srgbClr val="000000"/>
                </a:solidFill>
                <a:latin typeface="Verdana"/>
              </a:rPr>
              <a:t>в </a:t>
            </a:r>
            <a:r>
              <a:rPr lang="uk-UA" sz="2800" b="1" i="1" spc="-12" dirty="0">
                <a:solidFill>
                  <a:srgbClr val="000000"/>
                </a:solidFill>
                <a:latin typeface="Verdana"/>
              </a:rPr>
              <a:t>формуванні </a:t>
            </a:r>
            <a:r>
              <a:rPr lang="uk-UA" sz="2800" b="1" i="1" spc="-1" dirty="0">
                <a:solidFill>
                  <a:srgbClr val="000000"/>
                </a:solidFill>
                <a:latin typeface="Verdana"/>
              </a:rPr>
              <a:t>громадянина</a:t>
            </a:r>
            <a:r>
              <a:rPr lang="uk-UA" sz="2800" b="1" i="1" spc="-60" dirty="0">
                <a:solidFill>
                  <a:srgbClr val="000000"/>
                </a:solidFill>
                <a:latin typeface="Verdana"/>
              </a:rPr>
              <a:t> </a:t>
            </a:r>
            <a:r>
              <a:rPr lang="uk-UA" sz="2800" b="1" i="1" spc="-1" dirty="0">
                <a:solidFill>
                  <a:srgbClr val="000000"/>
                </a:solidFill>
                <a:latin typeface="Verdana"/>
              </a:rPr>
              <a:t>з</a:t>
            </a:r>
            <a:r>
              <a:rPr lang="uk-UA" sz="2800" b="1" i="1" spc="-15" dirty="0">
                <a:solidFill>
                  <a:srgbClr val="000000"/>
                </a:solidFill>
                <a:latin typeface="Verdana"/>
              </a:rPr>
              <a:t> </a:t>
            </a:r>
            <a:r>
              <a:rPr lang="uk-UA" sz="2800" b="1" i="1" spc="-1" dirty="0">
                <a:solidFill>
                  <a:srgbClr val="000000"/>
                </a:solidFill>
                <a:latin typeface="Verdana"/>
              </a:rPr>
              <a:t>високим</a:t>
            </a:r>
            <a:r>
              <a:rPr lang="uk-UA" sz="2800" b="1" i="1" spc="-55" dirty="0">
                <a:solidFill>
                  <a:srgbClr val="000000"/>
                </a:solidFill>
                <a:latin typeface="Verdana"/>
              </a:rPr>
              <a:t> </a:t>
            </a:r>
            <a:r>
              <a:rPr lang="uk-UA" sz="2800" b="1" i="1" spc="-12" dirty="0">
                <a:solidFill>
                  <a:srgbClr val="000000"/>
                </a:solidFill>
                <a:latin typeface="Verdana"/>
              </a:rPr>
              <a:t>рівнем</a:t>
            </a:r>
            <a:r>
              <a:rPr lang="uk-UA" sz="2800" spc="-1" dirty="0"/>
              <a:t> </a:t>
            </a:r>
            <a:r>
              <a:rPr lang="uk-UA" sz="2800" b="1" i="1" spc="-1" dirty="0">
                <a:solidFill>
                  <a:srgbClr val="000000"/>
                </a:solidFill>
                <a:latin typeface="Verdana"/>
              </a:rPr>
              <a:t>правової</a:t>
            </a:r>
            <a:r>
              <a:rPr lang="uk-UA" sz="2800" b="1" i="1" spc="-15" dirty="0">
                <a:solidFill>
                  <a:srgbClr val="000000"/>
                </a:solidFill>
                <a:latin typeface="Verdana"/>
              </a:rPr>
              <a:t> </a:t>
            </a:r>
            <a:r>
              <a:rPr lang="uk-UA" sz="2800" b="1" i="1" spc="-1" dirty="0">
                <a:solidFill>
                  <a:srgbClr val="000000"/>
                </a:solidFill>
                <a:latin typeface="Verdana"/>
              </a:rPr>
              <a:t>культури</a:t>
            </a:r>
            <a:r>
              <a:rPr lang="uk-UA" sz="2800" b="1" i="1" spc="-86" dirty="0">
                <a:solidFill>
                  <a:srgbClr val="000000"/>
                </a:solidFill>
                <a:latin typeface="Verdana"/>
              </a:rPr>
              <a:t> та </a:t>
            </a:r>
            <a:r>
              <a:rPr lang="uk-UA" sz="2800" b="1" i="1" strike="noStrike" spc="-1" dirty="0">
                <a:solidFill>
                  <a:srgbClr val="000000"/>
                </a:solidFill>
                <a:latin typeface="Verdana"/>
                <a:ea typeface="DejaVu Sans"/>
              </a:rPr>
              <a:t>життєвою</a:t>
            </a:r>
            <a:r>
              <a:rPr lang="uk-UA" sz="2800" b="1" i="1" strike="noStrike" spc="-55" dirty="0">
                <a:solidFill>
                  <a:srgbClr val="000000"/>
                </a:solidFill>
                <a:latin typeface="Verdana"/>
                <a:ea typeface="DejaVu Sans"/>
              </a:rPr>
              <a:t> </a:t>
            </a:r>
            <a:r>
              <a:rPr lang="uk-UA" sz="2800" b="1" i="1" strike="noStrike" spc="-12" dirty="0">
                <a:solidFill>
                  <a:srgbClr val="000000"/>
                </a:solidFill>
                <a:latin typeface="Verdana"/>
                <a:ea typeface="DejaVu Sans"/>
              </a:rPr>
              <a:t>позицією</a:t>
            </a:r>
            <a:endParaRPr lang="uk-UA" sz="2800" b="0" strike="noStrike" spc="-1" dirty="0">
              <a:latin typeface="Arial"/>
            </a:endParaRPr>
          </a:p>
          <a:p>
            <a:pPr marL="872640">
              <a:lnSpc>
                <a:spcPct val="100000"/>
              </a:lnSpc>
              <a:spcBef>
                <a:spcPts val="40"/>
              </a:spcBef>
            </a:pPr>
            <a:endParaRPr lang="uk-UA" sz="2800" b="0" strike="noStrike" spc="-1" dirty="0">
              <a:latin typeface="Arial"/>
            </a:endParaRPr>
          </a:p>
          <a:p>
            <a:pPr marL="720" algn="ctr">
              <a:lnSpc>
                <a:spcPct val="100000"/>
              </a:lnSpc>
              <a:spcBef>
                <a:spcPts val="6"/>
              </a:spcBef>
            </a:pPr>
            <a:r>
              <a:rPr lang="uk-UA" sz="2800" b="1" i="1" strike="noStrike" spc="-1" dirty="0">
                <a:solidFill>
                  <a:srgbClr val="002BC0"/>
                </a:solidFill>
                <a:latin typeface="Verdana"/>
                <a:ea typeface="DejaVu Sans"/>
              </a:rPr>
              <a:t>Проведено</a:t>
            </a:r>
            <a:r>
              <a:rPr lang="uk-UA" sz="2800" b="1" i="1" strike="noStrike" spc="-60" dirty="0">
                <a:solidFill>
                  <a:srgbClr val="002BC0"/>
                </a:solidFill>
                <a:latin typeface="Verdana"/>
                <a:ea typeface="DejaVu Sans"/>
              </a:rPr>
              <a:t> </a:t>
            </a:r>
            <a:r>
              <a:rPr lang="uk-UA" sz="2800" b="1" i="1" strike="noStrike" spc="-12" dirty="0">
                <a:solidFill>
                  <a:srgbClr val="002BC0"/>
                </a:solidFill>
                <a:latin typeface="Verdana"/>
                <a:ea typeface="DejaVu Sans"/>
              </a:rPr>
              <a:t>зустрічі…</a:t>
            </a:r>
            <a:endParaRPr lang="uk-UA" sz="2800" b="0" strike="noStrike" spc="-1" dirty="0">
              <a:latin typeface="Arial"/>
            </a:endParaRPr>
          </a:p>
        </p:txBody>
      </p:sp>
      <p:sp>
        <p:nvSpPr>
          <p:cNvPr id="624" name="PlaceHolder 1"/>
          <p:cNvSpPr>
            <a:spLocks noGrp="1"/>
          </p:cNvSpPr>
          <p:nvPr>
            <p:ph type="sldNum" idx="4294967295"/>
          </p:nvPr>
        </p:nvSpPr>
        <p:spPr>
          <a:xfrm>
            <a:off x="8450280" y="6519600"/>
            <a:ext cx="283320" cy="3990240"/>
          </a:xfrm>
          <a:prstGeom prst="rect">
            <a:avLst/>
          </a:prstGeom>
          <a:noFill/>
          <a:ln w="0">
            <a:noFill/>
          </a:ln>
        </p:spPr>
        <p:txBody>
          <a:bodyPr lIns="0" tIns="13320" rIns="0" bIns="0" anchor="t">
            <a:noAutofit/>
          </a:bodyPr>
          <a:lstStyle/>
          <a:p>
            <a:pPr marL="38160">
              <a:lnSpc>
                <a:spcPct val="100000"/>
              </a:lnSpc>
              <a:spcBef>
                <a:spcPts val="105"/>
              </a:spcBef>
            </a:pPr>
            <a:fld id="{7B4598CB-EC18-4F69-ABA3-054D055A72F2}" type="slidenum">
              <a:rPr lang="uk-UA" sz="1200" b="0" strike="noStrike" spc="-26">
                <a:solidFill>
                  <a:srgbClr val="045C75"/>
                </a:solidFill>
                <a:latin typeface="Verdana"/>
                <a:ea typeface="DejaVu Sans"/>
              </a:rPr>
              <a:t>34</a:t>
            </a:fld>
            <a:endParaRPr lang="uk-UA" sz="12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56613780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5" name="object 4"/>
          <p:cNvGrpSpPr/>
          <p:nvPr/>
        </p:nvGrpSpPr>
        <p:grpSpPr>
          <a:xfrm>
            <a:off x="1800" y="0"/>
            <a:ext cx="9141480" cy="6864120"/>
            <a:chOff x="1800" y="0"/>
            <a:chExt cx="9141480" cy="6864120"/>
          </a:xfrm>
        </p:grpSpPr>
        <p:pic>
          <p:nvPicPr>
            <p:cNvPr id="626" name="object 5"/>
            <p:cNvPicPr/>
            <p:nvPr/>
          </p:nvPicPr>
          <p:blipFill>
            <a:blip r:embed="rId2"/>
            <a:stretch/>
          </p:blipFill>
          <p:spPr>
            <a:xfrm>
              <a:off x="7626240" y="3224520"/>
              <a:ext cx="1367280" cy="363888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627" name="object 6"/>
            <p:cNvSpPr/>
            <p:nvPr/>
          </p:nvSpPr>
          <p:spPr>
            <a:xfrm>
              <a:off x="7714800" y="3337920"/>
              <a:ext cx="1196640" cy="3522600"/>
            </a:xfrm>
            <a:custGeom>
              <a:avLst/>
              <a:gdLst/>
              <a:ahLst/>
              <a:cxnLst/>
              <a:rect l="l" t="t" r="r" b="b"/>
              <a:pathLst>
                <a:path w="1198245" h="3520440">
                  <a:moveTo>
                    <a:pt x="1197831" y="0"/>
                  </a:moveTo>
                  <a:lnTo>
                    <a:pt x="1129889" y="18297"/>
                  </a:lnTo>
                  <a:lnTo>
                    <a:pt x="1091180" y="30901"/>
                  </a:lnTo>
                  <a:lnTo>
                    <a:pt x="1049895" y="46196"/>
                  </a:lnTo>
                  <a:lnTo>
                    <a:pt x="1006469" y="64472"/>
                  </a:lnTo>
                  <a:lnTo>
                    <a:pt x="961339" y="86019"/>
                  </a:lnTo>
                  <a:lnTo>
                    <a:pt x="914940" y="111128"/>
                  </a:lnTo>
                  <a:lnTo>
                    <a:pt x="867710" y="140088"/>
                  </a:lnTo>
                  <a:lnTo>
                    <a:pt x="820084" y="173191"/>
                  </a:lnTo>
                  <a:lnTo>
                    <a:pt x="772499" y="210726"/>
                  </a:lnTo>
                  <a:lnTo>
                    <a:pt x="725391" y="252984"/>
                  </a:lnTo>
                  <a:lnTo>
                    <a:pt x="681975" y="297086"/>
                  </a:lnTo>
                  <a:lnTo>
                    <a:pt x="642215" y="342493"/>
                  </a:lnTo>
                  <a:lnTo>
                    <a:pt x="605954" y="388959"/>
                  </a:lnTo>
                  <a:lnTo>
                    <a:pt x="573036" y="436236"/>
                  </a:lnTo>
                  <a:lnTo>
                    <a:pt x="543307" y="484076"/>
                  </a:lnTo>
                  <a:lnTo>
                    <a:pt x="516611" y="532232"/>
                  </a:lnTo>
                  <a:lnTo>
                    <a:pt x="492792" y="580457"/>
                  </a:lnTo>
                  <a:lnTo>
                    <a:pt x="471696" y="628504"/>
                  </a:lnTo>
                  <a:lnTo>
                    <a:pt x="453166" y="676124"/>
                  </a:lnTo>
                  <a:lnTo>
                    <a:pt x="437047" y="723071"/>
                  </a:lnTo>
                  <a:lnTo>
                    <a:pt x="423185" y="769097"/>
                  </a:lnTo>
                  <a:lnTo>
                    <a:pt x="411423" y="813955"/>
                  </a:lnTo>
                  <a:lnTo>
                    <a:pt x="401606" y="857397"/>
                  </a:lnTo>
                  <a:lnTo>
                    <a:pt x="393578" y="899176"/>
                  </a:lnTo>
                  <a:lnTo>
                    <a:pt x="387185" y="939045"/>
                  </a:lnTo>
                  <a:lnTo>
                    <a:pt x="378681" y="1012063"/>
                  </a:lnTo>
                  <a:lnTo>
                    <a:pt x="374217" y="1077327"/>
                  </a:lnTo>
                  <a:lnTo>
                    <a:pt x="372453" y="1138729"/>
                  </a:lnTo>
                  <a:lnTo>
                    <a:pt x="373138" y="1196607"/>
                  </a:lnTo>
                  <a:lnTo>
                    <a:pt x="376021" y="1251303"/>
                  </a:lnTo>
                  <a:lnTo>
                    <a:pt x="380853" y="1303156"/>
                  </a:lnTo>
                  <a:lnTo>
                    <a:pt x="387382" y="1352508"/>
                  </a:lnTo>
                  <a:lnTo>
                    <a:pt x="395360" y="1399699"/>
                  </a:lnTo>
                  <a:lnTo>
                    <a:pt x="404535" y="1445070"/>
                  </a:lnTo>
                  <a:lnTo>
                    <a:pt x="414657" y="1488960"/>
                  </a:lnTo>
                  <a:lnTo>
                    <a:pt x="425476" y="1531711"/>
                  </a:lnTo>
                  <a:lnTo>
                    <a:pt x="436741" y="1573662"/>
                  </a:lnTo>
                  <a:lnTo>
                    <a:pt x="448203" y="1615155"/>
                  </a:lnTo>
                  <a:lnTo>
                    <a:pt x="459610" y="1656529"/>
                  </a:lnTo>
                  <a:lnTo>
                    <a:pt x="470713" y="1698126"/>
                  </a:lnTo>
                  <a:lnTo>
                    <a:pt x="481262" y="1740285"/>
                  </a:lnTo>
                  <a:lnTo>
                    <a:pt x="491005" y="1783348"/>
                  </a:lnTo>
                  <a:lnTo>
                    <a:pt x="499694" y="1827654"/>
                  </a:lnTo>
                  <a:lnTo>
                    <a:pt x="507076" y="1873545"/>
                  </a:lnTo>
                  <a:lnTo>
                    <a:pt x="512903" y="1921360"/>
                  </a:lnTo>
                  <a:lnTo>
                    <a:pt x="516924" y="1971440"/>
                  </a:lnTo>
                  <a:lnTo>
                    <a:pt x="518889" y="2024126"/>
                  </a:lnTo>
                  <a:lnTo>
                    <a:pt x="518803" y="2095536"/>
                  </a:lnTo>
                  <a:lnTo>
                    <a:pt x="516272" y="2162749"/>
                  </a:lnTo>
                  <a:lnTo>
                    <a:pt x="511443" y="2225982"/>
                  </a:lnTo>
                  <a:lnTo>
                    <a:pt x="504462" y="2285450"/>
                  </a:lnTo>
                  <a:lnTo>
                    <a:pt x="495478" y="2341372"/>
                  </a:lnTo>
                  <a:lnTo>
                    <a:pt x="484636" y="2393965"/>
                  </a:lnTo>
                  <a:lnTo>
                    <a:pt x="472084" y="2443444"/>
                  </a:lnTo>
                  <a:lnTo>
                    <a:pt x="457968" y="2490027"/>
                  </a:lnTo>
                  <a:lnTo>
                    <a:pt x="442435" y="2533930"/>
                  </a:lnTo>
                  <a:lnTo>
                    <a:pt x="425632" y="2575372"/>
                  </a:lnTo>
                  <a:lnTo>
                    <a:pt x="407705" y="2614568"/>
                  </a:lnTo>
                  <a:lnTo>
                    <a:pt x="388803" y="2651736"/>
                  </a:lnTo>
                  <a:lnTo>
                    <a:pt x="369071" y="2687092"/>
                  </a:lnTo>
                  <a:lnTo>
                    <a:pt x="348657" y="2720854"/>
                  </a:lnTo>
                  <a:lnTo>
                    <a:pt x="327707" y="2753237"/>
                  </a:lnTo>
                  <a:lnTo>
                    <a:pt x="284787" y="2814739"/>
                  </a:lnTo>
                  <a:lnTo>
                    <a:pt x="236366" y="2878437"/>
                  </a:lnTo>
                  <a:lnTo>
                    <a:pt x="207802" y="2912495"/>
                  </a:lnTo>
                  <a:lnTo>
                    <a:pt x="178213" y="2947414"/>
                  </a:lnTo>
                  <a:lnTo>
                    <a:pt x="148396" y="2984142"/>
                  </a:lnTo>
                  <a:lnTo>
                    <a:pt x="119145" y="3023629"/>
                  </a:lnTo>
                  <a:lnTo>
                    <a:pt x="91256" y="3066823"/>
                  </a:lnTo>
                  <a:lnTo>
                    <a:pt x="65525" y="3114673"/>
                  </a:lnTo>
                  <a:lnTo>
                    <a:pt x="42746" y="3168128"/>
                  </a:lnTo>
                  <a:lnTo>
                    <a:pt x="23716" y="3228136"/>
                  </a:lnTo>
                  <a:lnTo>
                    <a:pt x="13038" y="3276073"/>
                  </a:lnTo>
                  <a:lnTo>
                    <a:pt x="5522" y="3324554"/>
                  </a:lnTo>
                  <a:lnTo>
                    <a:pt x="1173" y="3373405"/>
                  </a:lnTo>
                  <a:lnTo>
                    <a:pt x="0" y="3422452"/>
                  </a:lnTo>
                  <a:lnTo>
                    <a:pt x="2008" y="3471522"/>
                  </a:lnTo>
                  <a:lnTo>
                    <a:pt x="7206" y="3520439"/>
                  </a:lnTo>
                </a:path>
              </a:pathLst>
            </a:custGeom>
            <a:noFill/>
            <a:ln w="18288">
              <a:solidFill>
                <a:srgbClr val="FCD25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uk-UA"/>
            </a:p>
          </p:txBody>
        </p:sp>
        <p:pic>
          <p:nvPicPr>
            <p:cNvPr id="628" name="object 7"/>
            <p:cNvPicPr/>
            <p:nvPr/>
          </p:nvPicPr>
          <p:blipFill>
            <a:blip r:embed="rId3"/>
            <a:stretch/>
          </p:blipFill>
          <p:spPr>
            <a:xfrm>
              <a:off x="7753680" y="3044880"/>
              <a:ext cx="1388880" cy="381852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629" name="object 8"/>
            <p:cNvSpPr/>
            <p:nvPr/>
          </p:nvSpPr>
          <p:spPr>
            <a:xfrm>
              <a:off x="7945560" y="3154680"/>
              <a:ext cx="1193760" cy="3703320"/>
            </a:xfrm>
            <a:custGeom>
              <a:avLst/>
              <a:gdLst/>
              <a:ahLst/>
              <a:cxnLst/>
              <a:rect l="l" t="t" r="r" b="b"/>
              <a:pathLst>
                <a:path w="1195070" h="3700779">
                  <a:moveTo>
                    <a:pt x="1194783" y="0"/>
                  </a:moveTo>
                  <a:lnTo>
                    <a:pt x="1127002" y="19244"/>
                  </a:lnTo>
                  <a:lnTo>
                    <a:pt x="1088389" y="32484"/>
                  </a:lnTo>
                  <a:lnTo>
                    <a:pt x="1047206" y="48546"/>
                  </a:lnTo>
                  <a:lnTo>
                    <a:pt x="1003889" y="67734"/>
                  </a:lnTo>
                  <a:lnTo>
                    <a:pt x="958871" y="90356"/>
                  </a:lnTo>
                  <a:lnTo>
                    <a:pt x="912588" y="116717"/>
                  </a:lnTo>
                  <a:lnTo>
                    <a:pt x="865473" y="147124"/>
                  </a:lnTo>
                  <a:lnTo>
                    <a:pt x="817961" y="181883"/>
                  </a:lnTo>
                  <a:lnTo>
                    <a:pt x="770487" y="221301"/>
                  </a:lnTo>
                  <a:lnTo>
                    <a:pt x="723486" y="265683"/>
                  </a:lnTo>
                  <a:lnTo>
                    <a:pt x="682487" y="309366"/>
                  </a:lnTo>
                  <a:lnTo>
                    <a:pt x="644750" y="354287"/>
                  </a:lnTo>
                  <a:lnTo>
                    <a:pt x="610142" y="400228"/>
                  </a:lnTo>
                  <a:lnTo>
                    <a:pt x="578533" y="446969"/>
                  </a:lnTo>
                  <a:lnTo>
                    <a:pt x="549793" y="494293"/>
                  </a:lnTo>
                  <a:lnTo>
                    <a:pt x="523790" y="541979"/>
                  </a:lnTo>
                  <a:lnTo>
                    <a:pt x="500393" y="589809"/>
                  </a:lnTo>
                  <a:lnTo>
                    <a:pt x="479473" y="637562"/>
                  </a:lnTo>
                  <a:lnTo>
                    <a:pt x="460897" y="685022"/>
                  </a:lnTo>
                  <a:lnTo>
                    <a:pt x="444536" y="731967"/>
                  </a:lnTo>
                  <a:lnTo>
                    <a:pt x="430258" y="778179"/>
                  </a:lnTo>
                  <a:lnTo>
                    <a:pt x="417933" y="823439"/>
                  </a:lnTo>
                  <a:lnTo>
                    <a:pt x="407430" y="867528"/>
                  </a:lnTo>
                  <a:lnTo>
                    <a:pt x="398618" y="910227"/>
                  </a:lnTo>
                  <a:lnTo>
                    <a:pt x="391366" y="951316"/>
                  </a:lnTo>
                  <a:lnTo>
                    <a:pt x="385544" y="990577"/>
                  </a:lnTo>
                  <a:lnTo>
                    <a:pt x="377665" y="1062735"/>
                  </a:lnTo>
                  <a:lnTo>
                    <a:pt x="373358" y="1128231"/>
                  </a:lnTo>
                  <a:lnTo>
                    <a:pt x="371515" y="1190017"/>
                  </a:lnTo>
                  <a:lnTo>
                    <a:pt x="371919" y="1248403"/>
                  </a:lnTo>
                  <a:lnTo>
                    <a:pt x="374353" y="1303701"/>
                  </a:lnTo>
                  <a:lnTo>
                    <a:pt x="378599" y="1356221"/>
                  </a:lnTo>
                  <a:lnTo>
                    <a:pt x="384440" y="1406275"/>
                  </a:lnTo>
                  <a:lnTo>
                    <a:pt x="391659" y="1454173"/>
                  </a:lnTo>
                  <a:lnTo>
                    <a:pt x="400039" y="1500227"/>
                  </a:lnTo>
                  <a:lnTo>
                    <a:pt x="409363" y="1544746"/>
                  </a:lnTo>
                  <a:lnTo>
                    <a:pt x="419413" y="1588042"/>
                  </a:lnTo>
                  <a:lnTo>
                    <a:pt x="429973" y="1630425"/>
                  </a:lnTo>
                  <a:lnTo>
                    <a:pt x="462534" y="1755212"/>
                  </a:lnTo>
                  <a:lnTo>
                    <a:pt x="472959" y="1797055"/>
                  </a:lnTo>
                  <a:lnTo>
                    <a:pt x="482806" y="1839540"/>
                  </a:lnTo>
                  <a:lnTo>
                    <a:pt x="491860" y="1882979"/>
                  </a:lnTo>
                  <a:lnTo>
                    <a:pt x="499903" y="1927681"/>
                  </a:lnTo>
                  <a:lnTo>
                    <a:pt x="506717" y="1973958"/>
                  </a:lnTo>
                  <a:lnTo>
                    <a:pt x="512086" y="2022120"/>
                  </a:lnTo>
                  <a:lnTo>
                    <a:pt x="515792" y="2072479"/>
                  </a:lnTo>
                  <a:lnTo>
                    <a:pt x="517619" y="2125344"/>
                  </a:lnTo>
                  <a:lnTo>
                    <a:pt x="517583" y="2196497"/>
                  </a:lnTo>
                  <a:lnTo>
                    <a:pt x="515355" y="2263682"/>
                  </a:lnTo>
                  <a:lnTo>
                    <a:pt x="511058" y="2327094"/>
                  </a:lnTo>
                  <a:lnTo>
                    <a:pt x="504816" y="2386926"/>
                  </a:lnTo>
                  <a:lnTo>
                    <a:pt x="496754" y="2443372"/>
                  </a:lnTo>
                  <a:lnTo>
                    <a:pt x="486997" y="2496627"/>
                  </a:lnTo>
                  <a:lnTo>
                    <a:pt x="475669" y="2546882"/>
                  </a:lnTo>
                  <a:lnTo>
                    <a:pt x="462894" y="2594333"/>
                  </a:lnTo>
                  <a:lnTo>
                    <a:pt x="448797" y="2639172"/>
                  </a:lnTo>
                  <a:lnTo>
                    <a:pt x="433502" y="2681594"/>
                  </a:lnTo>
                  <a:lnTo>
                    <a:pt x="417134" y="2721792"/>
                  </a:lnTo>
                  <a:lnTo>
                    <a:pt x="399816" y="2759960"/>
                  </a:lnTo>
                  <a:lnTo>
                    <a:pt x="381675" y="2796291"/>
                  </a:lnTo>
                  <a:lnTo>
                    <a:pt x="362833" y="2830980"/>
                  </a:lnTo>
                  <a:lnTo>
                    <a:pt x="343415" y="2864219"/>
                  </a:lnTo>
                  <a:lnTo>
                    <a:pt x="303350" y="2927124"/>
                  </a:lnTo>
                  <a:lnTo>
                    <a:pt x="262476" y="2986557"/>
                  </a:lnTo>
                  <a:lnTo>
                    <a:pt x="238546" y="3018847"/>
                  </a:lnTo>
                  <a:lnTo>
                    <a:pt x="213090" y="3050980"/>
                  </a:lnTo>
                  <a:lnTo>
                    <a:pt x="186684" y="3083684"/>
                  </a:lnTo>
                  <a:lnTo>
                    <a:pt x="159906" y="3117685"/>
                  </a:lnTo>
                  <a:lnTo>
                    <a:pt x="133332" y="3153708"/>
                  </a:lnTo>
                  <a:lnTo>
                    <a:pt x="107540" y="3192481"/>
                  </a:lnTo>
                  <a:lnTo>
                    <a:pt x="83105" y="3234729"/>
                  </a:lnTo>
                  <a:lnTo>
                    <a:pt x="60605" y="3281179"/>
                  </a:lnTo>
                  <a:lnTo>
                    <a:pt x="40616" y="3332558"/>
                  </a:lnTo>
                  <a:lnTo>
                    <a:pt x="23716" y="3389591"/>
                  </a:lnTo>
                  <a:lnTo>
                    <a:pt x="13038" y="3439926"/>
                  </a:lnTo>
                  <a:lnTo>
                    <a:pt x="5522" y="3490832"/>
                  </a:lnTo>
                  <a:lnTo>
                    <a:pt x="1173" y="3542127"/>
                  </a:lnTo>
                  <a:lnTo>
                    <a:pt x="0" y="3593628"/>
                  </a:lnTo>
                  <a:lnTo>
                    <a:pt x="2008" y="3645152"/>
                  </a:lnTo>
                  <a:lnTo>
                    <a:pt x="7206" y="3696515"/>
                  </a:lnTo>
                  <a:lnTo>
                    <a:pt x="1194783" y="3700294"/>
                  </a:lnTo>
                  <a:lnTo>
                    <a:pt x="119478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uk-UA"/>
            </a:p>
          </p:txBody>
        </p:sp>
        <p:pic>
          <p:nvPicPr>
            <p:cNvPr id="630" name="object 9"/>
            <p:cNvPicPr/>
            <p:nvPr/>
          </p:nvPicPr>
          <p:blipFill>
            <a:blip r:embed="rId4"/>
            <a:stretch/>
          </p:blipFill>
          <p:spPr>
            <a:xfrm>
              <a:off x="7864200" y="3584520"/>
              <a:ext cx="1278720" cy="327888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631" name="object 10"/>
            <p:cNvSpPr/>
            <p:nvPr/>
          </p:nvSpPr>
          <p:spPr>
            <a:xfrm>
              <a:off x="8055360" y="3694680"/>
              <a:ext cx="1083960" cy="3169080"/>
            </a:xfrm>
            <a:custGeom>
              <a:avLst/>
              <a:gdLst/>
              <a:ahLst/>
              <a:cxnLst/>
              <a:rect l="l" t="t" r="r" b="b"/>
              <a:pathLst>
                <a:path w="1085215" h="3167379">
                  <a:moveTo>
                    <a:pt x="1084780" y="0"/>
                  </a:moveTo>
                  <a:lnTo>
                    <a:pt x="1076015" y="52158"/>
                  </a:lnTo>
                  <a:lnTo>
                    <a:pt x="1066428" y="104115"/>
                  </a:lnTo>
                  <a:lnTo>
                    <a:pt x="1056021" y="155858"/>
                  </a:lnTo>
                  <a:lnTo>
                    <a:pt x="1044798" y="207374"/>
                  </a:lnTo>
                  <a:lnTo>
                    <a:pt x="1032760" y="258650"/>
                  </a:lnTo>
                  <a:lnTo>
                    <a:pt x="1019911" y="309675"/>
                  </a:lnTo>
                  <a:lnTo>
                    <a:pt x="1006254" y="360435"/>
                  </a:lnTo>
                  <a:lnTo>
                    <a:pt x="991791" y="410919"/>
                  </a:lnTo>
                  <a:lnTo>
                    <a:pt x="976525" y="461113"/>
                  </a:lnTo>
                  <a:lnTo>
                    <a:pt x="960459" y="511006"/>
                  </a:lnTo>
                  <a:lnTo>
                    <a:pt x="943596" y="560584"/>
                  </a:lnTo>
                  <a:lnTo>
                    <a:pt x="925938" y="609836"/>
                  </a:lnTo>
                  <a:lnTo>
                    <a:pt x="907488" y="658749"/>
                  </a:lnTo>
                  <a:lnTo>
                    <a:pt x="884142" y="717409"/>
                  </a:lnTo>
                  <a:lnTo>
                    <a:pt x="860434" y="773692"/>
                  </a:lnTo>
                  <a:lnTo>
                    <a:pt x="836458" y="827667"/>
                  </a:lnTo>
                  <a:lnTo>
                    <a:pt x="812311" y="879403"/>
                  </a:lnTo>
                  <a:lnTo>
                    <a:pt x="788089" y="928967"/>
                  </a:lnTo>
                  <a:lnTo>
                    <a:pt x="763887" y="976429"/>
                  </a:lnTo>
                  <a:lnTo>
                    <a:pt x="739800" y="1021857"/>
                  </a:lnTo>
                  <a:lnTo>
                    <a:pt x="715926" y="1065320"/>
                  </a:lnTo>
                  <a:lnTo>
                    <a:pt x="692359" y="1106887"/>
                  </a:lnTo>
                  <a:lnTo>
                    <a:pt x="669196" y="1146625"/>
                  </a:lnTo>
                  <a:lnTo>
                    <a:pt x="646533" y="1184603"/>
                  </a:lnTo>
                  <a:lnTo>
                    <a:pt x="624464" y="1220891"/>
                  </a:lnTo>
                  <a:lnTo>
                    <a:pt x="582495" y="1288669"/>
                  </a:lnTo>
                  <a:lnTo>
                    <a:pt x="539014" y="1357123"/>
                  </a:lnTo>
                  <a:lnTo>
                    <a:pt x="498381" y="1418594"/>
                  </a:lnTo>
                  <a:lnTo>
                    <a:pt x="460437" y="1473747"/>
                  </a:lnTo>
                  <a:lnTo>
                    <a:pt x="425020" y="1523252"/>
                  </a:lnTo>
                  <a:lnTo>
                    <a:pt x="391971" y="1567774"/>
                  </a:lnTo>
                  <a:lnTo>
                    <a:pt x="361130" y="1607981"/>
                  </a:lnTo>
                  <a:lnTo>
                    <a:pt x="332337" y="1644541"/>
                  </a:lnTo>
                  <a:lnTo>
                    <a:pt x="256647" y="1739010"/>
                  </a:lnTo>
                  <a:lnTo>
                    <a:pt x="234446" y="1767654"/>
                  </a:lnTo>
                  <a:lnTo>
                    <a:pt x="193630" y="1824678"/>
                  </a:lnTo>
                  <a:lnTo>
                    <a:pt x="156526" y="1885799"/>
                  </a:lnTo>
                  <a:lnTo>
                    <a:pt x="121856" y="1956357"/>
                  </a:lnTo>
                  <a:lnTo>
                    <a:pt x="105033" y="1996843"/>
                  </a:lnTo>
                  <a:lnTo>
                    <a:pt x="88338" y="2041690"/>
                  </a:lnTo>
                  <a:lnTo>
                    <a:pt x="69138" y="2098135"/>
                  </a:lnTo>
                  <a:lnTo>
                    <a:pt x="47047" y="2172814"/>
                  </a:lnTo>
                  <a:lnTo>
                    <a:pt x="36066" y="2216510"/>
                  </a:lnTo>
                  <a:lnTo>
                    <a:pt x="25739" y="2264189"/>
                  </a:lnTo>
                  <a:lnTo>
                    <a:pt x="16526" y="2315658"/>
                  </a:lnTo>
                  <a:lnTo>
                    <a:pt x="8886" y="2370725"/>
                  </a:lnTo>
                  <a:lnTo>
                    <a:pt x="3279" y="2429197"/>
                  </a:lnTo>
                  <a:lnTo>
                    <a:pt x="164" y="2490883"/>
                  </a:lnTo>
                  <a:lnTo>
                    <a:pt x="0" y="2555590"/>
                  </a:lnTo>
                  <a:lnTo>
                    <a:pt x="3245" y="2623127"/>
                  </a:lnTo>
                  <a:lnTo>
                    <a:pt x="10360" y="2693301"/>
                  </a:lnTo>
                  <a:lnTo>
                    <a:pt x="17881" y="2743260"/>
                  </a:lnTo>
                  <a:lnTo>
                    <a:pt x="27250" y="2792740"/>
                  </a:lnTo>
                  <a:lnTo>
                    <a:pt x="38446" y="2841680"/>
                  </a:lnTo>
                  <a:lnTo>
                    <a:pt x="51449" y="2890017"/>
                  </a:lnTo>
                  <a:lnTo>
                    <a:pt x="66240" y="2937690"/>
                  </a:lnTo>
                  <a:lnTo>
                    <a:pt x="82799" y="2984636"/>
                  </a:lnTo>
                  <a:lnTo>
                    <a:pt x="101106" y="3030794"/>
                  </a:lnTo>
                  <a:lnTo>
                    <a:pt x="121141" y="3076102"/>
                  </a:lnTo>
                  <a:lnTo>
                    <a:pt x="142884" y="3120498"/>
                  </a:lnTo>
                  <a:lnTo>
                    <a:pt x="166316" y="3163920"/>
                  </a:lnTo>
                  <a:lnTo>
                    <a:pt x="1084780" y="3166853"/>
                  </a:lnTo>
                  <a:lnTo>
                    <a:pt x="1084780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uk-UA"/>
            </a:p>
          </p:txBody>
        </p:sp>
        <p:pic>
          <p:nvPicPr>
            <p:cNvPr id="632" name="object 11"/>
            <p:cNvPicPr/>
            <p:nvPr/>
          </p:nvPicPr>
          <p:blipFill>
            <a:blip r:embed="rId5"/>
            <a:stretch/>
          </p:blipFill>
          <p:spPr>
            <a:xfrm>
              <a:off x="7699320" y="2745720"/>
              <a:ext cx="1443240" cy="411768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633" name="object 12"/>
            <p:cNvSpPr/>
            <p:nvPr/>
          </p:nvSpPr>
          <p:spPr>
            <a:xfrm>
              <a:off x="7790760" y="2993040"/>
              <a:ext cx="1352520" cy="3871080"/>
            </a:xfrm>
            <a:custGeom>
              <a:avLst/>
              <a:gdLst/>
              <a:ahLst/>
              <a:cxnLst/>
              <a:rect l="l" t="t" r="r" b="b"/>
              <a:pathLst>
                <a:path w="1353820" h="3868420">
                  <a:moveTo>
                    <a:pt x="211545" y="3867831"/>
                  </a:moveTo>
                  <a:lnTo>
                    <a:pt x="188488" y="3825662"/>
                  </a:lnTo>
                  <a:lnTo>
                    <a:pt x="166689" y="3782753"/>
                  </a:lnTo>
                  <a:lnTo>
                    <a:pt x="146159" y="3739140"/>
                  </a:lnTo>
                  <a:lnTo>
                    <a:pt x="126911" y="3694858"/>
                  </a:lnTo>
                  <a:lnTo>
                    <a:pt x="108957" y="3649943"/>
                  </a:lnTo>
                  <a:lnTo>
                    <a:pt x="92311" y="3604430"/>
                  </a:lnTo>
                  <a:lnTo>
                    <a:pt x="76983" y="3558355"/>
                  </a:lnTo>
                  <a:lnTo>
                    <a:pt x="62988" y="3511753"/>
                  </a:lnTo>
                  <a:lnTo>
                    <a:pt x="50336" y="3464660"/>
                  </a:lnTo>
                  <a:lnTo>
                    <a:pt x="39042" y="3417111"/>
                  </a:lnTo>
                  <a:lnTo>
                    <a:pt x="29117" y="3369142"/>
                  </a:lnTo>
                  <a:lnTo>
                    <a:pt x="20574" y="3320789"/>
                  </a:lnTo>
                  <a:lnTo>
                    <a:pt x="13425" y="3272087"/>
                  </a:lnTo>
                  <a:lnTo>
                    <a:pt x="6088" y="3203869"/>
                  </a:lnTo>
                  <a:lnTo>
                    <a:pt x="1700" y="3137569"/>
                  </a:lnTo>
                  <a:lnTo>
                    <a:pt x="0" y="3073295"/>
                  </a:lnTo>
                  <a:lnTo>
                    <a:pt x="726" y="3011156"/>
                  </a:lnTo>
                  <a:lnTo>
                    <a:pt x="3619" y="2951261"/>
                  </a:lnTo>
                  <a:lnTo>
                    <a:pt x="8419" y="2893719"/>
                  </a:lnTo>
                  <a:lnTo>
                    <a:pt x="14863" y="2838639"/>
                  </a:lnTo>
                  <a:lnTo>
                    <a:pt x="22693" y="2786130"/>
                  </a:lnTo>
                  <a:lnTo>
                    <a:pt x="31647" y="2736301"/>
                  </a:lnTo>
                  <a:lnTo>
                    <a:pt x="41464" y="2689261"/>
                  </a:lnTo>
                  <a:lnTo>
                    <a:pt x="51885" y="2645118"/>
                  </a:lnTo>
                  <a:lnTo>
                    <a:pt x="62648" y="2603982"/>
                  </a:lnTo>
                  <a:lnTo>
                    <a:pt x="73494" y="2565961"/>
                  </a:lnTo>
                  <a:lnTo>
                    <a:pt x="94389" y="2499701"/>
                  </a:lnTo>
                  <a:lnTo>
                    <a:pt x="112485" y="2447209"/>
                  </a:lnTo>
                  <a:lnTo>
                    <a:pt x="129268" y="2401794"/>
                  </a:lnTo>
                  <a:lnTo>
                    <a:pt x="146126" y="2359947"/>
                  </a:lnTo>
                  <a:lnTo>
                    <a:pt x="163159" y="2321249"/>
                  </a:lnTo>
                  <a:lnTo>
                    <a:pt x="180468" y="2285281"/>
                  </a:lnTo>
                  <a:lnTo>
                    <a:pt x="216319" y="2219862"/>
                  </a:lnTo>
                  <a:lnTo>
                    <a:pt x="254485" y="2160335"/>
                  </a:lnTo>
                  <a:lnTo>
                    <a:pt x="295773" y="2103351"/>
                  </a:lnTo>
                  <a:lnTo>
                    <a:pt x="340989" y="2045556"/>
                  </a:lnTo>
                  <a:lnTo>
                    <a:pt x="365323" y="2015307"/>
                  </a:lnTo>
                  <a:lnTo>
                    <a:pt x="390942" y="1983599"/>
                  </a:lnTo>
                  <a:lnTo>
                    <a:pt x="417947" y="1950013"/>
                  </a:lnTo>
                  <a:lnTo>
                    <a:pt x="446438" y="1914129"/>
                  </a:lnTo>
                  <a:lnTo>
                    <a:pt x="476517" y="1875529"/>
                  </a:lnTo>
                  <a:lnTo>
                    <a:pt x="508284" y="1833793"/>
                  </a:lnTo>
                  <a:lnTo>
                    <a:pt x="541841" y="1788504"/>
                  </a:lnTo>
                  <a:lnTo>
                    <a:pt x="577287" y="1739240"/>
                  </a:lnTo>
                  <a:lnTo>
                    <a:pt x="614725" y="1685585"/>
                  </a:lnTo>
                  <a:lnTo>
                    <a:pt x="654254" y="1627118"/>
                  </a:lnTo>
                  <a:lnTo>
                    <a:pt x="695976" y="1563421"/>
                  </a:lnTo>
                  <a:lnTo>
                    <a:pt x="739992" y="1494074"/>
                  </a:lnTo>
                  <a:lnTo>
                    <a:pt x="760239" y="1461624"/>
                  </a:lnTo>
                  <a:lnTo>
                    <a:pt x="781106" y="1427999"/>
                  </a:lnTo>
                  <a:lnTo>
                    <a:pt x="802536" y="1393158"/>
                  </a:lnTo>
                  <a:lnTo>
                    <a:pt x="824471" y="1357060"/>
                  </a:lnTo>
                  <a:lnTo>
                    <a:pt x="846855" y="1319665"/>
                  </a:lnTo>
                  <a:lnTo>
                    <a:pt x="869630" y="1280931"/>
                  </a:lnTo>
                  <a:lnTo>
                    <a:pt x="892740" y="1240817"/>
                  </a:lnTo>
                  <a:lnTo>
                    <a:pt x="916126" y="1199282"/>
                  </a:lnTo>
                  <a:lnTo>
                    <a:pt x="939731" y="1156286"/>
                  </a:lnTo>
                  <a:lnTo>
                    <a:pt x="963499" y="1111787"/>
                  </a:lnTo>
                  <a:lnTo>
                    <a:pt x="987371" y="1065744"/>
                  </a:lnTo>
                  <a:lnTo>
                    <a:pt x="1011292" y="1018116"/>
                  </a:lnTo>
                  <a:lnTo>
                    <a:pt x="1035203" y="968862"/>
                  </a:lnTo>
                  <a:lnTo>
                    <a:pt x="1059048" y="917941"/>
                  </a:lnTo>
                  <a:lnTo>
                    <a:pt x="1082768" y="865313"/>
                  </a:lnTo>
                  <a:lnTo>
                    <a:pt x="1106308" y="810935"/>
                  </a:lnTo>
                  <a:lnTo>
                    <a:pt x="1129609" y="754767"/>
                  </a:lnTo>
                  <a:lnTo>
                    <a:pt x="1152615" y="696768"/>
                  </a:lnTo>
                  <a:lnTo>
                    <a:pt x="1170611" y="649441"/>
                  </a:lnTo>
                  <a:lnTo>
                    <a:pt x="1188023" y="601863"/>
                  </a:lnTo>
                  <a:lnTo>
                    <a:pt x="1204847" y="554039"/>
                  </a:lnTo>
                  <a:lnTo>
                    <a:pt x="1221084" y="505979"/>
                  </a:lnTo>
                  <a:lnTo>
                    <a:pt x="1236729" y="457688"/>
                  </a:lnTo>
                  <a:lnTo>
                    <a:pt x="1251781" y="409173"/>
                  </a:lnTo>
                  <a:lnTo>
                    <a:pt x="1266239" y="360442"/>
                  </a:lnTo>
                  <a:lnTo>
                    <a:pt x="1280100" y="311502"/>
                  </a:lnTo>
                  <a:lnTo>
                    <a:pt x="1293362" y="262359"/>
                  </a:lnTo>
                  <a:lnTo>
                    <a:pt x="1306023" y="213020"/>
                  </a:lnTo>
                  <a:lnTo>
                    <a:pt x="1318082" y="163493"/>
                  </a:lnTo>
                  <a:lnTo>
                    <a:pt x="1329535" y="113784"/>
                  </a:lnTo>
                  <a:lnTo>
                    <a:pt x="1340382" y="63900"/>
                  </a:lnTo>
                  <a:lnTo>
                    <a:pt x="1350619" y="13849"/>
                  </a:lnTo>
                  <a:lnTo>
                    <a:pt x="1353275" y="0"/>
                  </a:lnTo>
                </a:path>
              </a:pathLst>
            </a:custGeom>
            <a:noFill/>
            <a:ln w="18288">
              <a:solidFill>
                <a:srgbClr val="8080EF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uk-UA"/>
            </a:p>
          </p:txBody>
        </p:sp>
        <p:pic>
          <p:nvPicPr>
            <p:cNvPr id="634" name="object 13"/>
            <p:cNvPicPr/>
            <p:nvPr/>
          </p:nvPicPr>
          <p:blipFill>
            <a:blip r:embed="rId6"/>
            <a:stretch/>
          </p:blipFill>
          <p:spPr>
            <a:xfrm>
              <a:off x="1800" y="0"/>
              <a:ext cx="3198600" cy="183564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635" name="object 14"/>
            <p:cNvSpPr/>
            <p:nvPr/>
          </p:nvSpPr>
          <p:spPr>
            <a:xfrm>
              <a:off x="1800" y="27360"/>
              <a:ext cx="3097800" cy="1713960"/>
            </a:xfrm>
            <a:custGeom>
              <a:avLst/>
              <a:gdLst/>
              <a:ahLst/>
              <a:cxnLst/>
              <a:rect l="l" t="t" r="r" b="b"/>
              <a:pathLst>
                <a:path w="3100070" h="1713230">
                  <a:moveTo>
                    <a:pt x="0" y="1449832"/>
                  </a:moveTo>
                  <a:lnTo>
                    <a:pt x="38633" y="1483582"/>
                  </a:lnTo>
                  <a:lnTo>
                    <a:pt x="78059" y="1515131"/>
                  </a:lnTo>
                  <a:lnTo>
                    <a:pt x="118233" y="1544456"/>
                  </a:lnTo>
                  <a:lnTo>
                    <a:pt x="159110" y="1571532"/>
                  </a:lnTo>
                  <a:lnTo>
                    <a:pt x="200643" y="1596339"/>
                  </a:lnTo>
                  <a:lnTo>
                    <a:pt x="242787" y="1618851"/>
                  </a:lnTo>
                  <a:lnTo>
                    <a:pt x="285498" y="1639048"/>
                  </a:lnTo>
                  <a:lnTo>
                    <a:pt x="328728" y="1656905"/>
                  </a:lnTo>
                  <a:lnTo>
                    <a:pt x="372433" y="1672400"/>
                  </a:lnTo>
                  <a:lnTo>
                    <a:pt x="416568" y="1685510"/>
                  </a:lnTo>
                  <a:lnTo>
                    <a:pt x="461086" y="1696212"/>
                  </a:lnTo>
                  <a:lnTo>
                    <a:pt x="525008" y="1706811"/>
                  </a:lnTo>
                  <a:lnTo>
                    <a:pt x="586714" y="1712108"/>
                  </a:lnTo>
                  <a:lnTo>
                    <a:pt x="646054" y="1712681"/>
                  </a:lnTo>
                  <a:lnTo>
                    <a:pt x="702877" y="1709111"/>
                  </a:lnTo>
                  <a:lnTo>
                    <a:pt x="757032" y="1701978"/>
                  </a:lnTo>
                  <a:lnTo>
                    <a:pt x="808368" y="1691859"/>
                  </a:lnTo>
                  <a:lnTo>
                    <a:pt x="856735" y="1679336"/>
                  </a:lnTo>
                  <a:lnTo>
                    <a:pt x="901982" y="1664988"/>
                  </a:lnTo>
                  <a:lnTo>
                    <a:pt x="943957" y="1649394"/>
                  </a:lnTo>
                  <a:lnTo>
                    <a:pt x="982510" y="1633134"/>
                  </a:lnTo>
                  <a:lnTo>
                    <a:pt x="1017491" y="1616787"/>
                  </a:lnTo>
                  <a:lnTo>
                    <a:pt x="1076131" y="1586151"/>
                  </a:lnTo>
                  <a:lnTo>
                    <a:pt x="1137703" y="1550258"/>
                  </a:lnTo>
                  <a:lnTo>
                    <a:pt x="1172664" y="1527371"/>
                  </a:lnTo>
                  <a:lnTo>
                    <a:pt x="1204793" y="1504197"/>
                  </a:lnTo>
                  <a:lnTo>
                    <a:pt x="1262240" y="1456340"/>
                  </a:lnTo>
                  <a:lnTo>
                    <a:pt x="1313412" y="1405382"/>
                  </a:lnTo>
                  <a:lnTo>
                    <a:pt x="1361677" y="1350021"/>
                  </a:lnTo>
                  <a:lnTo>
                    <a:pt x="1385773" y="1320282"/>
                  </a:lnTo>
                  <a:lnTo>
                    <a:pt x="1410404" y="1288954"/>
                  </a:lnTo>
                  <a:lnTo>
                    <a:pt x="1435994" y="1255874"/>
                  </a:lnTo>
                  <a:lnTo>
                    <a:pt x="1462962" y="1220878"/>
                  </a:lnTo>
                  <a:lnTo>
                    <a:pt x="1491729" y="1183804"/>
                  </a:lnTo>
                  <a:lnTo>
                    <a:pt x="1522717" y="1144490"/>
                  </a:lnTo>
                  <a:lnTo>
                    <a:pt x="1556347" y="1102772"/>
                  </a:lnTo>
                  <a:lnTo>
                    <a:pt x="1593040" y="1058486"/>
                  </a:lnTo>
                  <a:lnTo>
                    <a:pt x="1633216" y="1011472"/>
                  </a:lnTo>
                  <a:lnTo>
                    <a:pt x="1677298" y="961565"/>
                  </a:lnTo>
                  <a:lnTo>
                    <a:pt x="1725705" y="908603"/>
                  </a:lnTo>
                  <a:lnTo>
                    <a:pt x="1778859" y="852422"/>
                  </a:lnTo>
                  <a:lnTo>
                    <a:pt x="1837182" y="792861"/>
                  </a:lnTo>
                  <a:lnTo>
                    <a:pt x="1865510" y="764484"/>
                  </a:lnTo>
                  <a:lnTo>
                    <a:pt x="1894993" y="735143"/>
                  </a:lnTo>
                  <a:lnTo>
                    <a:pt x="1925676" y="704939"/>
                  </a:lnTo>
                  <a:lnTo>
                    <a:pt x="1957605" y="673973"/>
                  </a:lnTo>
                  <a:lnTo>
                    <a:pt x="1990825" y="642346"/>
                  </a:lnTo>
                  <a:lnTo>
                    <a:pt x="2025379" y="610159"/>
                  </a:lnTo>
                  <a:lnTo>
                    <a:pt x="2061314" y="577514"/>
                  </a:lnTo>
                  <a:lnTo>
                    <a:pt x="2098674" y="544512"/>
                  </a:lnTo>
                  <a:lnTo>
                    <a:pt x="2137505" y="511254"/>
                  </a:lnTo>
                  <a:lnTo>
                    <a:pt x="2177852" y="477841"/>
                  </a:lnTo>
                  <a:lnTo>
                    <a:pt x="2219758" y="444374"/>
                  </a:lnTo>
                  <a:lnTo>
                    <a:pt x="2263270" y="410956"/>
                  </a:lnTo>
                  <a:lnTo>
                    <a:pt x="2308433" y="377686"/>
                  </a:lnTo>
                  <a:lnTo>
                    <a:pt x="2355291" y="344666"/>
                  </a:lnTo>
                  <a:lnTo>
                    <a:pt x="2403890" y="311997"/>
                  </a:lnTo>
                  <a:lnTo>
                    <a:pt x="2454275" y="279781"/>
                  </a:lnTo>
                  <a:lnTo>
                    <a:pt x="2498780" y="252695"/>
                  </a:lnTo>
                  <a:lnTo>
                    <a:pt x="2543571" y="226687"/>
                  </a:lnTo>
                  <a:lnTo>
                    <a:pt x="2588638" y="201759"/>
                  </a:lnTo>
                  <a:lnTo>
                    <a:pt x="2633972" y="177916"/>
                  </a:lnTo>
                  <a:lnTo>
                    <a:pt x="2679562" y="155162"/>
                  </a:lnTo>
                  <a:lnTo>
                    <a:pt x="2725399" y="133500"/>
                  </a:lnTo>
                  <a:lnTo>
                    <a:pt x="2771473" y="112934"/>
                  </a:lnTo>
                  <a:lnTo>
                    <a:pt x="2817774" y="93469"/>
                  </a:lnTo>
                  <a:lnTo>
                    <a:pt x="2864294" y="75108"/>
                  </a:lnTo>
                  <a:lnTo>
                    <a:pt x="2911021" y="57854"/>
                  </a:lnTo>
                  <a:lnTo>
                    <a:pt x="2957946" y="41713"/>
                  </a:lnTo>
                  <a:lnTo>
                    <a:pt x="3005061" y="26688"/>
                  </a:lnTo>
                  <a:lnTo>
                    <a:pt x="3052353" y="12782"/>
                  </a:lnTo>
                  <a:lnTo>
                    <a:pt x="3099816" y="0"/>
                  </a:lnTo>
                </a:path>
              </a:pathLst>
            </a:custGeom>
            <a:noFill/>
            <a:ln w="18288">
              <a:solidFill>
                <a:srgbClr val="F95252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uk-UA"/>
            </a:p>
          </p:txBody>
        </p:sp>
        <p:pic>
          <p:nvPicPr>
            <p:cNvPr id="636" name="object 15"/>
            <p:cNvPicPr/>
            <p:nvPr/>
          </p:nvPicPr>
          <p:blipFill>
            <a:blip r:embed="rId7"/>
            <a:stretch/>
          </p:blipFill>
          <p:spPr>
            <a:xfrm>
              <a:off x="1800" y="0"/>
              <a:ext cx="3515400" cy="165852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637" name="object 16"/>
            <p:cNvSpPr/>
            <p:nvPr/>
          </p:nvSpPr>
          <p:spPr>
            <a:xfrm>
              <a:off x="1800" y="6480"/>
              <a:ext cx="3335760" cy="1481760"/>
            </a:xfrm>
            <a:custGeom>
              <a:avLst/>
              <a:gdLst/>
              <a:ahLst/>
              <a:cxnLst/>
              <a:rect l="l" t="t" r="r" b="b"/>
              <a:pathLst>
                <a:path w="3337560" h="1481455">
                  <a:moveTo>
                    <a:pt x="3337540" y="0"/>
                  </a:moveTo>
                  <a:lnTo>
                    <a:pt x="0" y="0"/>
                  </a:lnTo>
                  <a:lnTo>
                    <a:pt x="3090" y="1253871"/>
                  </a:lnTo>
                  <a:lnTo>
                    <a:pt x="44650" y="1283031"/>
                  </a:lnTo>
                  <a:lnTo>
                    <a:pt x="87062" y="1310298"/>
                  </a:lnTo>
                  <a:lnTo>
                    <a:pt x="130278" y="1335650"/>
                  </a:lnTo>
                  <a:lnTo>
                    <a:pt x="174248" y="1359065"/>
                  </a:lnTo>
                  <a:lnTo>
                    <a:pt x="218924" y="1380521"/>
                  </a:lnTo>
                  <a:lnTo>
                    <a:pt x="264258" y="1399994"/>
                  </a:lnTo>
                  <a:lnTo>
                    <a:pt x="310200" y="1417463"/>
                  </a:lnTo>
                  <a:lnTo>
                    <a:pt x="356702" y="1432906"/>
                  </a:lnTo>
                  <a:lnTo>
                    <a:pt x="403714" y="1446299"/>
                  </a:lnTo>
                  <a:lnTo>
                    <a:pt x="451189" y="1457621"/>
                  </a:lnTo>
                  <a:lnTo>
                    <a:pt x="499078" y="1466850"/>
                  </a:lnTo>
                  <a:lnTo>
                    <a:pt x="567840" y="1476034"/>
                  </a:lnTo>
                  <a:lnTo>
                    <a:pt x="634218" y="1480628"/>
                  </a:lnTo>
                  <a:lnTo>
                    <a:pt x="698051" y="1481132"/>
                  </a:lnTo>
                  <a:lnTo>
                    <a:pt x="759176" y="1478049"/>
                  </a:lnTo>
                  <a:lnTo>
                    <a:pt x="817430" y="1471880"/>
                  </a:lnTo>
                  <a:lnTo>
                    <a:pt x="872652" y="1463127"/>
                  </a:lnTo>
                  <a:lnTo>
                    <a:pt x="924680" y="1452292"/>
                  </a:lnTo>
                  <a:lnTo>
                    <a:pt x="973351" y="1439877"/>
                  </a:lnTo>
                  <a:lnTo>
                    <a:pt x="1018503" y="1426383"/>
                  </a:lnTo>
                  <a:lnTo>
                    <a:pt x="1059974" y="1412312"/>
                  </a:lnTo>
                  <a:lnTo>
                    <a:pt x="1097602" y="1398166"/>
                  </a:lnTo>
                  <a:lnTo>
                    <a:pt x="1160680" y="1371656"/>
                  </a:lnTo>
                  <a:lnTo>
                    <a:pt x="1226903" y="1340616"/>
                  </a:lnTo>
                  <a:lnTo>
                    <a:pt x="1264504" y="1320828"/>
                  </a:lnTo>
                  <a:lnTo>
                    <a:pt x="1299061" y="1300791"/>
                  </a:lnTo>
                  <a:lnTo>
                    <a:pt x="1360853" y="1259410"/>
                  </a:lnTo>
                  <a:lnTo>
                    <a:pt x="1415901" y="1215345"/>
                  </a:lnTo>
                  <a:lnTo>
                    <a:pt x="1467827" y="1167472"/>
                  </a:lnTo>
                  <a:lnTo>
                    <a:pt x="1520253" y="1114663"/>
                  </a:lnTo>
                  <a:lnTo>
                    <a:pt x="1607754" y="1023732"/>
                  </a:lnTo>
                  <a:lnTo>
                    <a:pt x="1641095" y="989734"/>
                  </a:lnTo>
                  <a:lnTo>
                    <a:pt x="1677277" y="953658"/>
                  </a:lnTo>
                  <a:lnTo>
                    <a:pt x="1716754" y="915363"/>
                  </a:lnTo>
                  <a:lnTo>
                    <a:pt x="1759979" y="874708"/>
                  </a:lnTo>
                  <a:lnTo>
                    <a:pt x="1807403" y="831552"/>
                  </a:lnTo>
                  <a:lnTo>
                    <a:pt x="1859480" y="785755"/>
                  </a:lnTo>
                  <a:lnTo>
                    <a:pt x="1916662" y="737175"/>
                  </a:lnTo>
                  <a:lnTo>
                    <a:pt x="1979402" y="685673"/>
                  </a:lnTo>
                  <a:lnTo>
                    <a:pt x="2041540" y="635789"/>
                  </a:lnTo>
                  <a:lnTo>
                    <a:pt x="2074528" y="609679"/>
                  </a:lnTo>
                  <a:lnTo>
                    <a:pt x="2108861" y="582906"/>
                  </a:lnTo>
                  <a:lnTo>
                    <a:pt x="2144586" y="555558"/>
                  </a:lnTo>
                  <a:lnTo>
                    <a:pt x="2181751" y="527724"/>
                  </a:lnTo>
                  <a:lnTo>
                    <a:pt x="2220405" y="499491"/>
                  </a:lnTo>
                  <a:lnTo>
                    <a:pt x="2260596" y="470947"/>
                  </a:lnTo>
                  <a:lnTo>
                    <a:pt x="2302372" y="442180"/>
                  </a:lnTo>
                  <a:lnTo>
                    <a:pt x="2345781" y="413277"/>
                  </a:lnTo>
                  <a:lnTo>
                    <a:pt x="2390872" y="384327"/>
                  </a:lnTo>
                  <a:lnTo>
                    <a:pt x="2437692" y="355417"/>
                  </a:lnTo>
                  <a:lnTo>
                    <a:pt x="2486290" y="326635"/>
                  </a:lnTo>
                  <a:lnTo>
                    <a:pt x="2536713" y="298068"/>
                  </a:lnTo>
                  <a:lnTo>
                    <a:pt x="2589011" y="269806"/>
                  </a:lnTo>
                  <a:lnTo>
                    <a:pt x="2643231" y="241935"/>
                  </a:lnTo>
                  <a:lnTo>
                    <a:pt x="2687895" y="220062"/>
                  </a:lnTo>
                  <a:lnTo>
                    <a:pt x="2732828" y="198999"/>
                  </a:lnTo>
                  <a:lnTo>
                    <a:pt x="2778021" y="178746"/>
                  </a:lnTo>
                  <a:lnTo>
                    <a:pt x="2823466" y="159308"/>
                  </a:lnTo>
                  <a:lnTo>
                    <a:pt x="2869155" y="140687"/>
                  </a:lnTo>
                  <a:lnTo>
                    <a:pt x="2915078" y="122886"/>
                  </a:lnTo>
                  <a:lnTo>
                    <a:pt x="2961228" y="105906"/>
                  </a:lnTo>
                  <a:lnTo>
                    <a:pt x="3007595" y="89752"/>
                  </a:lnTo>
                  <a:lnTo>
                    <a:pt x="3054172" y="74426"/>
                  </a:lnTo>
                  <a:lnTo>
                    <a:pt x="3100949" y="59929"/>
                  </a:lnTo>
                  <a:lnTo>
                    <a:pt x="3147918" y="46266"/>
                  </a:lnTo>
                  <a:lnTo>
                    <a:pt x="3195070" y="33439"/>
                  </a:lnTo>
                  <a:lnTo>
                    <a:pt x="3242397" y="21450"/>
                  </a:lnTo>
                  <a:lnTo>
                    <a:pt x="3289890" y="10303"/>
                  </a:lnTo>
                  <a:lnTo>
                    <a:pt x="3337540" y="0"/>
                  </a:lnTo>
                  <a:close/>
                </a:path>
              </a:pathLst>
            </a:custGeom>
            <a:solidFill>
              <a:srgbClr val="9999CC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uk-UA"/>
            </a:p>
          </p:txBody>
        </p:sp>
        <p:pic>
          <p:nvPicPr>
            <p:cNvPr id="638" name="object 17"/>
            <p:cNvPicPr/>
            <p:nvPr/>
          </p:nvPicPr>
          <p:blipFill>
            <a:blip r:embed="rId8"/>
            <a:stretch/>
          </p:blipFill>
          <p:spPr>
            <a:xfrm>
              <a:off x="4320" y="0"/>
              <a:ext cx="9135000" cy="6857280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640" name="PlaceHolder 1"/>
          <p:cNvSpPr>
            <a:spLocks noGrp="1"/>
          </p:cNvSpPr>
          <p:nvPr>
            <p:ph type="sldNum"/>
          </p:nvPr>
        </p:nvSpPr>
        <p:spPr>
          <a:xfrm>
            <a:off x="8450280" y="6519600"/>
            <a:ext cx="283320" cy="3990240"/>
          </a:xfrm>
          <a:prstGeom prst="rect">
            <a:avLst/>
          </a:prstGeom>
          <a:noFill/>
          <a:ln w="0">
            <a:noFill/>
          </a:ln>
        </p:spPr>
        <p:txBody>
          <a:bodyPr lIns="0" tIns="13320" rIns="0" bIns="0" anchor="t">
            <a:noAutofit/>
          </a:bodyPr>
          <a:lstStyle/>
          <a:p>
            <a:pPr marL="38160">
              <a:lnSpc>
                <a:spcPct val="100000"/>
              </a:lnSpc>
              <a:spcBef>
                <a:spcPts val="105"/>
              </a:spcBef>
            </a:pPr>
            <a:fld id="{3888A517-95A9-4810-8D38-013955F0DF8E}" type="slidenum">
              <a:rPr lang="uk-UA" sz="1200" b="0" strike="noStrike" spc="-26">
                <a:solidFill>
                  <a:srgbClr val="045C75"/>
                </a:solidFill>
                <a:latin typeface="Verdana"/>
                <a:ea typeface="DejaVu Sans"/>
              </a:rPr>
              <a:t>35</a:t>
            </a:fld>
            <a:endParaRPr lang="uk-UA" sz="1200" b="0" strike="noStrike" spc="-1">
              <a:latin typeface="Times New Roman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610" y="1319644"/>
            <a:ext cx="7106970" cy="5024850"/>
          </a:xfrm>
          <a:prstGeom prst="rect">
            <a:avLst/>
          </a:prstGeom>
        </p:spPr>
      </p:pic>
      <p:sp>
        <p:nvSpPr>
          <p:cNvPr id="3" name="Прямокутник 2"/>
          <p:cNvSpPr/>
          <p:nvPr/>
        </p:nvSpPr>
        <p:spPr>
          <a:xfrm>
            <a:off x="241204" y="81314"/>
            <a:ext cx="867023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i="1" dirty="0">
                <a:solidFill>
                  <a:srgbClr val="05050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Як діяти під час різних стихійних явищ розповіла учням 3-А класу інспектор сектору ювенальної превенції ЛРУ2 лейтенант ГУМП у Львівській області, лейтенант поліції Жолнович Марта.</a:t>
            </a:r>
            <a:endParaRPr lang="uk-UA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2" name="object 4"/>
          <p:cNvGrpSpPr/>
          <p:nvPr/>
        </p:nvGrpSpPr>
        <p:grpSpPr>
          <a:xfrm>
            <a:off x="1800" y="0"/>
            <a:ext cx="9141480" cy="6864120"/>
            <a:chOff x="1800" y="0"/>
            <a:chExt cx="9141480" cy="6864120"/>
          </a:xfrm>
        </p:grpSpPr>
        <p:pic>
          <p:nvPicPr>
            <p:cNvPr id="643" name="object 5"/>
            <p:cNvPicPr/>
            <p:nvPr/>
          </p:nvPicPr>
          <p:blipFill>
            <a:blip r:embed="rId2"/>
            <a:stretch/>
          </p:blipFill>
          <p:spPr>
            <a:xfrm>
              <a:off x="7626240" y="3224520"/>
              <a:ext cx="1367280" cy="363888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644" name="object 6"/>
            <p:cNvSpPr/>
            <p:nvPr/>
          </p:nvSpPr>
          <p:spPr>
            <a:xfrm>
              <a:off x="7714800" y="3337920"/>
              <a:ext cx="1196640" cy="3522600"/>
            </a:xfrm>
            <a:custGeom>
              <a:avLst/>
              <a:gdLst/>
              <a:ahLst/>
              <a:cxnLst/>
              <a:rect l="l" t="t" r="r" b="b"/>
              <a:pathLst>
                <a:path w="1198245" h="3520440">
                  <a:moveTo>
                    <a:pt x="1197831" y="0"/>
                  </a:moveTo>
                  <a:lnTo>
                    <a:pt x="1129889" y="18297"/>
                  </a:lnTo>
                  <a:lnTo>
                    <a:pt x="1091180" y="30901"/>
                  </a:lnTo>
                  <a:lnTo>
                    <a:pt x="1049895" y="46196"/>
                  </a:lnTo>
                  <a:lnTo>
                    <a:pt x="1006469" y="64472"/>
                  </a:lnTo>
                  <a:lnTo>
                    <a:pt x="961339" y="86019"/>
                  </a:lnTo>
                  <a:lnTo>
                    <a:pt x="914940" y="111128"/>
                  </a:lnTo>
                  <a:lnTo>
                    <a:pt x="867710" y="140088"/>
                  </a:lnTo>
                  <a:lnTo>
                    <a:pt x="820084" y="173191"/>
                  </a:lnTo>
                  <a:lnTo>
                    <a:pt x="772499" y="210726"/>
                  </a:lnTo>
                  <a:lnTo>
                    <a:pt x="725391" y="252984"/>
                  </a:lnTo>
                  <a:lnTo>
                    <a:pt x="681975" y="297086"/>
                  </a:lnTo>
                  <a:lnTo>
                    <a:pt x="642215" y="342493"/>
                  </a:lnTo>
                  <a:lnTo>
                    <a:pt x="605954" y="388959"/>
                  </a:lnTo>
                  <a:lnTo>
                    <a:pt x="573036" y="436236"/>
                  </a:lnTo>
                  <a:lnTo>
                    <a:pt x="543307" y="484076"/>
                  </a:lnTo>
                  <a:lnTo>
                    <a:pt x="516611" y="532232"/>
                  </a:lnTo>
                  <a:lnTo>
                    <a:pt x="492792" y="580457"/>
                  </a:lnTo>
                  <a:lnTo>
                    <a:pt x="471696" y="628504"/>
                  </a:lnTo>
                  <a:lnTo>
                    <a:pt x="453166" y="676124"/>
                  </a:lnTo>
                  <a:lnTo>
                    <a:pt x="437047" y="723071"/>
                  </a:lnTo>
                  <a:lnTo>
                    <a:pt x="423185" y="769097"/>
                  </a:lnTo>
                  <a:lnTo>
                    <a:pt x="411423" y="813955"/>
                  </a:lnTo>
                  <a:lnTo>
                    <a:pt x="401606" y="857397"/>
                  </a:lnTo>
                  <a:lnTo>
                    <a:pt x="393578" y="899176"/>
                  </a:lnTo>
                  <a:lnTo>
                    <a:pt x="387185" y="939045"/>
                  </a:lnTo>
                  <a:lnTo>
                    <a:pt x="378681" y="1012063"/>
                  </a:lnTo>
                  <a:lnTo>
                    <a:pt x="374217" y="1077327"/>
                  </a:lnTo>
                  <a:lnTo>
                    <a:pt x="372453" y="1138729"/>
                  </a:lnTo>
                  <a:lnTo>
                    <a:pt x="373138" y="1196607"/>
                  </a:lnTo>
                  <a:lnTo>
                    <a:pt x="376021" y="1251303"/>
                  </a:lnTo>
                  <a:lnTo>
                    <a:pt x="380853" y="1303156"/>
                  </a:lnTo>
                  <a:lnTo>
                    <a:pt x="387382" y="1352508"/>
                  </a:lnTo>
                  <a:lnTo>
                    <a:pt x="395360" y="1399699"/>
                  </a:lnTo>
                  <a:lnTo>
                    <a:pt x="404535" y="1445070"/>
                  </a:lnTo>
                  <a:lnTo>
                    <a:pt x="414657" y="1488960"/>
                  </a:lnTo>
                  <a:lnTo>
                    <a:pt x="425476" y="1531711"/>
                  </a:lnTo>
                  <a:lnTo>
                    <a:pt x="436741" y="1573662"/>
                  </a:lnTo>
                  <a:lnTo>
                    <a:pt x="448203" y="1615155"/>
                  </a:lnTo>
                  <a:lnTo>
                    <a:pt x="459610" y="1656529"/>
                  </a:lnTo>
                  <a:lnTo>
                    <a:pt x="470713" y="1698126"/>
                  </a:lnTo>
                  <a:lnTo>
                    <a:pt x="481262" y="1740285"/>
                  </a:lnTo>
                  <a:lnTo>
                    <a:pt x="491005" y="1783348"/>
                  </a:lnTo>
                  <a:lnTo>
                    <a:pt x="499694" y="1827654"/>
                  </a:lnTo>
                  <a:lnTo>
                    <a:pt x="507076" y="1873545"/>
                  </a:lnTo>
                  <a:lnTo>
                    <a:pt x="512903" y="1921360"/>
                  </a:lnTo>
                  <a:lnTo>
                    <a:pt x="516924" y="1971440"/>
                  </a:lnTo>
                  <a:lnTo>
                    <a:pt x="518889" y="2024126"/>
                  </a:lnTo>
                  <a:lnTo>
                    <a:pt x="518803" y="2095536"/>
                  </a:lnTo>
                  <a:lnTo>
                    <a:pt x="516272" y="2162749"/>
                  </a:lnTo>
                  <a:lnTo>
                    <a:pt x="511443" y="2225982"/>
                  </a:lnTo>
                  <a:lnTo>
                    <a:pt x="504462" y="2285450"/>
                  </a:lnTo>
                  <a:lnTo>
                    <a:pt x="495478" y="2341372"/>
                  </a:lnTo>
                  <a:lnTo>
                    <a:pt x="484636" y="2393965"/>
                  </a:lnTo>
                  <a:lnTo>
                    <a:pt x="472084" y="2443444"/>
                  </a:lnTo>
                  <a:lnTo>
                    <a:pt x="457968" y="2490027"/>
                  </a:lnTo>
                  <a:lnTo>
                    <a:pt x="442435" y="2533930"/>
                  </a:lnTo>
                  <a:lnTo>
                    <a:pt x="425632" y="2575372"/>
                  </a:lnTo>
                  <a:lnTo>
                    <a:pt x="407705" y="2614568"/>
                  </a:lnTo>
                  <a:lnTo>
                    <a:pt x="388803" y="2651736"/>
                  </a:lnTo>
                  <a:lnTo>
                    <a:pt x="369071" y="2687092"/>
                  </a:lnTo>
                  <a:lnTo>
                    <a:pt x="348657" y="2720854"/>
                  </a:lnTo>
                  <a:lnTo>
                    <a:pt x="327707" y="2753237"/>
                  </a:lnTo>
                  <a:lnTo>
                    <a:pt x="284787" y="2814739"/>
                  </a:lnTo>
                  <a:lnTo>
                    <a:pt x="236366" y="2878437"/>
                  </a:lnTo>
                  <a:lnTo>
                    <a:pt x="207802" y="2912495"/>
                  </a:lnTo>
                  <a:lnTo>
                    <a:pt x="178213" y="2947414"/>
                  </a:lnTo>
                  <a:lnTo>
                    <a:pt x="148396" y="2984142"/>
                  </a:lnTo>
                  <a:lnTo>
                    <a:pt x="119145" y="3023629"/>
                  </a:lnTo>
                  <a:lnTo>
                    <a:pt x="91256" y="3066823"/>
                  </a:lnTo>
                  <a:lnTo>
                    <a:pt x="65525" y="3114673"/>
                  </a:lnTo>
                  <a:lnTo>
                    <a:pt x="42746" y="3168128"/>
                  </a:lnTo>
                  <a:lnTo>
                    <a:pt x="23716" y="3228136"/>
                  </a:lnTo>
                  <a:lnTo>
                    <a:pt x="13038" y="3276073"/>
                  </a:lnTo>
                  <a:lnTo>
                    <a:pt x="5522" y="3324554"/>
                  </a:lnTo>
                  <a:lnTo>
                    <a:pt x="1173" y="3373405"/>
                  </a:lnTo>
                  <a:lnTo>
                    <a:pt x="0" y="3422452"/>
                  </a:lnTo>
                  <a:lnTo>
                    <a:pt x="2008" y="3471522"/>
                  </a:lnTo>
                  <a:lnTo>
                    <a:pt x="7206" y="3520439"/>
                  </a:lnTo>
                </a:path>
              </a:pathLst>
            </a:custGeom>
            <a:noFill/>
            <a:ln w="18288">
              <a:solidFill>
                <a:srgbClr val="FCD25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uk-UA"/>
            </a:p>
          </p:txBody>
        </p:sp>
        <p:pic>
          <p:nvPicPr>
            <p:cNvPr id="645" name="object 7"/>
            <p:cNvPicPr/>
            <p:nvPr/>
          </p:nvPicPr>
          <p:blipFill>
            <a:blip r:embed="rId3"/>
            <a:stretch/>
          </p:blipFill>
          <p:spPr>
            <a:xfrm>
              <a:off x="7753680" y="3044880"/>
              <a:ext cx="1388880" cy="381852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646" name="object 8"/>
            <p:cNvSpPr/>
            <p:nvPr/>
          </p:nvSpPr>
          <p:spPr>
            <a:xfrm>
              <a:off x="7945560" y="3154680"/>
              <a:ext cx="1193760" cy="3703320"/>
            </a:xfrm>
            <a:custGeom>
              <a:avLst/>
              <a:gdLst/>
              <a:ahLst/>
              <a:cxnLst/>
              <a:rect l="l" t="t" r="r" b="b"/>
              <a:pathLst>
                <a:path w="1195070" h="3700779">
                  <a:moveTo>
                    <a:pt x="1194783" y="0"/>
                  </a:moveTo>
                  <a:lnTo>
                    <a:pt x="1127002" y="19244"/>
                  </a:lnTo>
                  <a:lnTo>
                    <a:pt x="1088389" y="32484"/>
                  </a:lnTo>
                  <a:lnTo>
                    <a:pt x="1047206" y="48546"/>
                  </a:lnTo>
                  <a:lnTo>
                    <a:pt x="1003889" y="67734"/>
                  </a:lnTo>
                  <a:lnTo>
                    <a:pt x="958871" y="90356"/>
                  </a:lnTo>
                  <a:lnTo>
                    <a:pt x="912588" y="116717"/>
                  </a:lnTo>
                  <a:lnTo>
                    <a:pt x="865473" y="147124"/>
                  </a:lnTo>
                  <a:lnTo>
                    <a:pt x="817961" y="181883"/>
                  </a:lnTo>
                  <a:lnTo>
                    <a:pt x="770487" y="221301"/>
                  </a:lnTo>
                  <a:lnTo>
                    <a:pt x="723486" y="265683"/>
                  </a:lnTo>
                  <a:lnTo>
                    <a:pt x="682487" y="309366"/>
                  </a:lnTo>
                  <a:lnTo>
                    <a:pt x="644750" y="354287"/>
                  </a:lnTo>
                  <a:lnTo>
                    <a:pt x="610142" y="400228"/>
                  </a:lnTo>
                  <a:lnTo>
                    <a:pt x="578533" y="446969"/>
                  </a:lnTo>
                  <a:lnTo>
                    <a:pt x="549793" y="494293"/>
                  </a:lnTo>
                  <a:lnTo>
                    <a:pt x="523790" y="541979"/>
                  </a:lnTo>
                  <a:lnTo>
                    <a:pt x="500393" y="589809"/>
                  </a:lnTo>
                  <a:lnTo>
                    <a:pt x="479473" y="637562"/>
                  </a:lnTo>
                  <a:lnTo>
                    <a:pt x="460897" y="685022"/>
                  </a:lnTo>
                  <a:lnTo>
                    <a:pt x="444536" y="731967"/>
                  </a:lnTo>
                  <a:lnTo>
                    <a:pt x="430258" y="778179"/>
                  </a:lnTo>
                  <a:lnTo>
                    <a:pt x="417933" y="823439"/>
                  </a:lnTo>
                  <a:lnTo>
                    <a:pt x="407430" y="867528"/>
                  </a:lnTo>
                  <a:lnTo>
                    <a:pt x="398618" y="910227"/>
                  </a:lnTo>
                  <a:lnTo>
                    <a:pt x="391366" y="951316"/>
                  </a:lnTo>
                  <a:lnTo>
                    <a:pt x="385544" y="990577"/>
                  </a:lnTo>
                  <a:lnTo>
                    <a:pt x="377665" y="1062735"/>
                  </a:lnTo>
                  <a:lnTo>
                    <a:pt x="373358" y="1128231"/>
                  </a:lnTo>
                  <a:lnTo>
                    <a:pt x="371515" y="1190017"/>
                  </a:lnTo>
                  <a:lnTo>
                    <a:pt x="371919" y="1248403"/>
                  </a:lnTo>
                  <a:lnTo>
                    <a:pt x="374353" y="1303701"/>
                  </a:lnTo>
                  <a:lnTo>
                    <a:pt x="378599" y="1356221"/>
                  </a:lnTo>
                  <a:lnTo>
                    <a:pt x="384440" y="1406275"/>
                  </a:lnTo>
                  <a:lnTo>
                    <a:pt x="391659" y="1454173"/>
                  </a:lnTo>
                  <a:lnTo>
                    <a:pt x="400039" y="1500227"/>
                  </a:lnTo>
                  <a:lnTo>
                    <a:pt x="409363" y="1544746"/>
                  </a:lnTo>
                  <a:lnTo>
                    <a:pt x="419413" y="1588042"/>
                  </a:lnTo>
                  <a:lnTo>
                    <a:pt x="429973" y="1630425"/>
                  </a:lnTo>
                  <a:lnTo>
                    <a:pt x="462534" y="1755212"/>
                  </a:lnTo>
                  <a:lnTo>
                    <a:pt x="472959" y="1797055"/>
                  </a:lnTo>
                  <a:lnTo>
                    <a:pt x="482806" y="1839540"/>
                  </a:lnTo>
                  <a:lnTo>
                    <a:pt x="491860" y="1882979"/>
                  </a:lnTo>
                  <a:lnTo>
                    <a:pt x="499903" y="1927681"/>
                  </a:lnTo>
                  <a:lnTo>
                    <a:pt x="506717" y="1973958"/>
                  </a:lnTo>
                  <a:lnTo>
                    <a:pt x="512086" y="2022120"/>
                  </a:lnTo>
                  <a:lnTo>
                    <a:pt x="515792" y="2072479"/>
                  </a:lnTo>
                  <a:lnTo>
                    <a:pt x="517619" y="2125344"/>
                  </a:lnTo>
                  <a:lnTo>
                    <a:pt x="517583" y="2196497"/>
                  </a:lnTo>
                  <a:lnTo>
                    <a:pt x="515355" y="2263682"/>
                  </a:lnTo>
                  <a:lnTo>
                    <a:pt x="511058" y="2327094"/>
                  </a:lnTo>
                  <a:lnTo>
                    <a:pt x="504816" y="2386926"/>
                  </a:lnTo>
                  <a:lnTo>
                    <a:pt x="496754" y="2443372"/>
                  </a:lnTo>
                  <a:lnTo>
                    <a:pt x="486997" y="2496627"/>
                  </a:lnTo>
                  <a:lnTo>
                    <a:pt x="475669" y="2546882"/>
                  </a:lnTo>
                  <a:lnTo>
                    <a:pt x="462894" y="2594333"/>
                  </a:lnTo>
                  <a:lnTo>
                    <a:pt x="448797" y="2639172"/>
                  </a:lnTo>
                  <a:lnTo>
                    <a:pt x="433502" y="2681594"/>
                  </a:lnTo>
                  <a:lnTo>
                    <a:pt x="417134" y="2721792"/>
                  </a:lnTo>
                  <a:lnTo>
                    <a:pt x="399816" y="2759960"/>
                  </a:lnTo>
                  <a:lnTo>
                    <a:pt x="381675" y="2796291"/>
                  </a:lnTo>
                  <a:lnTo>
                    <a:pt x="362833" y="2830980"/>
                  </a:lnTo>
                  <a:lnTo>
                    <a:pt x="343415" y="2864219"/>
                  </a:lnTo>
                  <a:lnTo>
                    <a:pt x="303350" y="2927124"/>
                  </a:lnTo>
                  <a:lnTo>
                    <a:pt x="262476" y="2986557"/>
                  </a:lnTo>
                  <a:lnTo>
                    <a:pt x="238546" y="3018847"/>
                  </a:lnTo>
                  <a:lnTo>
                    <a:pt x="213090" y="3050980"/>
                  </a:lnTo>
                  <a:lnTo>
                    <a:pt x="186684" y="3083684"/>
                  </a:lnTo>
                  <a:lnTo>
                    <a:pt x="159906" y="3117685"/>
                  </a:lnTo>
                  <a:lnTo>
                    <a:pt x="133332" y="3153708"/>
                  </a:lnTo>
                  <a:lnTo>
                    <a:pt x="107540" y="3192481"/>
                  </a:lnTo>
                  <a:lnTo>
                    <a:pt x="83105" y="3234729"/>
                  </a:lnTo>
                  <a:lnTo>
                    <a:pt x="60605" y="3281179"/>
                  </a:lnTo>
                  <a:lnTo>
                    <a:pt x="40616" y="3332558"/>
                  </a:lnTo>
                  <a:lnTo>
                    <a:pt x="23716" y="3389591"/>
                  </a:lnTo>
                  <a:lnTo>
                    <a:pt x="13038" y="3439926"/>
                  </a:lnTo>
                  <a:lnTo>
                    <a:pt x="5522" y="3490832"/>
                  </a:lnTo>
                  <a:lnTo>
                    <a:pt x="1173" y="3542127"/>
                  </a:lnTo>
                  <a:lnTo>
                    <a:pt x="0" y="3593628"/>
                  </a:lnTo>
                  <a:lnTo>
                    <a:pt x="2008" y="3645152"/>
                  </a:lnTo>
                  <a:lnTo>
                    <a:pt x="7206" y="3696515"/>
                  </a:lnTo>
                  <a:lnTo>
                    <a:pt x="1194783" y="3700294"/>
                  </a:lnTo>
                  <a:lnTo>
                    <a:pt x="119478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uk-UA"/>
            </a:p>
          </p:txBody>
        </p:sp>
        <p:pic>
          <p:nvPicPr>
            <p:cNvPr id="647" name="object 9"/>
            <p:cNvPicPr/>
            <p:nvPr/>
          </p:nvPicPr>
          <p:blipFill>
            <a:blip r:embed="rId4"/>
            <a:stretch/>
          </p:blipFill>
          <p:spPr>
            <a:xfrm>
              <a:off x="7864200" y="3584520"/>
              <a:ext cx="1278720" cy="327888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648" name="object 10"/>
            <p:cNvSpPr/>
            <p:nvPr/>
          </p:nvSpPr>
          <p:spPr>
            <a:xfrm>
              <a:off x="8055360" y="3694680"/>
              <a:ext cx="1083960" cy="3169080"/>
            </a:xfrm>
            <a:custGeom>
              <a:avLst/>
              <a:gdLst/>
              <a:ahLst/>
              <a:cxnLst/>
              <a:rect l="l" t="t" r="r" b="b"/>
              <a:pathLst>
                <a:path w="1085215" h="3167379">
                  <a:moveTo>
                    <a:pt x="1084780" y="0"/>
                  </a:moveTo>
                  <a:lnTo>
                    <a:pt x="1076015" y="52158"/>
                  </a:lnTo>
                  <a:lnTo>
                    <a:pt x="1066428" y="104115"/>
                  </a:lnTo>
                  <a:lnTo>
                    <a:pt x="1056021" y="155858"/>
                  </a:lnTo>
                  <a:lnTo>
                    <a:pt x="1044798" y="207374"/>
                  </a:lnTo>
                  <a:lnTo>
                    <a:pt x="1032760" y="258650"/>
                  </a:lnTo>
                  <a:lnTo>
                    <a:pt x="1019911" y="309675"/>
                  </a:lnTo>
                  <a:lnTo>
                    <a:pt x="1006254" y="360435"/>
                  </a:lnTo>
                  <a:lnTo>
                    <a:pt x="991791" y="410919"/>
                  </a:lnTo>
                  <a:lnTo>
                    <a:pt x="976525" y="461113"/>
                  </a:lnTo>
                  <a:lnTo>
                    <a:pt x="960459" y="511006"/>
                  </a:lnTo>
                  <a:lnTo>
                    <a:pt x="943596" y="560584"/>
                  </a:lnTo>
                  <a:lnTo>
                    <a:pt x="925938" y="609836"/>
                  </a:lnTo>
                  <a:lnTo>
                    <a:pt x="907488" y="658749"/>
                  </a:lnTo>
                  <a:lnTo>
                    <a:pt x="884142" y="717409"/>
                  </a:lnTo>
                  <a:lnTo>
                    <a:pt x="860434" y="773692"/>
                  </a:lnTo>
                  <a:lnTo>
                    <a:pt x="836458" y="827667"/>
                  </a:lnTo>
                  <a:lnTo>
                    <a:pt x="812311" y="879403"/>
                  </a:lnTo>
                  <a:lnTo>
                    <a:pt x="788089" y="928967"/>
                  </a:lnTo>
                  <a:lnTo>
                    <a:pt x="763887" y="976429"/>
                  </a:lnTo>
                  <a:lnTo>
                    <a:pt x="739800" y="1021857"/>
                  </a:lnTo>
                  <a:lnTo>
                    <a:pt x="715926" y="1065320"/>
                  </a:lnTo>
                  <a:lnTo>
                    <a:pt x="692359" y="1106887"/>
                  </a:lnTo>
                  <a:lnTo>
                    <a:pt x="669196" y="1146625"/>
                  </a:lnTo>
                  <a:lnTo>
                    <a:pt x="646533" y="1184603"/>
                  </a:lnTo>
                  <a:lnTo>
                    <a:pt x="624464" y="1220891"/>
                  </a:lnTo>
                  <a:lnTo>
                    <a:pt x="582495" y="1288669"/>
                  </a:lnTo>
                  <a:lnTo>
                    <a:pt x="539014" y="1357123"/>
                  </a:lnTo>
                  <a:lnTo>
                    <a:pt x="498381" y="1418594"/>
                  </a:lnTo>
                  <a:lnTo>
                    <a:pt x="460437" y="1473747"/>
                  </a:lnTo>
                  <a:lnTo>
                    <a:pt x="425020" y="1523252"/>
                  </a:lnTo>
                  <a:lnTo>
                    <a:pt x="391971" y="1567774"/>
                  </a:lnTo>
                  <a:lnTo>
                    <a:pt x="361130" y="1607981"/>
                  </a:lnTo>
                  <a:lnTo>
                    <a:pt x="332337" y="1644541"/>
                  </a:lnTo>
                  <a:lnTo>
                    <a:pt x="256647" y="1739010"/>
                  </a:lnTo>
                  <a:lnTo>
                    <a:pt x="234446" y="1767654"/>
                  </a:lnTo>
                  <a:lnTo>
                    <a:pt x="193630" y="1824678"/>
                  </a:lnTo>
                  <a:lnTo>
                    <a:pt x="156526" y="1885799"/>
                  </a:lnTo>
                  <a:lnTo>
                    <a:pt x="121856" y="1956357"/>
                  </a:lnTo>
                  <a:lnTo>
                    <a:pt x="105033" y="1996843"/>
                  </a:lnTo>
                  <a:lnTo>
                    <a:pt x="88338" y="2041690"/>
                  </a:lnTo>
                  <a:lnTo>
                    <a:pt x="69138" y="2098135"/>
                  </a:lnTo>
                  <a:lnTo>
                    <a:pt x="47047" y="2172814"/>
                  </a:lnTo>
                  <a:lnTo>
                    <a:pt x="36066" y="2216510"/>
                  </a:lnTo>
                  <a:lnTo>
                    <a:pt x="25739" y="2264189"/>
                  </a:lnTo>
                  <a:lnTo>
                    <a:pt x="16526" y="2315658"/>
                  </a:lnTo>
                  <a:lnTo>
                    <a:pt x="8886" y="2370725"/>
                  </a:lnTo>
                  <a:lnTo>
                    <a:pt x="3279" y="2429197"/>
                  </a:lnTo>
                  <a:lnTo>
                    <a:pt x="164" y="2490883"/>
                  </a:lnTo>
                  <a:lnTo>
                    <a:pt x="0" y="2555590"/>
                  </a:lnTo>
                  <a:lnTo>
                    <a:pt x="3245" y="2623127"/>
                  </a:lnTo>
                  <a:lnTo>
                    <a:pt x="10360" y="2693301"/>
                  </a:lnTo>
                  <a:lnTo>
                    <a:pt x="17881" y="2743260"/>
                  </a:lnTo>
                  <a:lnTo>
                    <a:pt x="27250" y="2792740"/>
                  </a:lnTo>
                  <a:lnTo>
                    <a:pt x="38446" y="2841680"/>
                  </a:lnTo>
                  <a:lnTo>
                    <a:pt x="51449" y="2890017"/>
                  </a:lnTo>
                  <a:lnTo>
                    <a:pt x="66240" y="2937690"/>
                  </a:lnTo>
                  <a:lnTo>
                    <a:pt x="82799" y="2984636"/>
                  </a:lnTo>
                  <a:lnTo>
                    <a:pt x="101106" y="3030794"/>
                  </a:lnTo>
                  <a:lnTo>
                    <a:pt x="121141" y="3076102"/>
                  </a:lnTo>
                  <a:lnTo>
                    <a:pt x="142884" y="3120498"/>
                  </a:lnTo>
                  <a:lnTo>
                    <a:pt x="166316" y="3163920"/>
                  </a:lnTo>
                  <a:lnTo>
                    <a:pt x="1084780" y="3166853"/>
                  </a:lnTo>
                  <a:lnTo>
                    <a:pt x="1084780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uk-UA"/>
            </a:p>
          </p:txBody>
        </p:sp>
        <p:pic>
          <p:nvPicPr>
            <p:cNvPr id="649" name="object 11"/>
            <p:cNvPicPr/>
            <p:nvPr/>
          </p:nvPicPr>
          <p:blipFill>
            <a:blip r:embed="rId5"/>
            <a:stretch/>
          </p:blipFill>
          <p:spPr>
            <a:xfrm>
              <a:off x="7699320" y="2745720"/>
              <a:ext cx="1443240" cy="411768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650" name="object 12"/>
            <p:cNvSpPr/>
            <p:nvPr/>
          </p:nvSpPr>
          <p:spPr>
            <a:xfrm>
              <a:off x="7790760" y="2993040"/>
              <a:ext cx="1352520" cy="3871080"/>
            </a:xfrm>
            <a:custGeom>
              <a:avLst/>
              <a:gdLst/>
              <a:ahLst/>
              <a:cxnLst/>
              <a:rect l="l" t="t" r="r" b="b"/>
              <a:pathLst>
                <a:path w="1353820" h="3868420">
                  <a:moveTo>
                    <a:pt x="211545" y="3867831"/>
                  </a:moveTo>
                  <a:lnTo>
                    <a:pt x="188488" y="3825662"/>
                  </a:lnTo>
                  <a:lnTo>
                    <a:pt x="166689" y="3782753"/>
                  </a:lnTo>
                  <a:lnTo>
                    <a:pt x="146159" y="3739140"/>
                  </a:lnTo>
                  <a:lnTo>
                    <a:pt x="126911" y="3694858"/>
                  </a:lnTo>
                  <a:lnTo>
                    <a:pt x="108957" y="3649943"/>
                  </a:lnTo>
                  <a:lnTo>
                    <a:pt x="92311" y="3604430"/>
                  </a:lnTo>
                  <a:lnTo>
                    <a:pt x="76983" y="3558355"/>
                  </a:lnTo>
                  <a:lnTo>
                    <a:pt x="62988" y="3511753"/>
                  </a:lnTo>
                  <a:lnTo>
                    <a:pt x="50336" y="3464660"/>
                  </a:lnTo>
                  <a:lnTo>
                    <a:pt x="39042" y="3417111"/>
                  </a:lnTo>
                  <a:lnTo>
                    <a:pt x="29117" y="3369142"/>
                  </a:lnTo>
                  <a:lnTo>
                    <a:pt x="20574" y="3320789"/>
                  </a:lnTo>
                  <a:lnTo>
                    <a:pt x="13425" y="3272087"/>
                  </a:lnTo>
                  <a:lnTo>
                    <a:pt x="6088" y="3203869"/>
                  </a:lnTo>
                  <a:lnTo>
                    <a:pt x="1700" y="3137569"/>
                  </a:lnTo>
                  <a:lnTo>
                    <a:pt x="0" y="3073295"/>
                  </a:lnTo>
                  <a:lnTo>
                    <a:pt x="726" y="3011156"/>
                  </a:lnTo>
                  <a:lnTo>
                    <a:pt x="3619" y="2951261"/>
                  </a:lnTo>
                  <a:lnTo>
                    <a:pt x="8419" y="2893719"/>
                  </a:lnTo>
                  <a:lnTo>
                    <a:pt x="14863" y="2838639"/>
                  </a:lnTo>
                  <a:lnTo>
                    <a:pt x="22693" y="2786130"/>
                  </a:lnTo>
                  <a:lnTo>
                    <a:pt x="31647" y="2736301"/>
                  </a:lnTo>
                  <a:lnTo>
                    <a:pt x="41464" y="2689261"/>
                  </a:lnTo>
                  <a:lnTo>
                    <a:pt x="51885" y="2645118"/>
                  </a:lnTo>
                  <a:lnTo>
                    <a:pt x="62648" y="2603982"/>
                  </a:lnTo>
                  <a:lnTo>
                    <a:pt x="73494" y="2565961"/>
                  </a:lnTo>
                  <a:lnTo>
                    <a:pt x="94389" y="2499701"/>
                  </a:lnTo>
                  <a:lnTo>
                    <a:pt x="112485" y="2447209"/>
                  </a:lnTo>
                  <a:lnTo>
                    <a:pt x="129268" y="2401794"/>
                  </a:lnTo>
                  <a:lnTo>
                    <a:pt x="146126" y="2359947"/>
                  </a:lnTo>
                  <a:lnTo>
                    <a:pt x="163159" y="2321249"/>
                  </a:lnTo>
                  <a:lnTo>
                    <a:pt x="180468" y="2285281"/>
                  </a:lnTo>
                  <a:lnTo>
                    <a:pt x="216319" y="2219862"/>
                  </a:lnTo>
                  <a:lnTo>
                    <a:pt x="254485" y="2160335"/>
                  </a:lnTo>
                  <a:lnTo>
                    <a:pt x="295773" y="2103351"/>
                  </a:lnTo>
                  <a:lnTo>
                    <a:pt x="340989" y="2045556"/>
                  </a:lnTo>
                  <a:lnTo>
                    <a:pt x="365323" y="2015307"/>
                  </a:lnTo>
                  <a:lnTo>
                    <a:pt x="390942" y="1983599"/>
                  </a:lnTo>
                  <a:lnTo>
                    <a:pt x="417947" y="1950013"/>
                  </a:lnTo>
                  <a:lnTo>
                    <a:pt x="446438" y="1914129"/>
                  </a:lnTo>
                  <a:lnTo>
                    <a:pt x="476517" y="1875529"/>
                  </a:lnTo>
                  <a:lnTo>
                    <a:pt x="508284" y="1833793"/>
                  </a:lnTo>
                  <a:lnTo>
                    <a:pt x="541841" y="1788504"/>
                  </a:lnTo>
                  <a:lnTo>
                    <a:pt x="577287" y="1739240"/>
                  </a:lnTo>
                  <a:lnTo>
                    <a:pt x="614725" y="1685585"/>
                  </a:lnTo>
                  <a:lnTo>
                    <a:pt x="654254" y="1627118"/>
                  </a:lnTo>
                  <a:lnTo>
                    <a:pt x="695976" y="1563421"/>
                  </a:lnTo>
                  <a:lnTo>
                    <a:pt x="739992" y="1494074"/>
                  </a:lnTo>
                  <a:lnTo>
                    <a:pt x="760239" y="1461624"/>
                  </a:lnTo>
                  <a:lnTo>
                    <a:pt x="781106" y="1427999"/>
                  </a:lnTo>
                  <a:lnTo>
                    <a:pt x="802536" y="1393158"/>
                  </a:lnTo>
                  <a:lnTo>
                    <a:pt x="824471" y="1357060"/>
                  </a:lnTo>
                  <a:lnTo>
                    <a:pt x="846855" y="1319665"/>
                  </a:lnTo>
                  <a:lnTo>
                    <a:pt x="869630" y="1280931"/>
                  </a:lnTo>
                  <a:lnTo>
                    <a:pt x="892740" y="1240817"/>
                  </a:lnTo>
                  <a:lnTo>
                    <a:pt x="916126" y="1199282"/>
                  </a:lnTo>
                  <a:lnTo>
                    <a:pt x="939731" y="1156286"/>
                  </a:lnTo>
                  <a:lnTo>
                    <a:pt x="963499" y="1111787"/>
                  </a:lnTo>
                  <a:lnTo>
                    <a:pt x="987371" y="1065744"/>
                  </a:lnTo>
                  <a:lnTo>
                    <a:pt x="1011292" y="1018116"/>
                  </a:lnTo>
                  <a:lnTo>
                    <a:pt x="1035203" y="968862"/>
                  </a:lnTo>
                  <a:lnTo>
                    <a:pt x="1059048" y="917941"/>
                  </a:lnTo>
                  <a:lnTo>
                    <a:pt x="1082768" y="865313"/>
                  </a:lnTo>
                  <a:lnTo>
                    <a:pt x="1106308" y="810935"/>
                  </a:lnTo>
                  <a:lnTo>
                    <a:pt x="1129609" y="754767"/>
                  </a:lnTo>
                  <a:lnTo>
                    <a:pt x="1152615" y="696768"/>
                  </a:lnTo>
                  <a:lnTo>
                    <a:pt x="1170611" y="649441"/>
                  </a:lnTo>
                  <a:lnTo>
                    <a:pt x="1188023" y="601863"/>
                  </a:lnTo>
                  <a:lnTo>
                    <a:pt x="1204847" y="554039"/>
                  </a:lnTo>
                  <a:lnTo>
                    <a:pt x="1221084" y="505979"/>
                  </a:lnTo>
                  <a:lnTo>
                    <a:pt x="1236729" y="457688"/>
                  </a:lnTo>
                  <a:lnTo>
                    <a:pt x="1251781" y="409173"/>
                  </a:lnTo>
                  <a:lnTo>
                    <a:pt x="1266239" y="360442"/>
                  </a:lnTo>
                  <a:lnTo>
                    <a:pt x="1280100" y="311502"/>
                  </a:lnTo>
                  <a:lnTo>
                    <a:pt x="1293362" y="262359"/>
                  </a:lnTo>
                  <a:lnTo>
                    <a:pt x="1306023" y="213020"/>
                  </a:lnTo>
                  <a:lnTo>
                    <a:pt x="1318082" y="163493"/>
                  </a:lnTo>
                  <a:lnTo>
                    <a:pt x="1329535" y="113784"/>
                  </a:lnTo>
                  <a:lnTo>
                    <a:pt x="1340382" y="63900"/>
                  </a:lnTo>
                  <a:lnTo>
                    <a:pt x="1350619" y="13849"/>
                  </a:lnTo>
                  <a:lnTo>
                    <a:pt x="1353275" y="0"/>
                  </a:lnTo>
                </a:path>
              </a:pathLst>
            </a:custGeom>
            <a:noFill/>
            <a:ln w="18288">
              <a:solidFill>
                <a:srgbClr val="8080EF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uk-UA"/>
            </a:p>
          </p:txBody>
        </p:sp>
        <p:pic>
          <p:nvPicPr>
            <p:cNvPr id="651" name="object 13"/>
            <p:cNvPicPr/>
            <p:nvPr/>
          </p:nvPicPr>
          <p:blipFill>
            <a:blip r:embed="rId6"/>
            <a:stretch/>
          </p:blipFill>
          <p:spPr>
            <a:xfrm>
              <a:off x="1800" y="0"/>
              <a:ext cx="3198600" cy="183564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652" name="object 14"/>
            <p:cNvSpPr/>
            <p:nvPr/>
          </p:nvSpPr>
          <p:spPr>
            <a:xfrm>
              <a:off x="1800" y="27360"/>
              <a:ext cx="3097800" cy="1713960"/>
            </a:xfrm>
            <a:custGeom>
              <a:avLst/>
              <a:gdLst/>
              <a:ahLst/>
              <a:cxnLst/>
              <a:rect l="l" t="t" r="r" b="b"/>
              <a:pathLst>
                <a:path w="3100070" h="1713230">
                  <a:moveTo>
                    <a:pt x="0" y="1449832"/>
                  </a:moveTo>
                  <a:lnTo>
                    <a:pt x="38633" y="1483582"/>
                  </a:lnTo>
                  <a:lnTo>
                    <a:pt x="78059" y="1515131"/>
                  </a:lnTo>
                  <a:lnTo>
                    <a:pt x="118233" y="1544456"/>
                  </a:lnTo>
                  <a:lnTo>
                    <a:pt x="159110" y="1571532"/>
                  </a:lnTo>
                  <a:lnTo>
                    <a:pt x="200643" y="1596339"/>
                  </a:lnTo>
                  <a:lnTo>
                    <a:pt x="242787" y="1618851"/>
                  </a:lnTo>
                  <a:lnTo>
                    <a:pt x="285498" y="1639048"/>
                  </a:lnTo>
                  <a:lnTo>
                    <a:pt x="328728" y="1656905"/>
                  </a:lnTo>
                  <a:lnTo>
                    <a:pt x="372433" y="1672400"/>
                  </a:lnTo>
                  <a:lnTo>
                    <a:pt x="416568" y="1685510"/>
                  </a:lnTo>
                  <a:lnTo>
                    <a:pt x="461086" y="1696212"/>
                  </a:lnTo>
                  <a:lnTo>
                    <a:pt x="525008" y="1706811"/>
                  </a:lnTo>
                  <a:lnTo>
                    <a:pt x="586714" y="1712108"/>
                  </a:lnTo>
                  <a:lnTo>
                    <a:pt x="646054" y="1712681"/>
                  </a:lnTo>
                  <a:lnTo>
                    <a:pt x="702877" y="1709111"/>
                  </a:lnTo>
                  <a:lnTo>
                    <a:pt x="757032" y="1701978"/>
                  </a:lnTo>
                  <a:lnTo>
                    <a:pt x="808368" y="1691859"/>
                  </a:lnTo>
                  <a:lnTo>
                    <a:pt x="856735" y="1679336"/>
                  </a:lnTo>
                  <a:lnTo>
                    <a:pt x="901982" y="1664988"/>
                  </a:lnTo>
                  <a:lnTo>
                    <a:pt x="943957" y="1649394"/>
                  </a:lnTo>
                  <a:lnTo>
                    <a:pt x="982510" y="1633134"/>
                  </a:lnTo>
                  <a:lnTo>
                    <a:pt x="1017491" y="1616787"/>
                  </a:lnTo>
                  <a:lnTo>
                    <a:pt x="1076131" y="1586151"/>
                  </a:lnTo>
                  <a:lnTo>
                    <a:pt x="1137703" y="1550258"/>
                  </a:lnTo>
                  <a:lnTo>
                    <a:pt x="1172664" y="1527371"/>
                  </a:lnTo>
                  <a:lnTo>
                    <a:pt x="1204793" y="1504197"/>
                  </a:lnTo>
                  <a:lnTo>
                    <a:pt x="1262240" y="1456340"/>
                  </a:lnTo>
                  <a:lnTo>
                    <a:pt x="1313412" y="1405382"/>
                  </a:lnTo>
                  <a:lnTo>
                    <a:pt x="1361677" y="1350021"/>
                  </a:lnTo>
                  <a:lnTo>
                    <a:pt x="1385773" y="1320282"/>
                  </a:lnTo>
                  <a:lnTo>
                    <a:pt x="1410404" y="1288954"/>
                  </a:lnTo>
                  <a:lnTo>
                    <a:pt x="1435994" y="1255874"/>
                  </a:lnTo>
                  <a:lnTo>
                    <a:pt x="1462962" y="1220878"/>
                  </a:lnTo>
                  <a:lnTo>
                    <a:pt x="1491729" y="1183804"/>
                  </a:lnTo>
                  <a:lnTo>
                    <a:pt x="1522717" y="1144490"/>
                  </a:lnTo>
                  <a:lnTo>
                    <a:pt x="1556347" y="1102772"/>
                  </a:lnTo>
                  <a:lnTo>
                    <a:pt x="1593040" y="1058486"/>
                  </a:lnTo>
                  <a:lnTo>
                    <a:pt x="1633216" y="1011472"/>
                  </a:lnTo>
                  <a:lnTo>
                    <a:pt x="1677298" y="961565"/>
                  </a:lnTo>
                  <a:lnTo>
                    <a:pt x="1725705" y="908603"/>
                  </a:lnTo>
                  <a:lnTo>
                    <a:pt x="1778859" y="852422"/>
                  </a:lnTo>
                  <a:lnTo>
                    <a:pt x="1837182" y="792861"/>
                  </a:lnTo>
                  <a:lnTo>
                    <a:pt x="1865510" y="764484"/>
                  </a:lnTo>
                  <a:lnTo>
                    <a:pt x="1894993" y="735143"/>
                  </a:lnTo>
                  <a:lnTo>
                    <a:pt x="1925676" y="704939"/>
                  </a:lnTo>
                  <a:lnTo>
                    <a:pt x="1957605" y="673973"/>
                  </a:lnTo>
                  <a:lnTo>
                    <a:pt x="1990825" y="642346"/>
                  </a:lnTo>
                  <a:lnTo>
                    <a:pt x="2025379" y="610159"/>
                  </a:lnTo>
                  <a:lnTo>
                    <a:pt x="2061314" y="577514"/>
                  </a:lnTo>
                  <a:lnTo>
                    <a:pt x="2098674" y="544512"/>
                  </a:lnTo>
                  <a:lnTo>
                    <a:pt x="2137505" y="511254"/>
                  </a:lnTo>
                  <a:lnTo>
                    <a:pt x="2177852" y="477841"/>
                  </a:lnTo>
                  <a:lnTo>
                    <a:pt x="2219758" y="444374"/>
                  </a:lnTo>
                  <a:lnTo>
                    <a:pt x="2263270" y="410956"/>
                  </a:lnTo>
                  <a:lnTo>
                    <a:pt x="2308433" y="377686"/>
                  </a:lnTo>
                  <a:lnTo>
                    <a:pt x="2355291" y="344666"/>
                  </a:lnTo>
                  <a:lnTo>
                    <a:pt x="2403890" y="311997"/>
                  </a:lnTo>
                  <a:lnTo>
                    <a:pt x="2454275" y="279781"/>
                  </a:lnTo>
                  <a:lnTo>
                    <a:pt x="2498780" y="252695"/>
                  </a:lnTo>
                  <a:lnTo>
                    <a:pt x="2543571" y="226687"/>
                  </a:lnTo>
                  <a:lnTo>
                    <a:pt x="2588638" y="201759"/>
                  </a:lnTo>
                  <a:lnTo>
                    <a:pt x="2633972" y="177916"/>
                  </a:lnTo>
                  <a:lnTo>
                    <a:pt x="2679562" y="155162"/>
                  </a:lnTo>
                  <a:lnTo>
                    <a:pt x="2725399" y="133500"/>
                  </a:lnTo>
                  <a:lnTo>
                    <a:pt x="2771473" y="112934"/>
                  </a:lnTo>
                  <a:lnTo>
                    <a:pt x="2817774" y="93469"/>
                  </a:lnTo>
                  <a:lnTo>
                    <a:pt x="2864294" y="75108"/>
                  </a:lnTo>
                  <a:lnTo>
                    <a:pt x="2911021" y="57854"/>
                  </a:lnTo>
                  <a:lnTo>
                    <a:pt x="2957946" y="41713"/>
                  </a:lnTo>
                  <a:lnTo>
                    <a:pt x="3005061" y="26688"/>
                  </a:lnTo>
                  <a:lnTo>
                    <a:pt x="3052353" y="12782"/>
                  </a:lnTo>
                  <a:lnTo>
                    <a:pt x="3099816" y="0"/>
                  </a:lnTo>
                </a:path>
              </a:pathLst>
            </a:custGeom>
            <a:noFill/>
            <a:ln w="18288">
              <a:solidFill>
                <a:srgbClr val="F95252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uk-UA"/>
            </a:p>
          </p:txBody>
        </p:sp>
        <p:pic>
          <p:nvPicPr>
            <p:cNvPr id="653" name="object 15"/>
            <p:cNvPicPr/>
            <p:nvPr/>
          </p:nvPicPr>
          <p:blipFill>
            <a:blip r:embed="rId7"/>
            <a:stretch/>
          </p:blipFill>
          <p:spPr>
            <a:xfrm>
              <a:off x="1800" y="0"/>
              <a:ext cx="3515400" cy="165852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654" name="object 16"/>
            <p:cNvSpPr/>
            <p:nvPr/>
          </p:nvSpPr>
          <p:spPr>
            <a:xfrm>
              <a:off x="1800" y="6480"/>
              <a:ext cx="3335760" cy="1481760"/>
            </a:xfrm>
            <a:custGeom>
              <a:avLst/>
              <a:gdLst/>
              <a:ahLst/>
              <a:cxnLst/>
              <a:rect l="l" t="t" r="r" b="b"/>
              <a:pathLst>
                <a:path w="3337560" h="1481455">
                  <a:moveTo>
                    <a:pt x="3337540" y="0"/>
                  </a:moveTo>
                  <a:lnTo>
                    <a:pt x="0" y="0"/>
                  </a:lnTo>
                  <a:lnTo>
                    <a:pt x="3090" y="1253871"/>
                  </a:lnTo>
                  <a:lnTo>
                    <a:pt x="44650" y="1283031"/>
                  </a:lnTo>
                  <a:lnTo>
                    <a:pt x="87062" y="1310298"/>
                  </a:lnTo>
                  <a:lnTo>
                    <a:pt x="130278" y="1335650"/>
                  </a:lnTo>
                  <a:lnTo>
                    <a:pt x="174248" y="1359065"/>
                  </a:lnTo>
                  <a:lnTo>
                    <a:pt x="218924" y="1380521"/>
                  </a:lnTo>
                  <a:lnTo>
                    <a:pt x="264258" y="1399994"/>
                  </a:lnTo>
                  <a:lnTo>
                    <a:pt x="310200" y="1417463"/>
                  </a:lnTo>
                  <a:lnTo>
                    <a:pt x="356702" y="1432906"/>
                  </a:lnTo>
                  <a:lnTo>
                    <a:pt x="403714" y="1446299"/>
                  </a:lnTo>
                  <a:lnTo>
                    <a:pt x="451189" y="1457621"/>
                  </a:lnTo>
                  <a:lnTo>
                    <a:pt x="499078" y="1466850"/>
                  </a:lnTo>
                  <a:lnTo>
                    <a:pt x="567840" y="1476034"/>
                  </a:lnTo>
                  <a:lnTo>
                    <a:pt x="634218" y="1480628"/>
                  </a:lnTo>
                  <a:lnTo>
                    <a:pt x="698051" y="1481132"/>
                  </a:lnTo>
                  <a:lnTo>
                    <a:pt x="759176" y="1478049"/>
                  </a:lnTo>
                  <a:lnTo>
                    <a:pt x="817430" y="1471880"/>
                  </a:lnTo>
                  <a:lnTo>
                    <a:pt x="872652" y="1463127"/>
                  </a:lnTo>
                  <a:lnTo>
                    <a:pt x="924680" y="1452292"/>
                  </a:lnTo>
                  <a:lnTo>
                    <a:pt x="973351" y="1439877"/>
                  </a:lnTo>
                  <a:lnTo>
                    <a:pt x="1018503" y="1426383"/>
                  </a:lnTo>
                  <a:lnTo>
                    <a:pt x="1059974" y="1412312"/>
                  </a:lnTo>
                  <a:lnTo>
                    <a:pt x="1097602" y="1398166"/>
                  </a:lnTo>
                  <a:lnTo>
                    <a:pt x="1160680" y="1371656"/>
                  </a:lnTo>
                  <a:lnTo>
                    <a:pt x="1226903" y="1340616"/>
                  </a:lnTo>
                  <a:lnTo>
                    <a:pt x="1264504" y="1320828"/>
                  </a:lnTo>
                  <a:lnTo>
                    <a:pt x="1299061" y="1300791"/>
                  </a:lnTo>
                  <a:lnTo>
                    <a:pt x="1360853" y="1259410"/>
                  </a:lnTo>
                  <a:lnTo>
                    <a:pt x="1415901" y="1215345"/>
                  </a:lnTo>
                  <a:lnTo>
                    <a:pt x="1467827" y="1167472"/>
                  </a:lnTo>
                  <a:lnTo>
                    <a:pt x="1520253" y="1114663"/>
                  </a:lnTo>
                  <a:lnTo>
                    <a:pt x="1607754" y="1023732"/>
                  </a:lnTo>
                  <a:lnTo>
                    <a:pt x="1641095" y="989734"/>
                  </a:lnTo>
                  <a:lnTo>
                    <a:pt x="1677277" y="953658"/>
                  </a:lnTo>
                  <a:lnTo>
                    <a:pt x="1716754" y="915363"/>
                  </a:lnTo>
                  <a:lnTo>
                    <a:pt x="1759979" y="874708"/>
                  </a:lnTo>
                  <a:lnTo>
                    <a:pt x="1807403" y="831552"/>
                  </a:lnTo>
                  <a:lnTo>
                    <a:pt x="1859480" y="785755"/>
                  </a:lnTo>
                  <a:lnTo>
                    <a:pt x="1916662" y="737175"/>
                  </a:lnTo>
                  <a:lnTo>
                    <a:pt x="1979402" y="685673"/>
                  </a:lnTo>
                  <a:lnTo>
                    <a:pt x="2041540" y="635789"/>
                  </a:lnTo>
                  <a:lnTo>
                    <a:pt x="2074528" y="609679"/>
                  </a:lnTo>
                  <a:lnTo>
                    <a:pt x="2108861" y="582906"/>
                  </a:lnTo>
                  <a:lnTo>
                    <a:pt x="2144586" y="555558"/>
                  </a:lnTo>
                  <a:lnTo>
                    <a:pt x="2181751" y="527724"/>
                  </a:lnTo>
                  <a:lnTo>
                    <a:pt x="2220405" y="499491"/>
                  </a:lnTo>
                  <a:lnTo>
                    <a:pt x="2260596" y="470947"/>
                  </a:lnTo>
                  <a:lnTo>
                    <a:pt x="2302372" y="442180"/>
                  </a:lnTo>
                  <a:lnTo>
                    <a:pt x="2345781" y="413277"/>
                  </a:lnTo>
                  <a:lnTo>
                    <a:pt x="2390872" y="384327"/>
                  </a:lnTo>
                  <a:lnTo>
                    <a:pt x="2437692" y="355417"/>
                  </a:lnTo>
                  <a:lnTo>
                    <a:pt x="2486290" y="326635"/>
                  </a:lnTo>
                  <a:lnTo>
                    <a:pt x="2536713" y="298068"/>
                  </a:lnTo>
                  <a:lnTo>
                    <a:pt x="2589011" y="269806"/>
                  </a:lnTo>
                  <a:lnTo>
                    <a:pt x="2643231" y="241935"/>
                  </a:lnTo>
                  <a:lnTo>
                    <a:pt x="2687895" y="220062"/>
                  </a:lnTo>
                  <a:lnTo>
                    <a:pt x="2732828" y="198999"/>
                  </a:lnTo>
                  <a:lnTo>
                    <a:pt x="2778021" y="178746"/>
                  </a:lnTo>
                  <a:lnTo>
                    <a:pt x="2823466" y="159308"/>
                  </a:lnTo>
                  <a:lnTo>
                    <a:pt x="2869155" y="140687"/>
                  </a:lnTo>
                  <a:lnTo>
                    <a:pt x="2915078" y="122886"/>
                  </a:lnTo>
                  <a:lnTo>
                    <a:pt x="2961228" y="105906"/>
                  </a:lnTo>
                  <a:lnTo>
                    <a:pt x="3007595" y="89752"/>
                  </a:lnTo>
                  <a:lnTo>
                    <a:pt x="3054172" y="74426"/>
                  </a:lnTo>
                  <a:lnTo>
                    <a:pt x="3100949" y="59929"/>
                  </a:lnTo>
                  <a:lnTo>
                    <a:pt x="3147918" y="46266"/>
                  </a:lnTo>
                  <a:lnTo>
                    <a:pt x="3195070" y="33439"/>
                  </a:lnTo>
                  <a:lnTo>
                    <a:pt x="3242397" y="21450"/>
                  </a:lnTo>
                  <a:lnTo>
                    <a:pt x="3289890" y="10303"/>
                  </a:lnTo>
                  <a:lnTo>
                    <a:pt x="3337540" y="0"/>
                  </a:lnTo>
                  <a:close/>
                </a:path>
              </a:pathLst>
            </a:custGeom>
            <a:solidFill>
              <a:srgbClr val="9999CC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uk-UA"/>
            </a:p>
          </p:txBody>
        </p:sp>
        <p:pic>
          <p:nvPicPr>
            <p:cNvPr id="655" name="object 17"/>
            <p:cNvPicPr/>
            <p:nvPr/>
          </p:nvPicPr>
          <p:blipFill>
            <a:blip r:embed="rId8"/>
            <a:stretch/>
          </p:blipFill>
          <p:spPr>
            <a:xfrm>
              <a:off x="4320" y="0"/>
              <a:ext cx="9135000" cy="6857280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656" name="object 86"/>
          <p:cNvSpPr/>
          <p:nvPr/>
        </p:nvSpPr>
        <p:spPr>
          <a:xfrm>
            <a:off x="237960" y="271080"/>
            <a:ext cx="8544600" cy="226349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0800" rIns="0" bIns="0" anchor="t">
            <a:spAutoFit/>
          </a:bodyPr>
          <a:lstStyle/>
          <a:p>
            <a:pPr algn="just">
              <a:lnSpc>
                <a:spcPct val="100000"/>
              </a:lnSpc>
              <a:tabLst>
                <a:tab pos="0" algn="l"/>
              </a:tabLst>
            </a:pPr>
            <a:endParaRPr lang="uk-UA" sz="1400" b="0" strike="noStrike" spc="-1" dirty="0">
              <a:latin typeface="Arial"/>
            </a:endParaRPr>
          </a:p>
        </p:txBody>
      </p:sp>
      <p:sp>
        <p:nvSpPr>
          <p:cNvPr id="657" name="PlaceHolder 1"/>
          <p:cNvSpPr>
            <a:spLocks noGrp="1"/>
          </p:cNvSpPr>
          <p:nvPr>
            <p:ph type="sldNum"/>
          </p:nvPr>
        </p:nvSpPr>
        <p:spPr>
          <a:xfrm>
            <a:off x="8450280" y="6519600"/>
            <a:ext cx="283320" cy="3990240"/>
          </a:xfrm>
          <a:prstGeom prst="rect">
            <a:avLst/>
          </a:prstGeom>
          <a:noFill/>
          <a:ln w="0">
            <a:noFill/>
          </a:ln>
        </p:spPr>
        <p:txBody>
          <a:bodyPr lIns="0" tIns="13320" rIns="0" bIns="0" anchor="t">
            <a:noAutofit/>
          </a:bodyPr>
          <a:lstStyle/>
          <a:p>
            <a:pPr marL="38160">
              <a:lnSpc>
                <a:spcPct val="100000"/>
              </a:lnSpc>
              <a:spcBef>
                <a:spcPts val="105"/>
              </a:spcBef>
            </a:pPr>
            <a:fld id="{7B6AC01A-9886-44FE-BCE6-22F6BC13625A}" type="slidenum">
              <a:rPr lang="uk-UA" sz="1200" b="0" strike="noStrike" spc="-26">
                <a:solidFill>
                  <a:srgbClr val="045C75"/>
                </a:solidFill>
                <a:latin typeface="Verdana"/>
                <a:ea typeface="DejaVu Sans"/>
              </a:rPr>
              <a:t>36</a:t>
            </a:fld>
            <a:endParaRPr lang="uk-UA" sz="1200" b="0" strike="noStrike" spc="-1">
              <a:latin typeface="Times New Roman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424" y="1290248"/>
            <a:ext cx="7487216" cy="5293696"/>
          </a:xfrm>
          <a:prstGeom prst="rect">
            <a:avLst/>
          </a:prstGeom>
        </p:spPr>
      </p:pic>
      <p:sp>
        <p:nvSpPr>
          <p:cNvPr id="3" name="Прямокутник 2"/>
          <p:cNvSpPr/>
          <p:nvPr/>
        </p:nvSpPr>
        <p:spPr>
          <a:xfrm>
            <a:off x="234720" y="120195"/>
            <a:ext cx="854784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1600" dirty="0">
                <a:solidFill>
                  <a:srgbClr val="05050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У межах Всеукраїнської акції «16 днів проти насильства» та Тижня права </a:t>
            </a:r>
          </a:p>
          <a:p>
            <a:pPr algn="ctr"/>
            <a:r>
              <a:rPr lang="uk-UA" sz="1600" dirty="0">
                <a:solidFill>
                  <a:srgbClr val="05050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в 7-А класі відбулася зустріч з інспектором сектору ювенальної превенції, лейтенантом поліції Мартою Жолнович на якій обговорювали адміністративну та кримінальну відповідальність неповнолітніх.</a:t>
            </a:r>
            <a:endParaRPr lang="uk-UA" sz="16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9" name="object 4"/>
          <p:cNvGrpSpPr/>
          <p:nvPr/>
        </p:nvGrpSpPr>
        <p:grpSpPr>
          <a:xfrm>
            <a:off x="1800" y="0"/>
            <a:ext cx="9141480" cy="6864120"/>
            <a:chOff x="1800" y="0"/>
            <a:chExt cx="9141480" cy="6864120"/>
          </a:xfrm>
        </p:grpSpPr>
        <p:pic>
          <p:nvPicPr>
            <p:cNvPr id="660" name="object 5"/>
            <p:cNvPicPr/>
            <p:nvPr/>
          </p:nvPicPr>
          <p:blipFill>
            <a:blip r:embed="rId2"/>
            <a:stretch/>
          </p:blipFill>
          <p:spPr>
            <a:xfrm>
              <a:off x="7626240" y="3224520"/>
              <a:ext cx="1367280" cy="363888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661" name="object 6"/>
            <p:cNvSpPr/>
            <p:nvPr/>
          </p:nvSpPr>
          <p:spPr>
            <a:xfrm>
              <a:off x="7714800" y="3337920"/>
              <a:ext cx="1196640" cy="3522600"/>
            </a:xfrm>
            <a:custGeom>
              <a:avLst/>
              <a:gdLst/>
              <a:ahLst/>
              <a:cxnLst/>
              <a:rect l="l" t="t" r="r" b="b"/>
              <a:pathLst>
                <a:path w="1198245" h="3520440">
                  <a:moveTo>
                    <a:pt x="1197831" y="0"/>
                  </a:moveTo>
                  <a:lnTo>
                    <a:pt x="1129889" y="18297"/>
                  </a:lnTo>
                  <a:lnTo>
                    <a:pt x="1091180" y="30901"/>
                  </a:lnTo>
                  <a:lnTo>
                    <a:pt x="1049895" y="46196"/>
                  </a:lnTo>
                  <a:lnTo>
                    <a:pt x="1006469" y="64472"/>
                  </a:lnTo>
                  <a:lnTo>
                    <a:pt x="961339" y="86019"/>
                  </a:lnTo>
                  <a:lnTo>
                    <a:pt x="914940" y="111128"/>
                  </a:lnTo>
                  <a:lnTo>
                    <a:pt x="867710" y="140088"/>
                  </a:lnTo>
                  <a:lnTo>
                    <a:pt x="820084" y="173191"/>
                  </a:lnTo>
                  <a:lnTo>
                    <a:pt x="772499" y="210726"/>
                  </a:lnTo>
                  <a:lnTo>
                    <a:pt x="725391" y="252984"/>
                  </a:lnTo>
                  <a:lnTo>
                    <a:pt x="681975" y="297086"/>
                  </a:lnTo>
                  <a:lnTo>
                    <a:pt x="642215" y="342493"/>
                  </a:lnTo>
                  <a:lnTo>
                    <a:pt x="605954" y="388959"/>
                  </a:lnTo>
                  <a:lnTo>
                    <a:pt x="573036" y="436236"/>
                  </a:lnTo>
                  <a:lnTo>
                    <a:pt x="543307" y="484076"/>
                  </a:lnTo>
                  <a:lnTo>
                    <a:pt x="516611" y="532232"/>
                  </a:lnTo>
                  <a:lnTo>
                    <a:pt x="492792" y="580457"/>
                  </a:lnTo>
                  <a:lnTo>
                    <a:pt x="471696" y="628504"/>
                  </a:lnTo>
                  <a:lnTo>
                    <a:pt x="453166" y="676124"/>
                  </a:lnTo>
                  <a:lnTo>
                    <a:pt x="437047" y="723071"/>
                  </a:lnTo>
                  <a:lnTo>
                    <a:pt x="423185" y="769097"/>
                  </a:lnTo>
                  <a:lnTo>
                    <a:pt x="411423" y="813955"/>
                  </a:lnTo>
                  <a:lnTo>
                    <a:pt x="401606" y="857397"/>
                  </a:lnTo>
                  <a:lnTo>
                    <a:pt x="393578" y="899176"/>
                  </a:lnTo>
                  <a:lnTo>
                    <a:pt x="387185" y="939045"/>
                  </a:lnTo>
                  <a:lnTo>
                    <a:pt x="378681" y="1012063"/>
                  </a:lnTo>
                  <a:lnTo>
                    <a:pt x="374217" y="1077327"/>
                  </a:lnTo>
                  <a:lnTo>
                    <a:pt x="372453" y="1138729"/>
                  </a:lnTo>
                  <a:lnTo>
                    <a:pt x="373138" y="1196607"/>
                  </a:lnTo>
                  <a:lnTo>
                    <a:pt x="376021" y="1251303"/>
                  </a:lnTo>
                  <a:lnTo>
                    <a:pt x="380853" y="1303156"/>
                  </a:lnTo>
                  <a:lnTo>
                    <a:pt x="387382" y="1352508"/>
                  </a:lnTo>
                  <a:lnTo>
                    <a:pt x="395360" y="1399699"/>
                  </a:lnTo>
                  <a:lnTo>
                    <a:pt x="404535" y="1445070"/>
                  </a:lnTo>
                  <a:lnTo>
                    <a:pt x="414657" y="1488960"/>
                  </a:lnTo>
                  <a:lnTo>
                    <a:pt x="425476" y="1531711"/>
                  </a:lnTo>
                  <a:lnTo>
                    <a:pt x="436741" y="1573662"/>
                  </a:lnTo>
                  <a:lnTo>
                    <a:pt x="448203" y="1615155"/>
                  </a:lnTo>
                  <a:lnTo>
                    <a:pt x="459610" y="1656529"/>
                  </a:lnTo>
                  <a:lnTo>
                    <a:pt x="470713" y="1698126"/>
                  </a:lnTo>
                  <a:lnTo>
                    <a:pt x="481262" y="1740285"/>
                  </a:lnTo>
                  <a:lnTo>
                    <a:pt x="491005" y="1783348"/>
                  </a:lnTo>
                  <a:lnTo>
                    <a:pt x="499694" y="1827654"/>
                  </a:lnTo>
                  <a:lnTo>
                    <a:pt x="507076" y="1873545"/>
                  </a:lnTo>
                  <a:lnTo>
                    <a:pt x="512903" y="1921360"/>
                  </a:lnTo>
                  <a:lnTo>
                    <a:pt x="516924" y="1971440"/>
                  </a:lnTo>
                  <a:lnTo>
                    <a:pt x="518889" y="2024126"/>
                  </a:lnTo>
                  <a:lnTo>
                    <a:pt x="518803" y="2095536"/>
                  </a:lnTo>
                  <a:lnTo>
                    <a:pt x="516272" y="2162749"/>
                  </a:lnTo>
                  <a:lnTo>
                    <a:pt x="511443" y="2225982"/>
                  </a:lnTo>
                  <a:lnTo>
                    <a:pt x="504462" y="2285450"/>
                  </a:lnTo>
                  <a:lnTo>
                    <a:pt x="495478" y="2341372"/>
                  </a:lnTo>
                  <a:lnTo>
                    <a:pt x="484636" y="2393965"/>
                  </a:lnTo>
                  <a:lnTo>
                    <a:pt x="472084" y="2443444"/>
                  </a:lnTo>
                  <a:lnTo>
                    <a:pt x="457968" y="2490027"/>
                  </a:lnTo>
                  <a:lnTo>
                    <a:pt x="442435" y="2533930"/>
                  </a:lnTo>
                  <a:lnTo>
                    <a:pt x="425632" y="2575372"/>
                  </a:lnTo>
                  <a:lnTo>
                    <a:pt x="407705" y="2614568"/>
                  </a:lnTo>
                  <a:lnTo>
                    <a:pt x="388803" y="2651736"/>
                  </a:lnTo>
                  <a:lnTo>
                    <a:pt x="369071" y="2687092"/>
                  </a:lnTo>
                  <a:lnTo>
                    <a:pt x="348657" y="2720854"/>
                  </a:lnTo>
                  <a:lnTo>
                    <a:pt x="327707" y="2753237"/>
                  </a:lnTo>
                  <a:lnTo>
                    <a:pt x="284787" y="2814739"/>
                  </a:lnTo>
                  <a:lnTo>
                    <a:pt x="236366" y="2878437"/>
                  </a:lnTo>
                  <a:lnTo>
                    <a:pt x="207802" y="2912495"/>
                  </a:lnTo>
                  <a:lnTo>
                    <a:pt x="178213" y="2947414"/>
                  </a:lnTo>
                  <a:lnTo>
                    <a:pt x="148396" y="2984142"/>
                  </a:lnTo>
                  <a:lnTo>
                    <a:pt x="119145" y="3023629"/>
                  </a:lnTo>
                  <a:lnTo>
                    <a:pt x="91256" y="3066823"/>
                  </a:lnTo>
                  <a:lnTo>
                    <a:pt x="65525" y="3114673"/>
                  </a:lnTo>
                  <a:lnTo>
                    <a:pt x="42746" y="3168128"/>
                  </a:lnTo>
                  <a:lnTo>
                    <a:pt x="23716" y="3228136"/>
                  </a:lnTo>
                  <a:lnTo>
                    <a:pt x="13038" y="3276073"/>
                  </a:lnTo>
                  <a:lnTo>
                    <a:pt x="5522" y="3324554"/>
                  </a:lnTo>
                  <a:lnTo>
                    <a:pt x="1173" y="3373405"/>
                  </a:lnTo>
                  <a:lnTo>
                    <a:pt x="0" y="3422452"/>
                  </a:lnTo>
                  <a:lnTo>
                    <a:pt x="2008" y="3471522"/>
                  </a:lnTo>
                  <a:lnTo>
                    <a:pt x="7206" y="3520439"/>
                  </a:lnTo>
                </a:path>
              </a:pathLst>
            </a:custGeom>
            <a:noFill/>
            <a:ln w="18288">
              <a:solidFill>
                <a:srgbClr val="FCD25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uk-UA"/>
            </a:p>
          </p:txBody>
        </p:sp>
        <p:pic>
          <p:nvPicPr>
            <p:cNvPr id="662" name="object 7"/>
            <p:cNvPicPr/>
            <p:nvPr/>
          </p:nvPicPr>
          <p:blipFill>
            <a:blip r:embed="rId3"/>
            <a:stretch/>
          </p:blipFill>
          <p:spPr>
            <a:xfrm>
              <a:off x="7753680" y="3044880"/>
              <a:ext cx="1388880" cy="381852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663" name="object 8"/>
            <p:cNvSpPr/>
            <p:nvPr/>
          </p:nvSpPr>
          <p:spPr>
            <a:xfrm>
              <a:off x="7945560" y="3154680"/>
              <a:ext cx="1193760" cy="3703320"/>
            </a:xfrm>
            <a:custGeom>
              <a:avLst/>
              <a:gdLst/>
              <a:ahLst/>
              <a:cxnLst/>
              <a:rect l="l" t="t" r="r" b="b"/>
              <a:pathLst>
                <a:path w="1195070" h="3700779">
                  <a:moveTo>
                    <a:pt x="1194783" y="0"/>
                  </a:moveTo>
                  <a:lnTo>
                    <a:pt x="1127002" y="19244"/>
                  </a:lnTo>
                  <a:lnTo>
                    <a:pt x="1088389" y="32484"/>
                  </a:lnTo>
                  <a:lnTo>
                    <a:pt x="1047206" y="48546"/>
                  </a:lnTo>
                  <a:lnTo>
                    <a:pt x="1003889" y="67734"/>
                  </a:lnTo>
                  <a:lnTo>
                    <a:pt x="958871" y="90356"/>
                  </a:lnTo>
                  <a:lnTo>
                    <a:pt x="912588" y="116717"/>
                  </a:lnTo>
                  <a:lnTo>
                    <a:pt x="865473" y="147124"/>
                  </a:lnTo>
                  <a:lnTo>
                    <a:pt x="817961" y="181883"/>
                  </a:lnTo>
                  <a:lnTo>
                    <a:pt x="770487" y="221301"/>
                  </a:lnTo>
                  <a:lnTo>
                    <a:pt x="723486" y="265683"/>
                  </a:lnTo>
                  <a:lnTo>
                    <a:pt x="682487" y="309366"/>
                  </a:lnTo>
                  <a:lnTo>
                    <a:pt x="644750" y="354287"/>
                  </a:lnTo>
                  <a:lnTo>
                    <a:pt x="610142" y="400228"/>
                  </a:lnTo>
                  <a:lnTo>
                    <a:pt x="578533" y="446969"/>
                  </a:lnTo>
                  <a:lnTo>
                    <a:pt x="549793" y="494293"/>
                  </a:lnTo>
                  <a:lnTo>
                    <a:pt x="523790" y="541979"/>
                  </a:lnTo>
                  <a:lnTo>
                    <a:pt x="500393" y="589809"/>
                  </a:lnTo>
                  <a:lnTo>
                    <a:pt x="479473" y="637562"/>
                  </a:lnTo>
                  <a:lnTo>
                    <a:pt x="460897" y="685022"/>
                  </a:lnTo>
                  <a:lnTo>
                    <a:pt x="444536" y="731967"/>
                  </a:lnTo>
                  <a:lnTo>
                    <a:pt x="430258" y="778179"/>
                  </a:lnTo>
                  <a:lnTo>
                    <a:pt x="417933" y="823439"/>
                  </a:lnTo>
                  <a:lnTo>
                    <a:pt x="407430" y="867528"/>
                  </a:lnTo>
                  <a:lnTo>
                    <a:pt x="398618" y="910227"/>
                  </a:lnTo>
                  <a:lnTo>
                    <a:pt x="391366" y="951316"/>
                  </a:lnTo>
                  <a:lnTo>
                    <a:pt x="385544" y="990577"/>
                  </a:lnTo>
                  <a:lnTo>
                    <a:pt x="377665" y="1062735"/>
                  </a:lnTo>
                  <a:lnTo>
                    <a:pt x="373358" y="1128231"/>
                  </a:lnTo>
                  <a:lnTo>
                    <a:pt x="371515" y="1190017"/>
                  </a:lnTo>
                  <a:lnTo>
                    <a:pt x="371919" y="1248403"/>
                  </a:lnTo>
                  <a:lnTo>
                    <a:pt x="374353" y="1303701"/>
                  </a:lnTo>
                  <a:lnTo>
                    <a:pt x="378599" y="1356221"/>
                  </a:lnTo>
                  <a:lnTo>
                    <a:pt x="384440" y="1406275"/>
                  </a:lnTo>
                  <a:lnTo>
                    <a:pt x="391659" y="1454173"/>
                  </a:lnTo>
                  <a:lnTo>
                    <a:pt x="400039" y="1500227"/>
                  </a:lnTo>
                  <a:lnTo>
                    <a:pt x="409363" y="1544746"/>
                  </a:lnTo>
                  <a:lnTo>
                    <a:pt x="419413" y="1588042"/>
                  </a:lnTo>
                  <a:lnTo>
                    <a:pt x="429973" y="1630425"/>
                  </a:lnTo>
                  <a:lnTo>
                    <a:pt x="462534" y="1755212"/>
                  </a:lnTo>
                  <a:lnTo>
                    <a:pt x="472959" y="1797055"/>
                  </a:lnTo>
                  <a:lnTo>
                    <a:pt x="482806" y="1839540"/>
                  </a:lnTo>
                  <a:lnTo>
                    <a:pt x="491860" y="1882979"/>
                  </a:lnTo>
                  <a:lnTo>
                    <a:pt x="499903" y="1927681"/>
                  </a:lnTo>
                  <a:lnTo>
                    <a:pt x="506717" y="1973958"/>
                  </a:lnTo>
                  <a:lnTo>
                    <a:pt x="512086" y="2022120"/>
                  </a:lnTo>
                  <a:lnTo>
                    <a:pt x="515792" y="2072479"/>
                  </a:lnTo>
                  <a:lnTo>
                    <a:pt x="517619" y="2125344"/>
                  </a:lnTo>
                  <a:lnTo>
                    <a:pt x="517583" y="2196497"/>
                  </a:lnTo>
                  <a:lnTo>
                    <a:pt x="515355" y="2263682"/>
                  </a:lnTo>
                  <a:lnTo>
                    <a:pt x="511058" y="2327094"/>
                  </a:lnTo>
                  <a:lnTo>
                    <a:pt x="504816" y="2386926"/>
                  </a:lnTo>
                  <a:lnTo>
                    <a:pt x="496754" y="2443372"/>
                  </a:lnTo>
                  <a:lnTo>
                    <a:pt x="486997" y="2496627"/>
                  </a:lnTo>
                  <a:lnTo>
                    <a:pt x="475669" y="2546882"/>
                  </a:lnTo>
                  <a:lnTo>
                    <a:pt x="462894" y="2594333"/>
                  </a:lnTo>
                  <a:lnTo>
                    <a:pt x="448797" y="2639172"/>
                  </a:lnTo>
                  <a:lnTo>
                    <a:pt x="433502" y="2681594"/>
                  </a:lnTo>
                  <a:lnTo>
                    <a:pt x="417134" y="2721792"/>
                  </a:lnTo>
                  <a:lnTo>
                    <a:pt x="399816" y="2759960"/>
                  </a:lnTo>
                  <a:lnTo>
                    <a:pt x="381675" y="2796291"/>
                  </a:lnTo>
                  <a:lnTo>
                    <a:pt x="362833" y="2830980"/>
                  </a:lnTo>
                  <a:lnTo>
                    <a:pt x="343415" y="2864219"/>
                  </a:lnTo>
                  <a:lnTo>
                    <a:pt x="303350" y="2927124"/>
                  </a:lnTo>
                  <a:lnTo>
                    <a:pt x="262476" y="2986557"/>
                  </a:lnTo>
                  <a:lnTo>
                    <a:pt x="238546" y="3018847"/>
                  </a:lnTo>
                  <a:lnTo>
                    <a:pt x="213090" y="3050980"/>
                  </a:lnTo>
                  <a:lnTo>
                    <a:pt x="186684" y="3083684"/>
                  </a:lnTo>
                  <a:lnTo>
                    <a:pt x="159906" y="3117685"/>
                  </a:lnTo>
                  <a:lnTo>
                    <a:pt x="133332" y="3153708"/>
                  </a:lnTo>
                  <a:lnTo>
                    <a:pt x="107540" y="3192481"/>
                  </a:lnTo>
                  <a:lnTo>
                    <a:pt x="83105" y="3234729"/>
                  </a:lnTo>
                  <a:lnTo>
                    <a:pt x="60605" y="3281179"/>
                  </a:lnTo>
                  <a:lnTo>
                    <a:pt x="40616" y="3332558"/>
                  </a:lnTo>
                  <a:lnTo>
                    <a:pt x="23716" y="3389591"/>
                  </a:lnTo>
                  <a:lnTo>
                    <a:pt x="13038" y="3439926"/>
                  </a:lnTo>
                  <a:lnTo>
                    <a:pt x="5522" y="3490832"/>
                  </a:lnTo>
                  <a:lnTo>
                    <a:pt x="1173" y="3542127"/>
                  </a:lnTo>
                  <a:lnTo>
                    <a:pt x="0" y="3593628"/>
                  </a:lnTo>
                  <a:lnTo>
                    <a:pt x="2008" y="3645152"/>
                  </a:lnTo>
                  <a:lnTo>
                    <a:pt x="7206" y="3696515"/>
                  </a:lnTo>
                  <a:lnTo>
                    <a:pt x="1194783" y="3700294"/>
                  </a:lnTo>
                  <a:lnTo>
                    <a:pt x="119478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uk-UA"/>
            </a:p>
          </p:txBody>
        </p:sp>
        <p:pic>
          <p:nvPicPr>
            <p:cNvPr id="664" name="object 9"/>
            <p:cNvPicPr/>
            <p:nvPr/>
          </p:nvPicPr>
          <p:blipFill>
            <a:blip r:embed="rId4"/>
            <a:stretch/>
          </p:blipFill>
          <p:spPr>
            <a:xfrm>
              <a:off x="7864200" y="3584520"/>
              <a:ext cx="1278720" cy="327888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665" name="object 10"/>
            <p:cNvSpPr/>
            <p:nvPr/>
          </p:nvSpPr>
          <p:spPr>
            <a:xfrm>
              <a:off x="8055360" y="3694680"/>
              <a:ext cx="1083960" cy="3169080"/>
            </a:xfrm>
            <a:custGeom>
              <a:avLst/>
              <a:gdLst/>
              <a:ahLst/>
              <a:cxnLst/>
              <a:rect l="l" t="t" r="r" b="b"/>
              <a:pathLst>
                <a:path w="1085215" h="3167379">
                  <a:moveTo>
                    <a:pt x="1084780" y="0"/>
                  </a:moveTo>
                  <a:lnTo>
                    <a:pt x="1076015" y="52158"/>
                  </a:lnTo>
                  <a:lnTo>
                    <a:pt x="1066428" y="104115"/>
                  </a:lnTo>
                  <a:lnTo>
                    <a:pt x="1056021" y="155858"/>
                  </a:lnTo>
                  <a:lnTo>
                    <a:pt x="1044798" y="207374"/>
                  </a:lnTo>
                  <a:lnTo>
                    <a:pt x="1032760" y="258650"/>
                  </a:lnTo>
                  <a:lnTo>
                    <a:pt x="1019911" y="309675"/>
                  </a:lnTo>
                  <a:lnTo>
                    <a:pt x="1006254" y="360435"/>
                  </a:lnTo>
                  <a:lnTo>
                    <a:pt x="991791" y="410919"/>
                  </a:lnTo>
                  <a:lnTo>
                    <a:pt x="976525" y="461113"/>
                  </a:lnTo>
                  <a:lnTo>
                    <a:pt x="960459" y="511006"/>
                  </a:lnTo>
                  <a:lnTo>
                    <a:pt x="943596" y="560584"/>
                  </a:lnTo>
                  <a:lnTo>
                    <a:pt x="925938" y="609836"/>
                  </a:lnTo>
                  <a:lnTo>
                    <a:pt x="907488" y="658749"/>
                  </a:lnTo>
                  <a:lnTo>
                    <a:pt x="884142" y="717409"/>
                  </a:lnTo>
                  <a:lnTo>
                    <a:pt x="860434" y="773692"/>
                  </a:lnTo>
                  <a:lnTo>
                    <a:pt x="836458" y="827667"/>
                  </a:lnTo>
                  <a:lnTo>
                    <a:pt x="812311" y="879403"/>
                  </a:lnTo>
                  <a:lnTo>
                    <a:pt x="788089" y="928967"/>
                  </a:lnTo>
                  <a:lnTo>
                    <a:pt x="763887" y="976429"/>
                  </a:lnTo>
                  <a:lnTo>
                    <a:pt x="739800" y="1021857"/>
                  </a:lnTo>
                  <a:lnTo>
                    <a:pt x="715926" y="1065320"/>
                  </a:lnTo>
                  <a:lnTo>
                    <a:pt x="692359" y="1106887"/>
                  </a:lnTo>
                  <a:lnTo>
                    <a:pt x="669196" y="1146625"/>
                  </a:lnTo>
                  <a:lnTo>
                    <a:pt x="646533" y="1184603"/>
                  </a:lnTo>
                  <a:lnTo>
                    <a:pt x="624464" y="1220891"/>
                  </a:lnTo>
                  <a:lnTo>
                    <a:pt x="582495" y="1288669"/>
                  </a:lnTo>
                  <a:lnTo>
                    <a:pt x="539014" y="1357123"/>
                  </a:lnTo>
                  <a:lnTo>
                    <a:pt x="498381" y="1418594"/>
                  </a:lnTo>
                  <a:lnTo>
                    <a:pt x="460437" y="1473747"/>
                  </a:lnTo>
                  <a:lnTo>
                    <a:pt x="425020" y="1523252"/>
                  </a:lnTo>
                  <a:lnTo>
                    <a:pt x="391971" y="1567774"/>
                  </a:lnTo>
                  <a:lnTo>
                    <a:pt x="361130" y="1607981"/>
                  </a:lnTo>
                  <a:lnTo>
                    <a:pt x="332337" y="1644541"/>
                  </a:lnTo>
                  <a:lnTo>
                    <a:pt x="256647" y="1739010"/>
                  </a:lnTo>
                  <a:lnTo>
                    <a:pt x="234446" y="1767654"/>
                  </a:lnTo>
                  <a:lnTo>
                    <a:pt x="193630" y="1824678"/>
                  </a:lnTo>
                  <a:lnTo>
                    <a:pt x="156526" y="1885799"/>
                  </a:lnTo>
                  <a:lnTo>
                    <a:pt x="121856" y="1956357"/>
                  </a:lnTo>
                  <a:lnTo>
                    <a:pt x="105033" y="1996843"/>
                  </a:lnTo>
                  <a:lnTo>
                    <a:pt x="88338" y="2041690"/>
                  </a:lnTo>
                  <a:lnTo>
                    <a:pt x="69138" y="2098135"/>
                  </a:lnTo>
                  <a:lnTo>
                    <a:pt x="47047" y="2172814"/>
                  </a:lnTo>
                  <a:lnTo>
                    <a:pt x="36066" y="2216510"/>
                  </a:lnTo>
                  <a:lnTo>
                    <a:pt x="25739" y="2264189"/>
                  </a:lnTo>
                  <a:lnTo>
                    <a:pt x="16526" y="2315658"/>
                  </a:lnTo>
                  <a:lnTo>
                    <a:pt x="8886" y="2370725"/>
                  </a:lnTo>
                  <a:lnTo>
                    <a:pt x="3279" y="2429197"/>
                  </a:lnTo>
                  <a:lnTo>
                    <a:pt x="164" y="2490883"/>
                  </a:lnTo>
                  <a:lnTo>
                    <a:pt x="0" y="2555590"/>
                  </a:lnTo>
                  <a:lnTo>
                    <a:pt x="3245" y="2623127"/>
                  </a:lnTo>
                  <a:lnTo>
                    <a:pt x="10360" y="2693301"/>
                  </a:lnTo>
                  <a:lnTo>
                    <a:pt x="17881" y="2743260"/>
                  </a:lnTo>
                  <a:lnTo>
                    <a:pt x="27250" y="2792740"/>
                  </a:lnTo>
                  <a:lnTo>
                    <a:pt x="38446" y="2841680"/>
                  </a:lnTo>
                  <a:lnTo>
                    <a:pt x="51449" y="2890017"/>
                  </a:lnTo>
                  <a:lnTo>
                    <a:pt x="66240" y="2937690"/>
                  </a:lnTo>
                  <a:lnTo>
                    <a:pt x="82799" y="2984636"/>
                  </a:lnTo>
                  <a:lnTo>
                    <a:pt x="101106" y="3030794"/>
                  </a:lnTo>
                  <a:lnTo>
                    <a:pt x="121141" y="3076102"/>
                  </a:lnTo>
                  <a:lnTo>
                    <a:pt x="142884" y="3120498"/>
                  </a:lnTo>
                  <a:lnTo>
                    <a:pt x="166316" y="3163920"/>
                  </a:lnTo>
                  <a:lnTo>
                    <a:pt x="1084780" y="3166853"/>
                  </a:lnTo>
                  <a:lnTo>
                    <a:pt x="1084780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uk-UA"/>
            </a:p>
          </p:txBody>
        </p:sp>
        <p:pic>
          <p:nvPicPr>
            <p:cNvPr id="666" name="object 11"/>
            <p:cNvPicPr/>
            <p:nvPr/>
          </p:nvPicPr>
          <p:blipFill>
            <a:blip r:embed="rId5"/>
            <a:stretch/>
          </p:blipFill>
          <p:spPr>
            <a:xfrm>
              <a:off x="7699320" y="2745720"/>
              <a:ext cx="1443240" cy="411768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667" name="object 12"/>
            <p:cNvSpPr/>
            <p:nvPr/>
          </p:nvSpPr>
          <p:spPr>
            <a:xfrm>
              <a:off x="7790760" y="2993040"/>
              <a:ext cx="1352520" cy="3871080"/>
            </a:xfrm>
            <a:custGeom>
              <a:avLst/>
              <a:gdLst/>
              <a:ahLst/>
              <a:cxnLst/>
              <a:rect l="l" t="t" r="r" b="b"/>
              <a:pathLst>
                <a:path w="1353820" h="3868420">
                  <a:moveTo>
                    <a:pt x="211545" y="3867831"/>
                  </a:moveTo>
                  <a:lnTo>
                    <a:pt x="188488" y="3825662"/>
                  </a:lnTo>
                  <a:lnTo>
                    <a:pt x="166689" y="3782753"/>
                  </a:lnTo>
                  <a:lnTo>
                    <a:pt x="146159" y="3739140"/>
                  </a:lnTo>
                  <a:lnTo>
                    <a:pt x="126911" y="3694858"/>
                  </a:lnTo>
                  <a:lnTo>
                    <a:pt x="108957" y="3649943"/>
                  </a:lnTo>
                  <a:lnTo>
                    <a:pt x="92311" y="3604430"/>
                  </a:lnTo>
                  <a:lnTo>
                    <a:pt x="76983" y="3558355"/>
                  </a:lnTo>
                  <a:lnTo>
                    <a:pt x="62988" y="3511753"/>
                  </a:lnTo>
                  <a:lnTo>
                    <a:pt x="50336" y="3464660"/>
                  </a:lnTo>
                  <a:lnTo>
                    <a:pt x="39042" y="3417111"/>
                  </a:lnTo>
                  <a:lnTo>
                    <a:pt x="29117" y="3369142"/>
                  </a:lnTo>
                  <a:lnTo>
                    <a:pt x="20574" y="3320789"/>
                  </a:lnTo>
                  <a:lnTo>
                    <a:pt x="13425" y="3272087"/>
                  </a:lnTo>
                  <a:lnTo>
                    <a:pt x="6088" y="3203869"/>
                  </a:lnTo>
                  <a:lnTo>
                    <a:pt x="1700" y="3137569"/>
                  </a:lnTo>
                  <a:lnTo>
                    <a:pt x="0" y="3073295"/>
                  </a:lnTo>
                  <a:lnTo>
                    <a:pt x="726" y="3011156"/>
                  </a:lnTo>
                  <a:lnTo>
                    <a:pt x="3619" y="2951261"/>
                  </a:lnTo>
                  <a:lnTo>
                    <a:pt x="8419" y="2893719"/>
                  </a:lnTo>
                  <a:lnTo>
                    <a:pt x="14863" y="2838639"/>
                  </a:lnTo>
                  <a:lnTo>
                    <a:pt x="22693" y="2786130"/>
                  </a:lnTo>
                  <a:lnTo>
                    <a:pt x="31647" y="2736301"/>
                  </a:lnTo>
                  <a:lnTo>
                    <a:pt x="41464" y="2689261"/>
                  </a:lnTo>
                  <a:lnTo>
                    <a:pt x="51885" y="2645118"/>
                  </a:lnTo>
                  <a:lnTo>
                    <a:pt x="62648" y="2603982"/>
                  </a:lnTo>
                  <a:lnTo>
                    <a:pt x="73494" y="2565961"/>
                  </a:lnTo>
                  <a:lnTo>
                    <a:pt x="94389" y="2499701"/>
                  </a:lnTo>
                  <a:lnTo>
                    <a:pt x="112485" y="2447209"/>
                  </a:lnTo>
                  <a:lnTo>
                    <a:pt x="129268" y="2401794"/>
                  </a:lnTo>
                  <a:lnTo>
                    <a:pt x="146126" y="2359947"/>
                  </a:lnTo>
                  <a:lnTo>
                    <a:pt x="163159" y="2321249"/>
                  </a:lnTo>
                  <a:lnTo>
                    <a:pt x="180468" y="2285281"/>
                  </a:lnTo>
                  <a:lnTo>
                    <a:pt x="216319" y="2219862"/>
                  </a:lnTo>
                  <a:lnTo>
                    <a:pt x="254485" y="2160335"/>
                  </a:lnTo>
                  <a:lnTo>
                    <a:pt x="295773" y="2103351"/>
                  </a:lnTo>
                  <a:lnTo>
                    <a:pt x="340989" y="2045556"/>
                  </a:lnTo>
                  <a:lnTo>
                    <a:pt x="365323" y="2015307"/>
                  </a:lnTo>
                  <a:lnTo>
                    <a:pt x="390942" y="1983599"/>
                  </a:lnTo>
                  <a:lnTo>
                    <a:pt x="417947" y="1950013"/>
                  </a:lnTo>
                  <a:lnTo>
                    <a:pt x="446438" y="1914129"/>
                  </a:lnTo>
                  <a:lnTo>
                    <a:pt x="476517" y="1875529"/>
                  </a:lnTo>
                  <a:lnTo>
                    <a:pt x="508284" y="1833793"/>
                  </a:lnTo>
                  <a:lnTo>
                    <a:pt x="541841" y="1788504"/>
                  </a:lnTo>
                  <a:lnTo>
                    <a:pt x="577287" y="1739240"/>
                  </a:lnTo>
                  <a:lnTo>
                    <a:pt x="614725" y="1685585"/>
                  </a:lnTo>
                  <a:lnTo>
                    <a:pt x="654254" y="1627118"/>
                  </a:lnTo>
                  <a:lnTo>
                    <a:pt x="695976" y="1563421"/>
                  </a:lnTo>
                  <a:lnTo>
                    <a:pt x="739992" y="1494074"/>
                  </a:lnTo>
                  <a:lnTo>
                    <a:pt x="760239" y="1461624"/>
                  </a:lnTo>
                  <a:lnTo>
                    <a:pt x="781106" y="1427999"/>
                  </a:lnTo>
                  <a:lnTo>
                    <a:pt x="802536" y="1393158"/>
                  </a:lnTo>
                  <a:lnTo>
                    <a:pt x="824471" y="1357060"/>
                  </a:lnTo>
                  <a:lnTo>
                    <a:pt x="846855" y="1319665"/>
                  </a:lnTo>
                  <a:lnTo>
                    <a:pt x="869630" y="1280931"/>
                  </a:lnTo>
                  <a:lnTo>
                    <a:pt x="892740" y="1240817"/>
                  </a:lnTo>
                  <a:lnTo>
                    <a:pt x="916126" y="1199282"/>
                  </a:lnTo>
                  <a:lnTo>
                    <a:pt x="939731" y="1156286"/>
                  </a:lnTo>
                  <a:lnTo>
                    <a:pt x="963499" y="1111787"/>
                  </a:lnTo>
                  <a:lnTo>
                    <a:pt x="987371" y="1065744"/>
                  </a:lnTo>
                  <a:lnTo>
                    <a:pt x="1011292" y="1018116"/>
                  </a:lnTo>
                  <a:lnTo>
                    <a:pt x="1035203" y="968862"/>
                  </a:lnTo>
                  <a:lnTo>
                    <a:pt x="1059048" y="917941"/>
                  </a:lnTo>
                  <a:lnTo>
                    <a:pt x="1082768" y="865313"/>
                  </a:lnTo>
                  <a:lnTo>
                    <a:pt x="1106308" y="810935"/>
                  </a:lnTo>
                  <a:lnTo>
                    <a:pt x="1129609" y="754767"/>
                  </a:lnTo>
                  <a:lnTo>
                    <a:pt x="1152615" y="696768"/>
                  </a:lnTo>
                  <a:lnTo>
                    <a:pt x="1170611" y="649441"/>
                  </a:lnTo>
                  <a:lnTo>
                    <a:pt x="1188023" y="601863"/>
                  </a:lnTo>
                  <a:lnTo>
                    <a:pt x="1204847" y="554039"/>
                  </a:lnTo>
                  <a:lnTo>
                    <a:pt x="1221084" y="505979"/>
                  </a:lnTo>
                  <a:lnTo>
                    <a:pt x="1236729" y="457688"/>
                  </a:lnTo>
                  <a:lnTo>
                    <a:pt x="1251781" y="409173"/>
                  </a:lnTo>
                  <a:lnTo>
                    <a:pt x="1266239" y="360442"/>
                  </a:lnTo>
                  <a:lnTo>
                    <a:pt x="1280100" y="311502"/>
                  </a:lnTo>
                  <a:lnTo>
                    <a:pt x="1293362" y="262359"/>
                  </a:lnTo>
                  <a:lnTo>
                    <a:pt x="1306023" y="213020"/>
                  </a:lnTo>
                  <a:lnTo>
                    <a:pt x="1318082" y="163493"/>
                  </a:lnTo>
                  <a:lnTo>
                    <a:pt x="1329535" y="113784"/>
                  </a:lnTo>
                  <a:lnTo>
                    <a:pt x="1340382" y="63900"/>
                  </a:lnTo>
                  <a:lnTo>
                    <a:pt x="1350619" y="13849"/>
                  </a:lnTo>
                  <a:lnTo>
                    <a:pt x="1353275" y="0"/>
                  </a:lnTo>
                </a:path>
              </a:pathLst>
            </a:custGeom>
            <a:noFill/>
            <a:ln w="18288">
              <a:solidFill>
                <a:srgbClr val="8080EF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uk-UA"/>
            </a:p>
          </p:txBody>
        </p:sp>
        <p:pic>
          <p:nvPicPr>
            <p:cNvPr id="668" name="object 13"/>
            <p:cNvPicPr/>
            <p:nvPr/>
          </p:nvPicPr>
          <p:blipFill>
            <a:blip r:embed="rId6"/>
            <a:stretch/>
          </p:blipFill>
          <p:spPr>
            <a:xfrm>
              <a:off x="1800" y="0"/>
              <a:ext cx="3198600" cy="183564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669" name="object 14"/>
            <p:cNvSpPr/>
            <p:nvPr/>
          </p:nvSpPr>
          <p:spPr>
            <a:xfrm>
              <a:off x="1800" y="27360"/>
              <a:ext cx="3097800" cy="1713960"/>
            </a:xfrm>
            <a:custGeom>
              <a:avLst/>
              <a:gdLst/>
              <a:ahLst/>
              <a:cxnLst/>
              <a:rect l="l" t="t" r="r" b="b"/>
              <a:pathLst>
                <a:path w="3100070" h="1713230">
                  <a:moveTo>
                    <a:pt x="0" y="1449832"/>
                  </a:moveTo>
                  <a:lnTo>
                    <a:pt x="38633" y="1483582"/>
                  </a:lnTo>
                  <a:lnTo>
                    <a:pt x="78059" y="1515131"/>
                  </a:lnTo>
                  <a:lnTo>
                    <a:pt x="118233" y="1544456"/>
                  </a:lnTo>
                  <a:lnTo>
                    <a:pt x="159110" y="1571532"/>
                  </a:lnTo>
                  <a:lnTo>
                    <a:pt x="200643" y="1596339"/>
                  </a:lnTo>
                  <a:lnTo>
                    <a:pt x="242787" y="1618851"/>
                  </a:lnTo>
                  <a:lnTo>
                    <a:pt x="285498" y="1639048"/>
                  </a:lnTo>
                  <a:lnTo>
                    <a:pt x="328728" y="1656905"/>
                  </a:lnTo>
                  <a:lnTo>
                    <a:pt x="372433" y="1672400"/>
                  </a:lnTo>
                  <a:lnTo>
                    <a:pt x="416568" y="1685510"/>
                  </a:lnTo>
                  <a:lnTo>
                    <a:pt x="461086" y="1696212"/>
                  </a:lnTo>
                  <a:lnTo>
                    <a:pt x="525008" y="1706811"/>
                  </a:lnTo>
                  <a:lnTo>
                    <a:pt x="586714" y="1712108"/>
                  </a:lnTo>
                  <a:lnTo>
                    <a:pt x="646054" y="1712681"/>
                  </a:lnTo>
                  <a:lnTo>
                    <a:pt x="702877" y="1709111"/>
                  </a:lnTo>
                  <a:lnTo>
                    <a:pt x="757032" y="1701978"/>
                  </a:lnTo>
                  <a:lnTo>
                    <a:pt x="808368" y="1691859"/>
                  </a:lnTo>
                  <a:lnTo>
                    <a:pt x="856735" y="1679336"/>
                  </a:lnTo>
                  <a:lnTo>
                    <a:pt x="901982" y="1664988"/>
                  </a:lnTo>
                  <a:lnTo>
                    <a:pt x="943957" y="1649394"/>
                  </a:lnTo>
                  <a:lnTo>
                    <a:pt x="982510" y="1633134"/>
                  </a:lnTo>
                  <a:lnTo>
                    <a:pt x="1017491" y="1616787"/>
                  </a:lnTo>
                  <a:lnTo>
                    <a:pt x="1076131" y="1586151"/>
                  </a:lnTo>
                  <a:lnTo>
                    <a:pt x="1137703" y="1550258"/>
                  </a:lnTo>
                  <a:lnTo>
                    <a:pt x="1172664" y="1527371"/>
                  </a:lnTo>
                  <a:lnTo>
                    <a:pt x="1204793" y="1504197"/>
                  </a:lnTo>
                  <a:lnTo>
                    <a:pt x="1262240" y="1456340"/>
                  </a:lnTo>
                  <a:lnTo>
                    <a:pt x="1313412" y="1405382"/>
                  </a:lnTo>
                  <a:lnTo>
                    <a:pt x="1361677" y="1350021"/>
                  </a:lnTo>
                  <a:lnTo>
                    <a:pt x="1385773" y="1320282"/>
                  </a:lnTo>
                  <a:lnTo>
                    <a:pt x="1410404" y="1288954"/>
                  </a:lnTo>
                  <a:lnTo>
                    <a:pt x="1435994" y="1255874"/>
                  </a:lnTo>
                  <a:lnTo>
                    <a:pt x="1462962" y="1220878"/>
                  </a:lnTo>
                  <a:lnTo>
                    <a:pt x="1491729" y="1183804"/>
                  </a:lnTo>
                  <a:lnTo>
                    <a:pt x="1522717" y="1144490"/>
                  </a:lnTo>
                  <a:lnTo>
                    <a:pt x="1556347" y="1102772"/>
                  </a:lnTo>
                  <a:lnTo>
                    <a:pt x="1593040" y="1058486"/>
                  </a:lnTo>
                  <a:lnTo>
                    <a:pt x="1633216" y="1011472"/>
                  </a:lnTo>
                  <a:lnTo>
                    <a:pt x="1677298" y="961565"/>
                  </a:lnTo>
                  <a:lnTo>
                    <a:pt x="1725705" y="908603"/>
                  </a:lnTo>
                  <a:lnTo>
                    <a:pt x="1778859" y="852422"/>
                  </a:lnTo>
                  <a:lnTo>
                    <a:pt x="1837182" y="792861"/>
                  </a:lnTo>
                  <a:lnTo>
                    <a:pt x="1865510" y="764484"/>
                  </a:lnTo>
                  <a:lnTo>
                    <a:pt x="1894993" y="735143"/>
                  </a:lnTo>
                  <a:lnTo>
                    <a:pt x="1925676" y="704939"/>
                  </a:lnTo>
                  <a:lnTo>
                    <a:pt x="1957605" y="673973"/>
                  </a:lnTo>
                  <a:lnTo>
                    <a:pt x="1990825" y="642346"/>
                  </a:lnTo>
                  <a:lnTo>
                    <a:pt x="2025379" y="610159"/>
                  </a:lnTo>
                  <a:lnTo>
                    <a:pt x="2061314" y="577514"/>
                  </a:lnTo>
                  <a:lnTo>
                    <a:pt x="2098674" y="544512"/>
                  </a:lnTo>
                  <a:lnTo>
                    <a:pt x="2137505" y="511254"/>
                  </a:lnTo>
                  <a:lnTo>
                    <a:pt x="2177852" y="477841"/>
                  </a:lnTo>
                  <a:lnTo>
                    <a:pt x="2219758" y="444374"/>
                  </a:lnTo>
                  <a:lnTo>
                    <a:pt x="2263270" y="410956"/>
                  </a:lnTo>
                  <a:lnTo>
                    <a:pt x="2308433" y="377686"/>
                  </a:lnTo>
                  <a:lnTo>
                    <a:pt x="2355291" y="344666"/>
                  </a:lnTo>
                  <a:lnTo>
                    <a:pt x="2403890" y="311997"/>
                  </a:lnTo>
                  <a:lnTo>
                    <a:pt x="2454275" y="279781"/>
                  </a:lnTo>
                  <a:lnTo>
                    <a:pt x="2498780" y="252695"/>
                  </a:lnTo>
                  <a:lnTo>
                    <a:pt x="2543571" y="226687"/>
                  </a:lnTo>
                  <a:lnTo>
                    <a:pt x="2588638" y="201759"/>
                  </a:lnTo>
                  <a:lnTo>
                    <a:pt x="2633972" y="177916"/>
                  </a:lnTo>
                  <a:lnTo>
                    <a:pt x="2679562" y="155162"/>
                  </a:lnTo>
                  <a:lnTo>
                    <a:pt x="2725399" y="133500"/>
                  </a:lnTo>
                  <a:lnTo>
                    <a:pt x="2771473" y="112934"/>
                  </a:lnTo>
                  <a:lnTo>
                    <a:pt x="2817774" y="93469"/>
                  </a:lnTo>
                  <a:lnTo>
                    <a:pt x="2864294" y="75108"/>
                  </a:lnTo>
                  <a:lnTo>
                    <a:pt x="2911021" y="57854"/>
                  </a:lnTo>
                  <a:lnTo>
                    <a:pt x="2957946" y="41713"/>
                  </a:lnTo>
                  <a:lnTo>
                    <a:pt x="3005061" y="26688"/>
                  </a:lnTo>
                  <a:lnTo>
                    <a:pt x="3052353" y="12782"/>
                  </a:lnTo>
                  <a:lnTo>
                    <a:pt x="3099816" y="0"/>
                  </a:lnTo>
                </a:path>
              </a:pathLst>
            </a:custGeom>
            <a:noFill/>
            <a:ln w="18288">
              <a:solidFill>
                <a:srgbClr val="F95252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uk-UA"/>
            </a:p>
          </p:txBody>
        </p:sp>
        <p:pic>
          <p:nvPicPr>
            <p:cNvPr id="670" name="object 15"/>
            <p:cNvPicPr/>
            <p:nvPr/>
          </p:nvPicPr>
          <p:blipFill>
            <a:blip r:embed="rId7"/>
            <a:stretch/>
          </p:blipFill>
          <p:spPr>
            <a:xfrm>
              <a:off x="1800" y="0"/>
              <a:ext cx="3515400" cy="165852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671" name="object 16"/>
            <p:cNvSpPr/>
            <p:nvPr/>
          </p:nvSpPr>
          <p:spPr>
            <a:xfrm>
              <a:off x="1800" y="6480"/>
              <a:ext cx="3335760" cy="1481760"/>
            </a:xfrm>
            <a:custGeom>
              <a:avLst/>
              <a:gdLst/>
              <a:ahLst/>
              <a:cxnLst/>
              <a:rect l="l" t="t" r="r" b="b"/>
              <a:pathLst>
                <a:path w="3337560" h="1481455">
                  <a:moveTo>
                    <a:pt x="3337540" y="0"/>
                  </a:moveTo>
                  <a:lnTo>
                    <a:pt x="0" y="0"/>
                  </a:lnTo>
                  <a:lnTo>
                    <a:pt x="3090" y="1253871"/>
                  </a:lnTo>
                  <a:lnTo>
                    <a:pt x="44650" y="1283031"/>
                  </a:lnTo>
                  <a:lnTo>
                    <a:pt x="87062" y="1310298"/>
                  </a:lnTo>
                  <a:lnTo>
                    <a:pt x="130278" y="1335650"/>
                  </a:lnTo>
                  <a:lnTo>
                    <a:pt x="174248" y="1359065"/>
                  </a:lnTo>
                  <a:lnTo>
                    <a:pt x="218924" y="1380521"/>
                  </a:lnTo>
                  <a:lnTo>
                    <a:pt x="264258" y="1399994"/>
                  </a:lnTo>
                  <a:lnTo>
                    <a:pt x="310200" y="1417463"/>
                  </a:lnTo>
                  <a:lnTo>
                    <a:pt x="356702" y="1432906"/>
                  </a:lnTo>
                  <a:lnTo>
                    <a:pt x="403714" y="1446299"/>
                  </a:lnTo>
                  <a:lnTo>
                    <a:pt x="451189" y="1457621"/>
                  </a:lnTo>
                  <a:lnTo>
                    <a:pt x="499078" y="1466850"/>
                  </a:lnTo>
                  <a:lnTo>
                    <a:pt x="567840" y="1476034"/>
                  </a:lnTo>
                  <a:lnTo>
                    <a:pt x="634218" y="1480628"/>
                  </a:lnTo>
                  <a:lnTo>
                    <a:pt x="698051" y="1481132"/>
                  </a:lnTo>
                  <a:lnTo>
                    <a:pt x="759176" y="1478049"/>
                  </a:lnTo>
                  <a:lnTo>
                    <a:pt x="817430" y="1471880"/>
                  </a:lnTo>
                  <a:lnTo>
                    <a:pt x="872652" y="1463127"/>
                  </a:lnTo>
                  <a:lnTo>
                    <a:pt x="924680" y="1452292"/>
                  </a:lnTo>
                  <a:lnTo>
                    <a:pt x="973351" y="1439877"/>
                  </a:lnTo>
                  <a:lnTo>
                    <a:pt x="1018503" y="1426383"/>
                  </a:lnTo>
                  <a:lnTo>
                    <a:pt x="1059974" y="1412312"/>
                  </a:lnTo>
                  <a:lnTo>
                    <a:pt x="1097602" y="1398166"/>
                  </a:lnTo>
                  <a:lnTo>
                    <a:pt x="1160680" y="1371656"/>
                  </a:lnTo>
                  <a:lnTo>
                    <a:pt x="1226903" y="1340616"/>
                  </a:lnTo>
                  <a:lnTo>
                    <a:pt x="1264504" y="1320828"/>
                  </a:lnTo>
                  <a:lnTo>
                    <a:pt x="1299061" y="1300791"/>
                  </a:lnTo>
                  <a:lnTo>
                    <a:pt x="1360853" y="1259410"/>
                  </a:lnTo>
                  <a:lnTo>
                    <a:pt x="1415901" y="1215345"/>
                  </a:lnTo>
                  <a:lnTo>
                    <a:pt x="1467827" y="1167472"/>
                  </a:lnTo>
                  <a:lnTo>
                    <a:pt x="1520253" y="1114663"/>
                  </a:lnTo>
                  <a:lnTo>
                    <a:pt x="1607754" y="1023732"/>
                  </a:lnTo>
                  <a:lnTo>
                    <a:pt x="1641095" y="989734"/>
                  </a:lnTo>
                  <a:lnTo>
                    <a:pt x="1677277" y="953658"/>
                  </a:lnTo>
                  <a:lnTo>
                    <a:pt x="1716754" y="915363"/>
                  </a:lnTo>
                  <a:lnTo>
                    <a:pt x="1759979" y="874708"/>
                  </a:lnTo>
                  <a:lnTo>
                    <a:pt x="1807403" y="831552"/>
                  </a:lnTo>
                  <a:lnTo>
                    <a:pt x="1859480" y="785755"/>
                  </a:lnTo>
                  <a:lnTo>
                    <a:pt x="1916662" y="737175"/>
                  </a:lnTo>
                  <a:lnTo>
                    <a:pt x="1979402" y="685673"/>
                  </a:lnTo>
                  <a:lnTo>
                    <a:pt x="2041540" y="635789"/>
                  </a:lnTo>
                  <a:lnTo>
                    <a:pt x="2074528" y="609679"/>
                  </a:lnTo>
                  <a:lnTo>
                    <a:pt x="2108861" y="582906"/>
                  </a:lnTo>
                  <a:lnTo>
                    <a:pt x="2144586" y="555558"/>
                  </a:lnTo>
                  <a:lnTo>
                    <a:pt x="2181751" y="527724"/>
                  </a:lnTo>
                  <a:lnTo>
                    <a:pt x="2220405" y="499491"/>
                  </a:lnTo>
                  <a:lnTo>
                    <a:pt x="2260596" y="470947"/>
                  </a:lnTo>
                  <a:lnTo>
                    <a:pt x="2302372" y="442180"/>
                  </a:lnTo>
                  <a:lnTo>
                    <a:pt x="2345781" y="413277"/>
                  </a:lnTo>
                  <a:lnTo>
                    <a:pt x="2390872" y="384327"/>
                  </a:lnTo>
                  <a:lnTo>
                    <a:pt x="2437692" y="355417"/>
                  </a:lnTo>
                  <a:lnTo>
                    <a:pt x="2486290" y="326635"/>
                  </a:lnTo>
                  <a:lnTo>
                    <a:pt x="2536713" y="298068"/>
                  </a:lnTo>
                  <a:lnTo>
                    <a:pt x="2589011" y="269806"/>
                  </a:lnTo>
                  <a:lnTo>
                    <a:pt x="2643231" y="241935"/>
                  </a:lnTo>
                  <a:lnTo>
                    <a:pt x="2687895" y="220062"/>
                  </a:lnTo>
                  <a:lnTo>
                    <a:pt x="2732828" y="198999"/>
                  </a:lnTo>
                  <a:lnTo>
                    <a:pt x="2778021" y="178746"/>
                  </a:lnTo>
                  <a:lnTo>
                    <a:pt x="2823466" y="159308"/>
                  </a:lnTo>
                  <a:lnTo>
                    <a:pt x="2869155" y="140687"/>
                  </a:lnTo>
                  <a:lnTo>
                    <a:pt x="2915078" y="122886"/>
                  </a:lnTo>
                  <a:lnTo>
                    <a:pt x="2961228" y="105906"/>
                  </a:lnTo>
                  <a:lnTo>
                    <a:pt x="3007595" y="89752"/>
                  </a:lnTo>
                  <a:lnTo>
                    <a:pt x="3054172" y="74426"/>
                  </a:lnTo>
                  <a:lnTo>
                    <a:pt x="3100949" y="59929"/>
                  </a:lnTo>
                  <a:lnTo>
                    <a:pt x="3147918" y="46266"/>
                  </a:lnTo>
                  <a:lnTo>
                    <a:pt x="3195070" y="33439"/>
                  </a:lnTo>
                  <a:lnTo>
                    <a:pt x="3242397" y="21450"/>
                  </a:lnTo>
                  <a:lnTo>
                    <a:pt x="3289890" y="10303"/>
                  </a:lnTo>
                  <a:lnTo>
                    <a:pt x="3337540" y="0"/>
                  </a:lnTo>
                  <a:close/>
                </a:path>
              </a:pathLst>
            </a:custGeom>
            <a:solidFill>
              <a:srgbClr val="9999CC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uk-UA"/>
            </a:p>
          </p:txBody>
        </p:sp>
        <p:pic>
          <p:nvPicPr>
            <p:cNvPr id="672" name="object 17"/>
            <p:cNvPicPr/>
            <p:nvPr/>
          </p:nvPicPr>
          <p:blipFill>
            <a:blip r:embed="rId8"/>
            <a:stretch/>
          </p:blipFill>
          <p:spPr>
            <a:xfrm>
              <a:off x="4320" y="0"/>
              <a:ext cx="9135000" cy="6857280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674" name="PlaceHolder 1"/>
          <p:cNvSpPr>
            <a:spLocks noGrp="1"/>
          </p:cNvSpPr>
          <p:nvPr>
            <p:ph type="sldNum"/>
          </p:nvPr>
        </p:nvSpPr>
        <p:spPr>
          <a:xfrm>
            <a:off x="8450280" y="6519600"/>
            <a:ext cx="283320" cy="3990240"/>
          </a:xfrm>
          <a:prstGeom prst="rect">
            <a:avLst/>
          </a:prstGeom>
          <a:noFill/>
          <a:ln w="0">
            <a:noFill/>
          </a:ln>
        </p:spPr>
        <p:txBody>
          <a:bodyPr lIns="0" tIns="13320" rIns="0" bIns="0" anchor="t">
            <a:noAutofit/>
          </a:bodyPr>
          <a:lstStyle/>
          <a:p>
            <a:pPr marL="38160">
              <a:lnSpc>
                <a:spcPct val="100000"/>
              </a:lnSpc>
              <a:spcBef>
                <a:spcPts val="105"/>
              </a:spcBef>
            </a:pPr>
            <a:fld id="{D35AA1DE-252A-4CD2-BB77-C62CCAFBF76E}" type="slidenum">
              <a:rPr lang="uk-UA" sz="1200" b="0" strike="noStrike" spc="-26">
                <a:solidFill>
                  <a:srgbClr val="045C75"/>
                </a:solidFill>
                <a:latin typeface="Verdana"/>
                <a:ea typeface="DejaVu Sans"/>
              </a:rPr>
              <a:t>37</a:t>
            </a:fld>
            <a:endParaRPr lang="uk-UA" sz="1200" b="0" strike="noStrike" spc="-1">
              <a:latin typeface="Times New Roman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758" y="1430803"/>
            <a:ext cx="7384602" cy="5221145"/>
          </a:xfrm>
          <a:prstGeom prst="rect">
            <a:avLst/>
          </a:prstGeom>
        </p:spPr>
      </p:pic>
      <p:sp>
        <p:nvSpPr>
          <p:cNvPr id="6" name="Прямокутник 5"/>
          <p:cNvSpPr/>
          <p:nvPr/>
        </p:nvSpPr>
        <p:spPr>
          <a:xfrm>
            <a:off x="389299" y="168880"/>
            <a:ext cx="8139065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1400" dirty="0">
                <a:latin typeface="Verdana" panose="020B0604030504040204" pitchFamily="34" charset="0"/>
                <a:ea typeface="Verdana" panose="020B0604030504040204" pitchFamily="34" charset="0"/>
              </a:rPr>
              <a:t>Учні 10-А класу мали зустріч з представником поліції, на якій обговорювали адміністративну та кримінальну відповідальність неповнолітніх. А також, п.Марта нагадала дітям основні правила безпечної поведінки, розповіла про конкретні неприємні ситуації, у які можна потрапити через власну необережність, і як їх уникнути.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9" name="object 4"/>
          <p:cNvGrpSpPr/>
          <p:nvPr/>
        </p:nvGrpSpPr>
        <p:grpSpPr>
          <a:xfrm>
            <a:off x="2520" y="-15409"/>
            <a:ext cx="9141480" cy="6864120"/>
            <a:chOff x="1800" y="0"/>
            <a:chExt cx="9141480" cy="6864120"/>
          </a:xfrm>
        </p:grpSpPr>
        <p:pic>
          <p:nvPicPr>
            <p:cNvPr id="660" name="object 5"/>
            <p:cNvPicPr/>
            <p:nvPr/>
          </p:nvPicPr>
          <p:blipFill>
            <a:blip r:embed="rId2"/>
            <a:stretch/>
          </p:blipFill>
          <p:spPr>
            <a:xfrm>
              <a:off x="7626240" y="3224520"/>
              <a:ext cx="1367280" cy="363888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661" name="object 6"/>
            <p:cNvSpPr/>
            <p:nvPr/>
          </p:nvSpPr>
          <p:spPr>
            <a:xfrm>
              <a:off x="7714800" y="3337920"/>
              <a:ext cx="1196640" cy="3522600"/>
            </a:xfrm>
            <a:custGeom>
              <a:avLst/>
              <a:gdLst/>
              <a:ahLst/>
              <a:cxnLst/>
              <a:rect l="l" t="t" r="r" b="b"/>
              <a:pathLst>
                <a:path w="1198245" h="3520440">
                  <a:moveTo>
                    <a:pt x="1197831" y="0"/>
                  </a:moveTo>
                  <a:lnTo>
                    <a:pt x="1129889" y="18297"/>
                  </a:lnTo>
                  <a:lnTo>
                    <a:pt x="1091180" y="30901"/>
                  </a:lnTo>
                  <a:lnTo>
                    <a:pt x="1049895" y="46196"/>
                  </a:lnTo>
                  <a:lnTo>
                    <a:pt x="1006469" y="64472"/>
                  </a:lnTo>
                  <a:lnTo>
                    <a:pt x="961339" y="86019"/>
                  </a:lnTo>
                  <a:lnTo>
                    <a:pt x="914940" y="111128"/>
                  </a:lnTo>
                  <a:lnTo>
                    <a:pt x="867710" y="140088"/>
                  </a:lnTo>
                  <a:lnTo>
                    <a:pt x="820084" y="173191"/>
                  </a:lnTo>
                  <a:lnTo>
                    <a:pt x="772499" y="210726"/>
                  </a:lnTo>
                  <a:lnTo>
                    <a:pt x="725391" y="252984"/>
                  </a:lnTo>
                  <a:lnTo>
                    <a:pt x="681975" y="297086"/>
                  </a:lnTo>
                  <a:lnTo>
                    <a:pt x="642215" y="342493"/>
                  </a:lnTo>
                  <a:lnTo>
                    <a:pt x="605954" y="388959"/>
                  </a:lnTo>
                  <a:lnTo>
                    <a:pt x="573036" y="436236"/>
                  </a:lnTo>
                  <a:lnTo>
                    <a:pt x="543307" y="484076"/>
                  </a:lnTo>
                  <a:lnTo>
                    <a:pt x="516611" y="532232"/>
                  </a:lnTo>
                  <a:lnTo>
                    <a:pt x="492792" y="580457"/>
                  </a:lnTo>
                  <a:lnTo>
                    <a:pt x="471696" y="628504"/>
                  </a:lnTo>
                  <a:lnTo>
                    <a:pt x="453166" y="676124"/>
                  </a:lnTo>
                  <a:lnTo>
                    <a:pt x="437047" y="723071"/>
                  </a:lnTo>
                  <a:lnTo>
                    <a:pt x="423185" y="769097"/>
                  </a:lnTo>
                  <a:lnTo>
                    <a:pt x="411423" y="813955"/>
                  </a:lnTo>
                  <a:lnTo>
                    <a:pt x="401606" y="857397"/>
                  </a:lnTo>
                  <a:lnTo>
                    <a:pt x="393578" y="899176"/>
                  </a:lnTo>
                  <a:lnTo>
                    <a:pt x="387185" y="939045"/>
                  </a:lnTo>
                  <a:lnTo>
                    <a:pt x="378681" y="1012063"/>
                  </a:lnTo>
                  <a:lnTo>
                    <a:pt x="374217" y="1077327"/>
                  </a:lnTo>
                  <a:lnTo>
                    <a:pt x="372453" y="1138729"/>
                  </a:lnTo>
                  <a:lnTo>
                    <a:pt x="373138" y="1196607"/>
                  </a:lnTo>
                  <a:lnTo>
                    <a:pt x="376021" y="1251303"/>
                  </a:lnTo>
                  <a:lnTo>
                    <a:pt x="380853" y="1303156"/>
                  </a:lnTo>
                  <a:lnTo>
                    <a:pt x="387382" y="1352508"/>
                  </a:lnTo>
                  <a:lnTo>
                    <a:pt x="395360" y="1399699"/>
                  </a:lnTo>
                  <a:lnTo>
                    <a:pt x="404535" y="1445070"/>
                  </a:lnTo>
                  <a:lnTo>
                    <a:pt x="414657" y="1488960"/>
                  </a:lnTo>
                  <a:lnTo>
                    <a:pt x="425476" y="1531711"/>
                  </a:lnTo>
                  <a:lnTo>
                    <a:pt x="436741" y="1573662"/>
                  </a:lnTo>
                  <a:lnTo>
                    <a:pt x="448203" y="1615155"/>
                  </a:lnTo>
                  <a:lnTo>
                    <a:pt x="459610" y="1656529"/>
                  </a:lnTo>
                  <a:lnTo>
                    <a:pt x="470713" y="1698126"/>
                  </a:lnTo>
                  <a:lnTo>
                    <a:pt x="481262" y="1740285"/>
                  </a:lnTo>
                  <a:lnTo>
                    <a:pt x="491005" y="1783348"/>
                  </a:lnTo>
                  <a:lnTo>
                    <a:pt x="499694" y="1827654"/>
                  </a:lnTo>
                  <a:lnTo>
                    <a:pt x="507076" y="1873545"/>
                  </a:lnTo>
                  <a:lnTo>
                    <a:pt x="512903" y="1921360"/>
                  </a:lnTo>
                  <a:lnTo>
                    <a:pt x="516924" y="1971440"/>
                  </a:lnTo>
                  <a:lnTo>
                    <a:pt x="518889" y="2024126"/>
                  </a:lnTo>
                  <a:lnTo>
                    <a:pt x="518803" y="2095536"/>
                  </a:lnTo>
                  <a:lnTo>
                    <a:pt x="516272" y="2162749"/>
                  </a:lnTo>
                  <a:lnTo>
                    <a:pt x="511443" y="2225982"/>
                  </a:lnTo>
                  <a:lnTo>
                    <a:pt x="504462" y="2285450"/>
                  </a:lnTo>
                  <a:lnTo>
                    <a:pt x="495478" y="2341372"/>
                  </a:lnTo>
                  <a:lnTo>
                    <a:pt x="484636" y="2393965"/>
                  </a:lnTo>
                  <a:lnTo>
                    <a:pt x="472084" y="2443444"/>
                  </a:lnTo>
                  <a:lnTo>
                    <a:pt x="457968" y="2490027"/>
                  </a:lnTo>
                  <a:lnTo>
                    <a:pt x="442435" y="2533930"/>
                  </a:lnTo>
                  <a:lnTo>
                    <a:pt x="425632" y="2575372"/>
                  </a:lnTo>
                  <a:lnTo>
                    <a:pt x="407705" y="2614568"/>
                  </a:lnTo>
                  <a:lnTo>
                    <a:pt x="388803" y="2651736"/>
                  </a:lnTo>
                  <a:lnTo>
                    <a:pt x="369071" y="2687092"/>
                  </a:lnTo>
                  <a:lnTo>
                    <a:pt x="348657" y="2720854"/>
                  </a:lnTo>
                  <a:lnTo>
                    <a:pt x="327707" y="2753237"/>
                  </a:lnTo>
                  <a:lnTo>
                    <a:pt x="284787" y="2814739"/>
                  </a:lnTo>
                  <a:lnTo>
                    <a:pt x="236366" y="2878437"/>
                  </a:lnTo>
                  <a:lnTo>
                    <a:pt x="207802" y="2912495"/>
                  </a:lnTo>
                  <a:lnTo>
                    <a:pt x="178213" y="2947414"/>
                  </a:lnTo>
                  <a:lnTo>
                    <a:pt x="148396" y="2984142"/>
                  </a:lnTo>
                  <a:lnTo>
                    <a:pt x="119145" y="3023629"/>
                  </a:lnTo>
                  <a:lnTo>
                    <a:pt x="91256" y="3066823"/>
                  </a:lnTo>
                  <a:lnTo>
                    <a:pt x="65525" y="3114673"/>
                  </a:lnTo>
                  <a:lnTo>
                    <a:pt x="42746" y="3168128"/>
                  </a:lnTo>
                  <a:lnTo>
                    <a:pt x="23716" y="3228136"/>
                  </a:lnTo>
                  <a:lnTo>
                    <a:pt x="13038" y="3276073"/>
                  </a:lnTo>
                  <a:lnTo>
                    <a:pt x="5522" y="3324554"/>
                  </a:lnTo>
                  <a:lnTo>
                    <a:pt x="1173" y="3373405"/>
                  </a:lnTo>
                  <a:lnTo>
                    <a:pt x="0" y="3422452"/>
                  </a:lnTo>
                  <a:lnTo>
                    <a:pt x="2008" y="3471522"/>
                  </a:lnTo>
                  <a:lnTo>
                    <a:pt x="7206" y="3520439"/>
                  </a:lnTo>
                </a:path>
              </a:pathLst>
            </a:custGeom>
            <a:noFill/>
            <a:ln w="18288">
              <a:solidFill>
                <a:srgbClr val="FCD25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uk-UA"/>
            </a:p>
          </p:txBody>
        </p:sp>
        <p:pic>
          <p:nvPicPr>
            <p:cNvPr id="662" name="object 7"/>
            <p:cNvPicPr/>
            <p:nvPr/>
          </p:nvPicPr>
          <p:blipFill>
            <a:blip r:embed="rId3"/>
            <a:stretch/>
          </p:blipFill>
          <p:spPr>
            <a:xfrm>
              <a:off x="7753680" y="3044880"/>
              <a:ext cx="1388880" cy="381852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663" name="object 8"/>
            <p:cNvSpPr/>
            <p:nvPr/>
          </p:nvSpPr>
          <p:spPr>
            <a:xfrm>
              <a:off x="7945560" y="3154680"/>
              <a:ext cx="1193760" cy="3703320"/>
            </a:xfrm>
            <a:custGeom>
              <a:avLst/>
              <a:gdLst/>
              <a:ahLst/>
              <a:cxnLst/>
              <a:rect l="l" t="t" r="r" b="b"/>
              <a:pathLst>
                <a:path w="1195070" h="3700779">
                  <a:moveTo>
                    <a:pt x="1194783" y="0"/>
                  </a:moveTo>
                  <a:lnTo>
                    <a:pt x="1127002" y="19244"/>
                  </a:lnTo>
                  <a:lnTo>
                    <a:pt x="1088389" y="32484"/>
                  </a:lnTo>
                  <a:lnTo>
                    <a:pt x="1047206" y="48546"/>
                  </a:lnTo>
                  <a:lnTo>
                    <a:pt x="1003889" y="67734"/>
                  </a:lnTo>
                  <a:lnTo>
                    <a:pt x="958871" y="90356"/>
                  </a:lnTo>
                  <a:lnTo>
                    <a:pt x="912588" y="116717"/>
                  </a:lnTo>
                  <a:lnTo>
                    <a:pt x="865473" y="147124"/>
                  </a:lnTo>
                  <a:lnTo>
                    <a:pt x="817961" y="181883"/>
                  </a:lnTo>
                  <a:lnTo>
                    <a:pt x="770487" y="221301"/>
                  </a:lnTo>
                  <a:lnTo>
                    <a:pt x="723486" y="265683"/>
                  </a:lnTo>
                  <a:lnTo>
                    <a:pt x="682487" y="309366"/>
                  </a:lnTo>
                  <a:lnTo>
                    <a:pt x="644750" y="354287"/>
                  </a:lnTo>
                  <a:lnTo>
                    <a:pt x="610142" y="400228"/>
                  </a:lnTo>
                  <a:lnTo>
                    <a:pt x="578533" y="446969"/>
                  </a:lnTo>
                  <a:lnTo>
                    <a:pt x="549793" y="494293"/>
                  </a:lnTo>
                  <a:lnTo>
                    <a:pt x="523790" y="541979"/>
                  </a:lnTo>
                  <a:lnTo>
                    <a:pt x="500393" y="589809"/>
                  </a:lnTo>
                  <a:lnTo>
                    <a:pt x="479473" y="637562"/>
                  </a:lnTo>
                  <a:lnTo>
                    <a:pt x="460897" y="685022"/>
                  </a:lnTo>
                  <a:lnTo>
                    <a:pt x="444536" y="731967"/>
                  </a:lnTo>
                  <a:lnTo>
                    <a:pt x="430258" y="778179"/>
                  </a:lnTo>
                  <a:lnTo>
                    <a:pt x="417933" y="823439"/>
                  </a:lnTo>
                  <a:lnTo>
                    <a:pt x="407430" y="867528"/>
                  </a:lnTo>
                  <a:lnTo>
                    <a:pt x="398618" y="910227"/>
                  </a:lnTo>
                  <a:lnTo>
                    <a:pt x="391366" y="951316"/>
                  </a:lnTo>
                  <a:lnTo>
                    <a:pt x="385544" y="990577"/>
                  </a:lnTo>
                  <a:lnTo>
                    <a:pt x="377665" y="1062735"/>
                  </a:lnTo>
                  <a:lnTo>
                    <a:pt x="373358" y="1128231"/>
                  </a:lnTo>
                  <a:lnTo>
                    <a:pt x="371515" y="1190017"/>
                  </a:lnTo>
                  <a:lnTo>
                    <a:pt x="371919" y="1248403"/>
                  </a:lnTo>
                  <a:lnTo>
                    <a:pt x="374353" y="1303701"/>
                  </a:lnTo>
                  <a:lnTo>
                    <a:pt x="378599" y="1356221"/>
                  </a:lnTo>
                  <a:lnTo>
                    <a:pt x="384440" y="1406275"/>
                  </a:lnTo>
                  <a:lnTo>
                    <a:pt x="391659" y="1454173"/>
                  </a:lnTo>
                  <a:lnTo>
                    <a:pt x="400039" y="1500227"/>
                  </a:lnTo>
                  <a:lnTo>
                    <a:pt x="409363" y="1544746"/>
                  </a:lnTo>
                  <a:lnTo>
                    <a:pt x="419413" y="1588042"/>
                  </a:lnTo>
                  <a:lnTo>
                    <a:pt x="429973" y="1630425"/>
                  </a:lnTo>
                  <a:lnTo>
                    <a:pt x="462534" y="1755212"/>
                  </a:lnTo>
                  <a:lnTo>
                    <a:pt x="472959" y="1797055"/>
                  </a:lnTo>
                  <a:lnTo>
                    <a:pt x="482806" y="1839540"/>
                  </a:lnTo>
                  <a:lnTo>
                    <a:pt x="491860" y="1882979"/>
                  </a:lnTo>
                  <a:lnTo>
                    <a:pt x="499903" y="1927681"/>
                  </a:lnTo>
                  <a:lnTo>
                    <a:pt x="506717" y="1973958"/>
                  </a:lnTo>
                  <a:lnTo>
                    <a:pt x="512086" y="2022120"/>
                  </a:lnTo>
                  <a:lnTo>
                    <a:pt x="515792" y="2072479"/>
                  </a:lnTo>
                  <a:lnTo>
                    <a:pt x="517619" y="2125344"/>
                  </a:lnTo>
                  <a:lnTo>
                    <a:pt x="517583" y="2196497"/>
                  </a:lnTo>
                  <a:lnTo>
                    <a:pt x="515355" y="2263682"/>
                  </a:lnTo>
                  <a:lnTo>
                    <a:pt x="511058" y="2327094"/>
                  </a:lnTo>
                  <a:lnTo>
                    <a:pt x="504816" y="2386926"/>
                  </a:lnTo>
                  <a:lnTo>
                    <a:pt x="496754" y="2443372"/>
                  </a:lnTo>
                  <a:lnTo>
                    <a:pt x="486997" y="2496627"/>
                  </a:lnTo>
                  <a:lnTo>
                    <a:pt x="475669" y="2546882"/>
                  </a:lnTo>
                  <a:lnTo>
                    <a:pt x="462894" y="2594333"/>
                  </a:lnTo>
                  <a:lnTo>
                    <a:pt x="448797" y="2639172"/>
                  </a:lnTo>
                  <a:lnTo>
                    <a:pt x="433502" y="2681594"/>
                  </a:lnTo>
                  <a:lnTo>
                    <a:pt x="417134" y="2721792"/>
                  </a:lnTo>
                  <a:lnTo>
                    <a:pt x="399816" y="2759960"/>
                  </a:lnTo>
                  <a:lnTo>
                    <a:pt x="381675" y="2796291"/>
                  </a:lnTo>
                  <a:lnTo>
                    <a:pt x="362833" y="2830980"/>
                  </a:lnTo>
                  <a:lnTo>
                    <a:pt x="343415" y="2864219"/>
                  </a:lnTo>
                  <a:lnTo>
                    <a:pt x="303350" y="2927124"/>
                  </a:lnTo>
                  <a:lnTo>
                    <a:pt x="262476" y="2986557"/>
                  </a:lnTo>
                  <a:lnTo>
                    <a:pt x="238546" y="3018847"/>
                  </a:lnTo>
                  <a:lnTo>
                    <a:pt x="213090" y="3050980"/>
                  </a:lnTo>
                  <a:lnTo>
                    <a:pt x="186684" y="3083684"/>
                  </a:lnTo>
                  <a:lnTo>
                    <a:pt x="159906" y="3117685"/>
                  </a:lnTo>
                  <a:lnTo>
                    <a:pt x="133332" y="3153708"/>
                  </a:lnTo>
                  <a:lnTo>
                    <a:pt x="107540" y="3192481"/>
                  </a:lnTo>
                  <a:lnTo>
                    <a:pt x="83105" y="3234729"/>
                  </a:lnTo>
                  <a:lnTo>
                    <a:pt x="60605" y="3281179"/>
                  </a:lnTo>
                  <a:lnTo>
                    <a:pt x="40616" y="3332558"/>
                  </a:lnTo>
                  <a:lnTo>
                    <a:pt x="23716" y="3389591"/>
                  </a:lnTo>
                  <a:lnTo>
                    <a:pt x="13038" y="3439926"/>
                  </a:lnTo>
                  <a:lnTo>
                    <a:pt x="5522" y="3490832"/>
                  </a:lnTo>
                  <a:lnTo>
                    <a:pt x="1173" y="3542127"/>
                  </a:lnTo>
                  <a:lnTo>
                    <a:pt x="0" y="3593628"/>
                  </a:lnTo>
                  <a:lnTo>
                    <a:pt x="2008" y="3645152"/>
                  </a:lnTo>
                  <a:lnTo>
                    <a:pt x="7206" y="3696515"/>
                  </a:lnTo>
                  <a:lnTo>
                    <a:pt x="1194783" y="3700294"/>
                  </a:lnTo>
                  <a:lnTo>
                    <a:pt x="119478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uk-UA"/>
            </a:p>
          </p:txBody>
        </p:sp>
        <p:pic>
          <p:nvPicPr>
            <p:cNvPr id="664" name="object 9"/>
            <p:cNvPicPr/>
            <p:nvPr/>
          </p:nvPicPr>
          <p:blipFill>
            <a:blip r:embed="rId4"/>
            <a:stretch/>
          </p:blipFill>
          <p:spPr>
            <a:xfrm>
              <a:off x="7864200" y="3584520"/>
              <a:ext cx="1278720" cy="327888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665" name="object 10"/>
            <p:cNvSpPr/>
            <p:nvPr/>
          </p:nvSpPr>
          <p:spPr>
            <a:xfrm>
              <a:off x="8055360" y="3694680"/>
              <a:ext cx="1083960" cy="3169080"/>
            </a:xfrm>
            <a:custGeom>
              <a:avLst/>
              <a:gdLst/>
              <a:ahLst/>
              <a:cxnLst/>
              <a:rect l="l" t="t" r="r" b="b"/>
              <a:pathLst>
                <a:path w="1085215" h="3167379">
                  <a:moveTo>
                    <a:pt x="1084780" y="0"/>
                  </a:moveTo>
                  <a:lnTo>
                    <a:pt x="1076015" y="52158"/>
                  </a:lnTo>
                  <a:lnTo>
                    <a:pt x="1066428" y="104115"/>
                  </a:lnTo>
                  <a:lnTo>
                    <a:pt x="1056021" y="155858"/>
                  </a:lnTo>
                  <a:lnTo>
                    <a:pt x="1044798" y="207374"/>
                  </a:lnTo>
                  <a:lnTo>
                    <a:pt x="1032760" y="258650"/>
                  </a:lnTo>
                  <a:lnTo>
                    <a:pt x="1019911" y="309675"/>
                  </a:lnTo>
                  <a:lnTo>
                    <a:pt x="1006254" y="360435"/>
                  </a:lnTo>
                  <a:lnTo>
                    <a:pt x="991791" y="410919"/>
                  </a:lnTo>
                  <a:lnTo>
                    <a:pt x="976525" y="461113"/>
                  </a:lnTo>
                  <a:lnTo>
                    <a:pt x="960459" y="511006"/>
                  </a:lnTo>
                  <a:lnTo>
                    <a:pt x="943596" y="560584"/>
                  </a:lnTo>
                  <a:lnTo>
                    <a:pt x="925938" y="609836"/>
                  </a:lnTo>
                  <a:lnTo>
                    <a:pt x="907488" y="658749"/>
                  </a:lnTo>
                  <a:lnTo>
                    <a:pt x="884142" y="717409"/>
                  </a:lnTo>
                  <a:lnTo>
                    <a:pt x="860434" y="773692"/>
                  </a:lnTo>
                  <a:lnTo>
                    <a:pt x="836458" y="827667"/>
                  </a:lnTo>
                  <a:lnTo>
                    <a:pt x="812311" y="879403"/>
                  </a:lnTo>
                  <a:lnTo>
                    <a:pt x="788089" y="928967"/>
                  </a:lnTo>
                  <a:lnTo>
                    <a:pt x="763887" y="976429"/>
                  </a:lnTo>
                  <a:lnTo>
                    <a:pt x="739800" y="1021857"/>
                  </a:lnTo>
                  <a:lnTo>
                    <a:pt x="715926" y="1065320"/>
                  </a:lnTo>
                  <a:lnTo>
                    <a:pt x="692359" y="1106887"/>
                  </a:lnTo>
                  <a:lnTo>
                    <a:pt x="669196" y="1146625"/>
                  </a:lnTo>
                  <a:lnTo>
                    <a:pt x="646533" y="1184603"/>
                  </a:lnTo>
                  <a:lnTo>
                    <a:pt x="624464" y="1220891"/>
                  </a:lnTo>
                  <a:lnTo>
                    <a:pt x="582495" y="1288669"/>
                  </a:lnTo>
                  <a:lnTo>
                    <a:pt x="539014" y="1357123"/>
                  </a:lnTo>
                  <a:lnTo>
                    <a:pt x="498381" y="1418594"/>
                  </a:lnTo>
                  <a:lnTo>
                    <a:pt x="460437" y="1473747"/>
                  </a:lnTo>
                  <a:lnTo>
                    <a:pt x="425020" y="1523252"/>
                  </a:lnTo>
                  <a:lnTo>
                    <a:pt x="391971" y="1567774"/>
                  </a:lnTo>
                  <a:lnTo>
                    <a:pt x="361130" y="1607981"/>
                  </a:lnTo>
                  <a:lnTo>
                    <a:pt x="332337" y="1644541"/>
                  </a:lnTo>
                  <a:lnTo>
                    <a:pt x="256647" y="1739010"/>
                  </a:lnTo>
                  <a:lnTo>
                    <a:pt x="234446" y="1767654"/>
                  </a:lnTo>
                  <a:lnTo>
                    <a:pt x="193630" y="1824678"/>
                  </a:lnTo>
                  <a:lnTo>
                    <a:pt x="156526" y="1885799"/>
                  </a:lnTo>
                  <a:lnTo>
                    <a:pt x="121856" y="1956357"/>
                  </a:lnTo>
                  <a:lnTo>
                    <a:pt x="105033" y="1996843"/>
                  </a:lnTo>
                  <a:lnTo>
                    <a:pt x="88338" y="2041690"/>
                  </a:lnTo>
                  <a:lnTo>
                    <a:pt x="69138" y="2098135"/>
                  </a:lnTo>
                  <a:lnTo>
                    <a:pt x="47047" y="2172814"/>
                  </a:lnTo>
                  <a:lnTo>
                    <a:pt x="36066" y="2216510"/>
                  </a:lnTo>
                  <a:lnTo>
                    <a:pt x="25739" y="2264189"/>
                  </a:lnTo>
                  <a:lnTo>
                    <a:pt x="16526" y="2315658"/>
                  </a:lnTo>
                  <a:lnTo>
                    <a:pt x="8886" y="2370725"/>
                  </a:lnTo>
                  <a:lnTo>
                    <a:pt x="3279" y="2429197"/>
                  </a:lnTo>
                  <a:lnTo>
                    <a:pt x="164" y="2490883"/>
                  </a:lnTo>
                  <a:lnTo>
                    <a:pt x="0" y="2555590"/>
                  </a:lnTo>
                  <a:lnTo>
                    <a:pt x="3245" y="2623127"/>
                  </a:lnTo>
                  <a:lnTo>
                    <a:pt x="10360" y="2693301"/>
                  </a:lnTo>
                  <a:lnTo>
                    <a:pt x="17881" y="2743260"/>
                  </a:lnTo>
                  <a:lnTo>
                    <a:pt x="27250" y="2792740"/>
                  </a:lnTo>
                  <a:lnTo>
                    <a:pt x="38446" y="2841680"/>
                  </a:lnTo>
                  <a:lnTo>
                    <a:pt x="51449" y="2890017"/>
                  </a:lnTo>
                  <a:lnTo>
                    <a:pt x="66240" y="2937690"/>
                  </a:lnTo>
                  <a:lnTo>
                    <a:pt x="82799" y="2984636"/>
                  </a:lnTo>
                  <a:lnTo>
                    <a:pt x="101106" y="3030794"/>
                  </a:lnTo>
                  <a:lnTo>
                    <a:pt x="121141" y="3076102"/>
                  </a:lnTo>
                  <a:lnTo>
                    <a:pt x="142884" y="3120498"/>
                  </a:lnTo>
                  <a:lnTo>
                    <a:pt x="166316" y="3163920"/>
                  </a:lnTo>
                  <a:lnTo>
                    <a:pt x="1084780" y="3166853"/>
                  </a:lnTo>
                  <a:lnTo>
                    <a:pt x="1084780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uk-UA"/>
            </a:p>
          </p:txBody>
        </p:sp>
        <p:pic>
          <p:nvPicPr>
            <p:cNvPr id="666" name="object 11"/>
            <p:cNvPicPr/>
            <p:nvPr/>
          </p:nvPicPr>
          <p:blipFill>
            <a:blip r:embed="rId5"/>
            <a:stretch/>
          </p:blipFill>
          <p:spPr>
            <a:xfrm>
              <a:off x="7699320" y="2745720"/>
              <a:ext cx="1443240" cy="411768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667" name="object 12"/>
            <p:cNvSpPr/>
            <p:nvPr/>
          </p:nvSpPr>
          <p:spPr>
            <a:xfrm>
              <a:off x="7790760" y="2993040"/>
              <a:ext cx="1352520" cy="3871080"/>
            </a:xfrm>
            <a:custGeom>
              <a:avLst/>
              <a:gdLst/>
              <a:ahLst/>
              <a:cxnLst/>
              <a:rect l="l" t="t" r="r" b="b"/>
              <a:pathLst>
                <a:path w="1353820" h="3868420">
                  <a:moveTo>
                    <a:pt x="211545" y="3867831"/>
                  </a:moveTo>
                  <a:lnTo>
                    <a:pt x="188488" y="3825662"/>
                  </a:lnTo>
                  <a:lnTo>
                    <a:pt x="166689" y="3782753"/>
                  </a:lnTo>
                  <a:lnTo>
                    <a:pt x="146159" y="3739140"/>
                  </a:lnTo>
                  <a:lnTo>
                    <a:pt x="126911" y="3694858"/>
                  </a:lnTo>
                  <a:lnTo>
                    <a:pt x="108957" y="3649943"/>
                  </a:lnTo>
                  <a:lnTo>
                    <a:pt x="92311" y="3604430"/>
                  </a:lnTo>
                  <a:lnTo>
                    <a:pt x="76983" y="3558355"/>
                  </a:lnTo>
                  <a:lnTo>
                    <a:pt x="62988" y="3511753"/>
                  </a:lnTo>
                  <a:lnTo>
                    <a:pt x="50336" y="3464660"/>
                  </a:lnTo>
                  <a:lnTo>
                    <a:pt x="39042" y="3417111"/>
                  </a:lnTo>
                  <a:lnTo>
                    <a:pt x="29117" y="3369142"/>
                  </a:lnTo>
                  <a:lnTo>
                    <a:pt x="20574" y="3320789"/>
                  </a:lnTo>
                  <a:lnTo>
                    <a:pt x="13425" y="3272087"/>
                  </a:lnTo>
                  <a:lnTo>
                    <a:pt x="6088" y="3203869"/>
                  </a:lnTo>
                  <a:lnTo>
                    <a:pt x="1700" y="3137569"/>
                  </a:lnTo>
                  <a:lnTo>
                    <a:pt x="0" y="3073295"/>
                  </a:lnTo>
                  <a:lnTo>
                    <a:pt x="726" y="3011156"/>
                  </a:lnTo>
                  <a:lnTo>
                    <a:pt x="3619" y="2951261"/>
                  </a:lnTo>
                  <a:lnTo>
                    <a:pt x="8419" y="2893719"/>
                  </a:lnTo>
                  <a:lnTo>
                    <a:pt x="14863" y="2838639"/>
                  </a:lnTo>
                  <a:lnTo>
                    <a:pt x="22693" y="2786130"/>
                  </a:lnTo>
                  <a:lnTo>
                    <a:pt x="31647" y="2736301"/>
                  </a:lnTo>
                  <a:lnTo>
                    <a:pt x="41464" y="2689261"/>
                  </a:lnTo>
                  <a:lnTo>
                    <a:pt x="51885" y="2645118"/>
                  </a:lnTo>
                  <a:lnTo>
                    <a:pt x="62648" y="2603982"/>
                  </a:lnTo>
                  <a:lnTo>
                    <a:pt x="73494" y="2565961"/>
                  </a:lnTo>
                  <a:lnTo>
                    <a:pt x="94389" y="2499701"/>
                  </a:lnTo>
                  <a:lnTo>
                    <a:pt x="112485" y="2447209"/>
                  </a:lnTo>
                  <a:lnTo>
                    <a:pt x="129268" y="2401794"/>
                  </a:lnTo>
                  <a:lnTo>
                    <a:pt x="146126" y="2359947"/>
                  </a:lnTo>
                  <a:lnTo>
                    <a:pt x="163159" y="2321249"/>
                  </a:lnTo>
                  <a:lnTo>
                    <a:pt x="180468" y="2285281"/>
                  </a:lnTo>
                  <a:lnTo>
                    <a:pt x="216319" y="2219862"/>
                  </a:lnTo>
                  <a:lnTo>
                    <a:pt x="254485" y="2160335"/>
                  </a:lnTo>
                  <a:lnTo>
                    <a:pt x="295773" y="2103351"/>
                  </a:lnTo>
                  <a:lnTo>
                    <a:pt x="340989" y="2045556"/>
                  </a:lnTo>
                  <a:lnTo>
                    <a:pt x="365323" y="2015307"/>
                  </a:lnTo>
                  <a:lnTo>
                    <a:pt x="390942" y="1983599"/>
                  </a:lnTo>
                  <a:lnTo>
                    <a:pt x="417947" y="1950013"/>
                  </a:lnTo>
                  <a:lnTo>
                    <a:pt x="446438" y="1914129"/>
                  </a:lnTo>
                  <a:lnTo>
                    <a:pt x="476517" y="1875529"/>
                  </a:lnTo>
                  <a:lnTo>
                    <a:pt x="508284" y="1833793"/>
                  </a:lnTo>
                  <a:lnTo>
                    <a:pt x="541841" y="1788504"/>
                  </a:lnTo>
                  <a:lnTo>
                    <a:pt x="577287" y="1739240"/>
                  </a:lnTo>
                  <a:lnTo>
                    <a:pt x="614725" y="1685585"/>
                  </a:lnTo>
                  <a:lnTo>
                    <a:pt x="654254" y="1627118"/>
                  </a:lnTo>
                  <a:lnTo>
                    <a:pt x="695976" y="1563421"/>
                  </a:lnTo>
                  <a:lnTo>
                    <a:pt x="739992" y="1494074"/>
                  </a:lnTo>
                  <a:lnTo>
                    <a:pt x="760239" y="1461624"/>
                  </a:lnTo>
                  <a:lnTo>
                    <a:pt x="781106" y="1427999"/>
                  </a:lnTo>
                  <a:lnTo>
                    <a:pt x="802536" y="1393158"/>
                  </a:lnTo>
                  <a:lnTo>
                    <a:pt x="824471" y="1357060"/>
                  </a:lnTo>
                  <a:lnTo>
                    <a:pt x="846855" y="1319665"/>
                  </a:lnTo>
                  <a:lnTo>
                    <a:pt x="869630" y="1280931"/>
                  </a:lnTo>
                  <a:lnTo>
                    <a:pt x="892740" y="1240817"/>
                  </a:lnTo>
                  <a:lnTo>
                    <a:pt x="916126" y="1199282"/>
                  </a:lnTo>
                  <a:lnTo>
                    <a:pt x="939731" y="1156286"/>
                  </a:lnTo>
                  <a:lnTo>
                    <a:pt x="963499" y="1111787"/>
                  </a:lnTo>
                  <a:lnTo>
                    <a:pt x="987371" y="1065744"/>
                  </a:lnTo>
                  <a:lnTo>
                    <a:pt x="1011292" y="1018116"/>
                  </a:lnTo>
                  <a:lnTo>
                    <a:pt x="1035203" y="968862"/>
                  </a:lnTo>
                  <a:lnTo>
                    <a:pt x="1059048" y="917941"/>
                  </a:lnTo>
                  <a:lnTo>
                    <a:pt x="1082768" y="865313"/>
                  </a:lnTo>
                  <a:lnTo>
                    <a:pt x="1106308" y="810935"/>
                  </a:lnTo>
                  <a:lnTo>
                    <a:pt x="1129609" y="754767"/>
                  </a:lnTo>
                  <a:lnTo>
                    <a:pt x="1152615" y="696768"/>
                  </a:lnTo>
                  <a:lnTo>
                    <a:pt x="1170611" y="649441"/>
                  </a:lnTo>
                  <a:lnTo>
                    <a:pt x="1188023" y="601863"/>
                  </a:lnTo>
                  <a:lnTo>
                    <a:pt x="1204847" y="554039"/>
                  </a:lnTo>
                  <a:lnTo>
                    <a:pt x="1221084" y="505979"/>
                  </a:lnTo>
                  <a:lnTo>
                    <a:pt x="1236729" y="457688"/>
                  </a:lnTo>
                  <a:lnTo>
                    <a:pt x="1251781" y="409173"/>
                  </a:lnTo>
                  <a:lnTo>
                    <a:pt x="1266239" y="360442"/>
                  </a:lnTo>
                  <a:lnTo>
                    <a:pt x="1280100" y="311502"/>
                  </a:lnTo>
                  <a:lnTo>
                    <a:pt x="1293362" y="262359"/>
                  </a:lnTo>
                  <a:lnTo>
                    <a:pt x="1306023" y="213020"/>
                  </a:lnTo>
                  <a:lnTo>
                    <a:pt x="1318082" y="163493"/>
                  </a:lnTo>
                  <a:lnTo>
                    <a:pt x="1329535" y="113784"/>
                  </a:lnTo>
                  <a:lnTo>
                    <a:pt x="1340382" y="63900"/>
                  </a:lnTo>
                  <a:lnTo>
                    <a:pt x="1350619" y="13849"/>
                  </a:lnTo>
                  <a:lnTo>
                    <a:pt x="1353275" y="0"/>
                  </a:lnTo>
                </a:path>
              </a:pathLst>
            </a:custGeom>
            <a:noFill/>
            <a:ln w="18288">
              <a:solidFill>
                <a:srgbClr val="8080EF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uk-UA"/>
            </a:p>
          </p:txBody>
        </p:sp>
        <p:pic>
          <p:nvPicPr>
            <p:cNvPr id="668" name="object 13"/>
            <p:cNvPicPr/>
            <p:nvPr/>
          </p:nvPicPr>
          <p:blipFill>
            <a:blip r:embed="rId6"/>
            <a:stretch/>
          </p:blipFill>
          <p:spPr>
            <a:xfrm>
              <a:off x="1800" y="0"/>
              <a:ext cx="3198600" cy="183564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669" name="object 14"/>
            <p:cNvSpPr/>
            <p:nvPr/>
          </p:nvSpPr>
          <p:spPr>
            <a:xfrm>
              <a:off x="1800" y="27360"/>
              <a:ext cx="3097800" cy="1713960"/>
            </a:xfrm>
            <a:custGeom>
              <a:avLst/>
              <a:gdLst/>
              <a:ahLst/>
              <a:cxnLst/>
              <a:rect l="l" t="t" r="r" b="b"/>
              <a:pathLst>
                <a:path w="3100070" h="1713230">
                  <a:moveTo>
                    <a:pt x="0" y="1449832"/>
                  </a:moveTo>
                  <a:lnTo>
                    <a:pt x="38633" y="1483582"/>
                  </a:lnTo>
                  <a:lnTo>
                    <a:pt x="78059" y="1515131"/>
                  </a:lnTo>
                  <a:lnTo>
                    <a:pt x="118233" y="1544456"/>
                  </a:lnTo>
                  <a:lnTo>
                    <a:pt x="159110" y="1571532"/>
                  </a:lnTo>
                  <a:lnTo>
                    <a:pt x="200643" y="1596339"/>
                  </a:lnTo>
                  <a:lnTo>
                    <a:pt x="242787" y="1618851"/>
                  </a:lnTo>
                  <a:lnTo>
                    <a:pt x="285498" y="1639048"/>
                  </a:lnTo>
                  <a:lnTo>
                    <a:pt x="328728" y="1656905"/>
                  </a:lnTo>
                  <a:lnTo>
                    <a:pt x="372433" y="1672400"/>
                  </a:lnTo>
                  <a:lnTo>
                    <a:pt x="416568" y="1685510"/>
                  </a:lnTo>
                  <a:lnTo>
                    <a:pt x="461086" y="1696212"/>
                  </a:lnTo>
                  <a:lnTo>
                    <a:pt x="525008" y="1706811"/>
                  </a:lnTo>
                  <a:lnTo>
                    <a:pt x="586714" y="1712108"/>
                  </a:lnTo>
                  <a:lnTo>
                    <a:pt x="646054" y="1712681"/>
                  </a:lnTo>
                  <a:lnTo>
                    <a:pt x="702877" y="1709111"/>
                  </a:lnTo>
                  <a:lnTo>
                    <a:pt x="757032" y="1701978"/>
                  </a:lnTo>
                  <a:lnTo>
                    <a:pt x="808368" y="1691859"/>
                  </a:lnTo>
                  <a:lnTo>
                    <a:pt x="856735" y="1679336"/>
                  </a:lnTo>
                  <a:lnTo>
                    <a:pt x="901982" y="1664988"/>
                  </a:lnTo>
                  <a:lnTo>
                    <a:pt x="943957" y="1649394"/>
                  </a:lnTo>
                  <a:lnTo>
                    <a:pt x="982510" y="1633134"/>
                  </a:lnTo>
                  <a:lnTo>
                    <a:pt x="1017491" y="1616787"/>
                  </a:lnTo>
                  <a:lnTo>
                    <a:pt x="1076131" y="1586151"/>
                  </a:lnTo>
                  <a:lnTo>
                    <a:pt x="1137703" y="1550258"/>
                  </a:lnTo>
                  <a:lnTo>
                    <a:pt x="1172664" y="1527371"/>
                  </a:lnTo>
                  <a:lnTo>
                    <a:pt x="1204793" y="1504197"/>
                  </a:lnTo>
                  <a:lnTo>
                    <a:pt x="1262240" y="1456340"/>
                  </a:lnTo>
                  <a:lnTo>
                    <a:pt x="1313412" y="1405382"/>
                  </a:lnTo>
                  <a:lnTo>
                    <a:pt x="1361677" y="1350021"/>
                  </a:lnTo>
                  <a:lnTo>
                    <a:pt x="1385773" y="1320282"/>
                  </a:lnTo>
                  <a:lnTo>
                    <a:pt x="1410404" y="1288954"/>
                  </a:lnTo>
                  <a:lnTo>
                    <a:pt x="1435994" y="1255874"/>
                  </a:lnTo>
                  <a:lnTo>
                    <a:pt x="1462962" y="1220878"/>
                  </a:lnTo>
                  <a:lnTo>
                    <a:pt x="1491729" y="1183804"/>
                  </a:lnTo>
                  <a:lnTo>
                    <a:pt x="1522717" y="1144490"/>
                  </a:lnTo>
                  <a:lnTo>
                    <a:pt x="1556347" y="1102772"/>
                  </a:lnTo>
                  <a:lnTo>
                    <a:pt x="1593040" y="1058486"/>
                  </a:lnTo>
                  <a:lnTo>
                    <a:pt x="1633216" y="1011472"/>
                  </a:lnTo>
                  <a:lnTo>
                    <a:pt x="1677298" y="961565"/>
                  </a:lnTo>
                  <a:lnTo>
                    <a:pt x="1725705" y="908603"/>
                  </a:lnTo>
                  <a:lnTo>
                    <a:pt x="1778859" y="852422"/>
                  </a:lnTo>
                  <a:lnTo>
                    <a:pt x="1837182" y="792861"/>
                  </a:lnTo>
                  <a:lnTo>
                    <a:pt x="1865510" y="764484"/>
                  </a:lnTo>
                  <a:lnTo>
                    <a:pt x="1894993" y="735143"/>
                  </a:lnTo>
                  <a:lnTo>
                    <a:pt x="1925676" y="704939"/>
                  </a:lnTo>
                  <a:lnTo>
                    <a:pt x="1957605" y="673973"/>
                  </a:lnTo>
                  <a:lnTo>
                    <a:pt x="1990825" y="642346"/>
                  </a:lnTo>
                  <a:lnTo>
                    <a:pt x="2025379" y="610159"/>
                  </a:lnTo>
                  <a:lnTo>
                    <a:pt x="2061314" y="577514"/>
                  </a:lnTo>
                  <a:lnTo>
                    <a:pt x="2098674" y="544512"/>
                  </a:lnTo>
                  <a:lnTo>
                    <a:pt x="2137505" y="511254"/>
                  </a:lnTo>
                  <a:lnTo>
                    <a:pt x="2177852" y="477841"/>
                  </a:lnTo>
                  <a:lnTo>
                    <a:pt x="2219758" y="444374"/>
                  </a:lnTo>
                  <a:lnTo>
                    <a:pt x="2263270" y="410956"/>
                  </a:lnTo>
                  <a:lnTo>
                    <a:pt x="2308433" y="377686"/>
                  </a:lnTo>
                  <a:lnTo>
                    <a:pt x="2355291" y="344666"/>
                  </a:lnTo>
                  <a:lnTo>
                    <a:pt x="2403890" y="311997"/>
                  </a:lnTo>
                  <a:lnTo>
                    <a:pt x="2454275" y="279781"/>
                  </a:lnTo>
                  <a:lnTo>
                    <a:pt x="2498780" y="252695"/>
                  </a:lnTo>
                  <a:lnTo>
                    <a:pt x="2543571" y="226687"/>
                  </a:lnTo>
                  <a:lnTo>
                    <a:pt x="2588638" y="201759"/>
                  </a:lnTo>
                  <a:lnTo>
                    <a:pt x="2633972" y="177916"/>
                  </a:lnTo>
                  <a:lnTo>
                    <a:pt x="2679562" y="155162"/>
                  </a:lnTo>
                  <a:lnTo>
                    <a:pt x="2725399" y="133500"/>
                  </a:lnTo>
                  <a:lnTo>
                    <a:pt x="2771473" y="112934"/>
                  </a:lnTo>
                  <a:lnTo>
                    <a:pt x="2817774" y="93469"/>
                  </a:lnTo>
                  <a:lnTo>
                    <a:pt x="2864294" y="75108"/>
                  </a:lnTo>
                  <a:lnTo>
                    <a:pt x="2911021" y="57854"/>
                  </a:lnTo>
                  <a:lnTo>
                    <a:pt x="2957946" y="41713"/>
                  </a:lnTo>
                  <a:lnTo>
                    <a:pt x="3005061" y="26688"/>
                  </a:lnTo>
                  <a:lnTo>
                    <a:pt x="3052353" y="12782"/>
                  </a:lnTo>
                  <a:lnTo>
                    <a:pt x="3099816" y="0"/>
                  </a:lnTo>
                </a:path>
              </a:pathLst>
            </a:custGeom>
            <a:noFill/>
            <a:ln w="18288">
              <a:solidFill>
                <a:srgbClr val="F95252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uk-UA"/>
            </a:p>
          </p:txBody>
        </p:sp>
        <p:pic>
          <p:nvPicPr>
            <p:cNvPr id="670" name="object 15"/>
            <p:cNvPicPr/>
            <p:nvPr/>
          </p:nvPicPr>
          <p:blipFill>
            <a:blip r:embed="rId7"/>
            <a:stretch/>
          </p:blipFill>
          <p:spPr>
            <a:xfrm>
              <a:off x="1800" y="0"/>
              <a:ext cx="3515400" cy="165852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671" name="object 16"/>
            <p:cNvSpPr/>
            <p:nvPr/>
          </p:nvSpPr>
          <p:spPr>
            <a:xfrm>
              <a:off x="1800" y="6480"/>
              <a:ext cx="3335760" cy="1481760"/>
            </a:xfrm>
            <a:custGeom>
              <a:avLst/>
              <a:gdLst/>
              <a:ahLst/>
              <a:cxnLst/>
              <a:rect l="l" t="t" r="r" b="b"/>
              <a:pathLst>
                <a:path w="3337560" h="1481455">
                  <a:moveTo>
                    <a:pt x="3337540" y="0"/>
                  </a:moveTo>
                  <a:lnTo>
                    <a:pt x="0" y="0"/>
                  </a:lnTo>
                  <a:lnTo>
                    <a:pt x="3090" y="1253871"/>
                  </a:lnTo>
                  <a:lnTo>
                    <a:pt x="44650" y="1283031"/>
                  </a:lnTo>
                  <a:lnTo>
                    <a:pt x="87062" y="1310298"/>
                  </a:lnTo>
                  <a:lnTo>
                    <a:pt x="130278" y="1335650"/>
                  </a:lnTo>
                  <a:lnTo>
                    <a:pt x="174248" y="1359065"/>
                  </a:lnTo>
                  <a:lnTo>
                    <a:pt x="218924" y="1380521"/>
                  </a:lnTo>
                  <a:lnTo>
                    <a:pt x="264258" y="1399994"/>
                  </a:lnTo>
                  <a:lnTo>
                    <a:pt x="310200" y="1417463"/>
                  </a:lnTo>
                  <a:lnTo>
                    <a:pt x="356702" y="1432906"/>
                  </a:lnTo>
                  <a:lnTo>
                    <a:pt x="403714" y="1446299"/>
                  </a:lnTo>
                  <a:lnTo>
                    <a:pt x="451189" y="1457621"/>
                  </a:lnTo>
                  <a:lnTo>
                    <a:pt x="499078" y="1466850"/>
                  </a:lnTo>
                  <a:lnTo>
                    <a:pt x="567840" y="1476034"/>
                  </a:lnTo>
                  <a:lnTo>
                    <a:pt x="634218" y="1480628"/>
                  </a:lnTo>
                  <a:lnTo>
                    <a:pt x="698051" y="1481132"/>
                  </a:lnTo>
                  <a:lnTo>
                    <a:pt x="759176" y="1478049"/>
                  </a:lnTo>
                  <a:lnTo>
                    <a:pt x="817430" y="1471880"/>
                  </a:lnTo>
                  <a:lnTo>
                    <a:pt x="872652" y="1463127"/>
                  </a:lnTo>
                  <a:lnTo>
                    <a:pt x="924680" y="1452292"/>
                  </a:lnTo>
                  <a:lnTo>
                    <a:pt x="973351" y="1439877"/>
                  </a:lnTo>
                  <a:lnTo>
                    <a:pt x="1018503" y="1426383"/>
                  </a:lnTo>
                  <a:lnTo>
                    <a:pt x="1059974" y="1412312"/>
                  </a:lnTo>
                  <a:lnTo>
                    <a:pt x="1097602" y="1398166"/>
                  </a:lnTo>
                  <a:lnTo>
                    <a:pt x="1160680" y="1371656"/>
                  </a:lnTo>
                  <a:lnTo>
                    <a:pt x="1226903" y="1340616"/>
                  </a:lnTo>
                  <a:lnTo>
                    <a:pt x="1264504" y="1320828"/>
                  </a:lnTo>
                  <a:lnTo>
                    <a:pt x="1299061" y="1300791"/>
                  </a:lnTo>
                  <a:lnTo>
                    <a:pt x="1360853" y="1259410"/>
                  </a:lnTo>
                  <a:lnTo>
                    <a:pt x="1415901" y="1215345"/>
                  </a:lnTo>
                  <a:lnTo>
                    <a:pt x="1467827" y="1167472"/>
                  </a:lnTo>
                  <a:lnTo>
                    <a:pt x="1520253" y="1114663"/>
                  </a:lnTo>
                  <a:lnTo>
                    <a:pt x="1607754" y="1023732"/>
                  </a:lnTo>
                  <a:lnTo>
                    <a:pt x="1641095" y="989734"/>
                  </a:lnTo>
                  <a:lnTo>
                    <a:pt x="1677277" y="953658"/>
                  </a:lnTo>
                  <a:lnTo>
                    <a:pt x="1716754" y="915363"/>
                  </a:lnTo>
                  <a:lnTo>
                    <a:pt x="1759979" y="874708"/>
                  </a:lnTo>
                  <a:lnTo>
                    <a:pt x="1807403" y="831552"/>
                  </a:lnTo>
                  <a:lnTo>
                    <a:pt x="1859480" y="785755"/>
                  </a:lnTo>
                  <a:lnTo>
                    <a:pt x="1916662" y="737175"/>
                  </a:lnTo>
                  <a:lnTo>
                    <a:pt x="1979402" y="685673"/>
                  </a:lnTo>
                  <a:lnTo>
                    <a:pt x="2041540" y="635789"/>
                  </a:lnTo>
                  <a:lnTo>
                    <a:pt x="2074528" y="609679"/>
                  </a:lnTo>
                  <a:lnTo>
                    <a:pt x="2108861" y="582906"/>
                  </a:lnTo>
                  <a:lnTo>
                    <a:pt x="2144586" y="555558"/>
                  </a:lnTo>
                  <a:lnTo>
                    <a:pt x="2181751" y="527724"/>
                  </a:lnTo>
                  <a:lnTo>
                    <a:pt x="2220405" y="499491"/>
                  </a:lnTo>
                  <a:lnTo>
                    <a:pt x="2260596" y="470947"/>
                  </a:lnTo>
                  <a:lnTo>
                    <a:pt x="2302372" y="442180"/>
                  </a:lnTo>
                  <a:lnTo>
                    <a:pt x="2345781" y="413277"/>
                  </a:lnTo>
                  <a:lnTo>
                    <a:pt x="2390872" y="384327"/>
                  </a:lnTo>
                  <a:lnTo>
                    <a:pt x="2437692" y="355417"/>
                  </a:lnTo>
                  <a:lnTo>
                    <a:pt x="2486290" y="326635"/>
                  </a:lnTo>
                  <a:lnTo>
                    <a:pt x="2536713" y="298068"/>
                  </a:lnTo>
                  <a:lnTo>
                    <a:pt x="2589011" y="269806"/>
                  </a:lnTo>
                  <a:lnTo>
                    <a:pt x="2643231" y="241935"/>
                  </a:lnTo>
                  <a:lnTo>
                    <a:pt x="2687895" y="220062"/>
                  </a:lnTo>
                  <a:lnTo>
                    <a:pt x="2732828" y="198999"/>
                  </a:lnTo>
                  <a:lnTo>
                    <a:pt x="2778021" y="178746"/>
                  </a:lnTo>
                  <a:lnTo>
                    <a:pt x="2823466" y="159308"/>
                  </a:lnTo>
                  <a:lnTo>
                    <a:pt x="2869155" y="140687"/>
                  </a:lnTo>
                  <a:lnTo>
                    <a:pt x="2915078" y="122886"/>
                  </a:lnTo>
                  <a:lnTo>
                    <a:pt x="2961228" y="105906"/>
                  </a:lnTo>
                  <a:lnTo>
                    <a:pt x="3007595" y="89752"/>
                  </a:lnTo>
                  <a:lnTo>
                    <a:pt x="3054172" y="74426"/>
                  </a:lnTo>
                  <a:lnTo>
                    <a:pt x="3100949" y="59929"/>
                  </a:lnTo>
                  <a:lnTo>
                    <a:pt x="3147918" y="46266"/>
                  </a:lnTo>
                  <a:lnTo>
                    <a:pt x="3195070" y="33439"/>
                  </a:lnTo>
                  <a:lnTo>
                    <a:pt x="3242397" y="21450"/>
                  </a:lnTo>
                  <a:lnTo>
                    <a:pt x="3289890" y="10303"/>
                  </a:lnTo>
                  <a:lnTo>
                    <a:pt x="3337540" y="0"/>
                  </a:lnTo>
                  <a:close/>
                </a:path>
              </a:pathLst>
            </a:custGeom>
            <a:solidFill>
              <a:srgbClr val="9999CC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uk-UA"/>
            </a:p>
          </p:txBody>
        </p:sp>
        <p:pic>
          <p:nvPicPr>
            <p:cNvPr id="672" name="object 17"/>
            <p:cNvPicPr/>
            <p:nvPr/>
          </p:nvPicPr>
          <p:blipFill>
            <a:blip r:embed="rId8"/>
            <a:stretch/>
          </p:blipFill>
          <p:spPr>
            <a:xfrm>
              <a:off x="4320" y="0"/>
              <a:ext cx="9135000" cy="6857280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674" name="PlaceHolder 1"/>
          <p:cNvSpPr>
            <a:spLocks noGrp="1"/>
          </p:cNvSpPr>
          <p:nvPr>
            <p:ph type="sldNum" idx="4294967295"/>
          </p:nvPr>
        </p:nvSpPr>
        <p:spPr>
          <a:xfrm>
            <a:off x="8450280" y="6519600"/>
            <a:ext cx="283320" cy="3990240"/>
          </a:xfrm>
          <a:prstGeom prst="rect">
            <a:avLst/>
          </a:prstGeom>
          <a:noFill/>
          <a:ln w="0">
            <a:noFill/>
          </a:ln>
        </p:spPr>
        <p:txBody>
          <a:bodyPr lIns="0" tIns="13320" rIns="0" bIns="0" anchor="t">
            <a:noAutofit/>
          </a:bodyPr>
          <a:lstStyle/>
          <a:p>
            <a:pPr marL="38160">
              <a:lnSpc>
                <a:spcPct val="100000"/>
              </a:lnSpc>
              <a:spcBef>
                <a:spcPts val="105"/>
              </a:spcBef>
            </a:pPr>
            <a:fld id="{D35AA1DE-252A-4CD2-BB77-C62CCAFBF76E}" type="slidenum">
              <a:rPr lang="uk-UA" sz="1200" b="0" strike="noStrike" spc="-26">
                <a:solidFill>
                  <a:srgbClr val="045C75"/>
                </a:solidFill>
                <a:latin typeface="Verdana"/>
                <a:ea typeface="DejaVu Sans"/>
              </a:rPr>
              <a:t>38</a:t>
            </a:fld>
            <a:endParaRPr lang="uk-UA" sz="1200" b="0" strike="noStrike" spc="-1">
              <a:latin typeface="Times New Roman"/>
            </a:endParaRPr>
          </a:p>
        </p:txBody>
      </p:sp>
      <p:sp>
        <p:nvSpPr>
          <p:cNvPr id="3" name="Прямокутник 2"/>
          <p:cNvSpPr/>
          <p:nvPr/>
        </p:nvSpPr>
        <p:spPr>
          <a:xfrm>
            <a:off x="266118" y="58712"/>
            <a:ext cx="8646042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1400" dirty="0">
                <a:latin typeface="Verdana" panose="020B0604030504040204" pitchFamily="34" charset="0"/>
                <a:ea typeface="Verdana" panose="020B0604030504040204" pitchFamily="34" charset="0"/>
              </a:rPr>
              <a:t>Відповідальність за вчинення протиправних дій. Питання, які обговорювали учні 8-Б класу з провідним спеціалістом сектору профілактичної роботи відділу «СуСД» Сихівського району Василем Андрусишиним. Учнів поінформували про права і обов‘язки неповнолітніх, розглянули шляхи попередження вчинення протиправних дій, а також види юридичної відповідальності за вчинення правопорушень.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2660" y="1302384"/>
            <a:ext cx="6226740" cy="5344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573547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0" name="object 2"/>
          <p:cNvPicPr/>
          <p:nvPr/>
        </p:nvPicPr>
        <p:blipFill>
          <a:blip r:embed="rId2"/>
          <a:stretch/>
        </p:blipFill>
        <p:spPr>
          <a:xfrm>
            <a:off x="0" y="0"/>
            <a:ext cx="9140040" cy="6858000"/>
          </a:xfrm>
          <a:prstGeom prst="rect">
            <a:avLst/>
          </a:prstGeom>
          <a:ln w="0">
            <a:noFill/>
          </a:ln>
        </p:spPr>
      </p:pic>
      <p:sp>
        <p:nvSpPr>
          <p:cNvPr id="686" name="PlaceHolder 1"/>
          <p:cNvSpPr>
            <a:spLocks noGrp="1"/>
          </p:cNvSpPr>
          <p:nvPr>
            <p:ph type="title"/>
          </p:nvPr>
        </p:nvSpPr>
        <p:spPr>
          <a:xfrm>
            <a:off x="763560" y="383400"/>
            <a:ext cx="7655040" cy="1157760"/>
          </a:xfrm>
          <a:prstGeom prst="rect">
            <a:avLst/>
          </a:prstGeom>
          <a:noFill/>
          <a:ln w="0">
            <a:noFill/>
          </a:ln>
        </p:spPr>
        <p:txBody>
          <a:bodyPr lIns="0" tIns="13320" rIns="0" bIns="0" anchor="t">
            <a:noAutofit/>
          </a:bodyPr>
          <a:lstStyle/>
          <a:p>
            <a:pPr marL="12600">
              <a:lnSpc>
                <a:spcPct val="100000"/>
              </a:lnSpc>
              <a:spcBef>
                <a:spcPts val="105"/>
              </a:spcBef>
            </a:pPr>
            <a:r>
              <a:rPr lang="uk-UA" sz="2800" b="1" strike="noStrike" spc="-12" dirty="0">
                <a:solidFill>
                  <a:srgbClr val="002BC0"/>
                </a:solidFill>
                <a:latin typeface="Verdana"/>
                <a:ea typeface="DejaVu Sans"/>
              </a:rPr>
              <a:t>Національно-</a:t>
            </a:r>
            <a:r>
              <a:rPr lang="uk-UA" sz="2800" b="1" strike="noStrike" spc="-1" dirty="0">
                <a:solidFill>
                  <a:srgbClr val="002BC0"/>
                </a:solidFill>
                <a:latin typeface="Verdana"/>
                <a:ea typeface="DejaVu Sans"/>
              </a:rPr>
              <a:t>патріотичне </a:t>
            </a:r>
            <a:r>
              <a:rPr lang="uk-UA" sz="2800" b="1" strike="noStrike" spc="-12" dirty="0">
                <a:solidFill>
                  <a:srgbClr val="002BC0"/>
                </a:solidFill>
                <a:latin typeface="Verdana"/>
                <a:ea typeface="DejaVu Sans"/>
              </a:rPr>
              <a:t>виховання</a:t>
            </a:r>
            <a:endParaRPr lang="uk-UA" sz="2800" b="0" strike="noStrike" spc="-1" dirty="0">
              <a:latin typeface="Arial"/>
            </a:endParaRPr>
          </a:p>
        </p:txBody>
      </p:sp>
      <p:sp>
        <p:nvSpPr>
          <p:cNvPr id="2" name="Прямокутник 1"/>
          <p:cNvSpPr/>
          <p:nvPr/>
        </p:nvSpPr>
        <p:spPr>
          <a:xfrm>
            <a:off x="344032" y="1194944"/>
            <a:ext cx="746911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Clr>
                <a:srgbClr val="0000FF"/>
              </a:buClr>
              <a:buFont typeface="Wingdings" panose="05000000000000000000" pitchFamily="2" charset="2"/>
              <a:buChar char="q"/>
            </a:pPr>
            <a:r>
              <a:rPr lang="uk-UA" sz="2000" b="1" i="1" dirty="0">
                <a:latin typeface="Verdana" panose="020B0604030504040204" pitchFamily="34" charset="0"/>
                <a:ea typeface="Verdana" panose="020B0604030504040204" pitchFamily="34" charset="0"/>
              </a:rPr>
              <a:t>Моральне і духовне виховання – це суть усього виховного процесу. На прикладах загальнолюдських християнських чеснот і тільки з вірою в кожного учня вчитель будує весь виховний процес.</a:t>
            </a:r>
          </a:p>
          <a:p>
            <a:pPr marL="342900" indent="-342900" algn="just">
              <a:buClr>
                <a:srgbClr val="0000FF"/>
              </a:buClr>
              <a:buFont typeface="Wingdings" panose="05000000000000000000" pitchFamily="2" charset="2"/>
              <a:buChar char="q"/>
            </a:pPr>
            <a:endParaRPr lang="uk-UA" sz="8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42900" indent="-342900" algn="just">
              <a:buClr>
                <a:srgbClr val="0000FF"/>
              </a:buClr>
              <a:buFont typeface="Wingdings" panose="05000000000000000000" pitchFamily="2" charset="2"/>
              <a:buChar char="q"/>
            </a:pPr>
            <a:endParaRPr lang="uk-UA" sz="8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42900" indent="-342900" algn="just">
              <a:buClr>
                <a:srgbClr val="0000FF"/>
              </a:buClr>
              <a:buFont typeface="Wingdings" panose="05000000000000000000" pitchFamily="2" charset="2"/>
              <a:buChar char="q"/>
            </a:pPr>
            <a:r>
              <a:rPr lang="uk-UA" sz="2000" b="1" i="1" dirty="0">
                <a:latin typeface="Verdana" panose="020B0604030504040204" pitchFamily="34" charset="0"/>
                <a:ea typeface="Verdana" panose="020B0604030504040204" pitchFamily="34" charset="0"/>
              </a:rPr>
              <a:t>У школі проводяться місячники духовного виховання, уроки духовності, зустрічі священиків з учнями та батьками.</a:t>
            </a:r>
          </a:p>
          <a:p>
            <a:pPr marL="342900" indent="-342900" algn="just">
              <a:buClr>
                <a:srgbClr val="0000FF"/>
              </a:buClr>
              <a:buFont typeface="Wingdings" panose="05000000000000000000" pitchFamily="2" charset="2"/>
              <a:buChar char="q"/>
            </a:pPr>
            <a:endParaRPr lang="uk-UA" sz="8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42900" indent="-342900" algn="just">
              <a:buClr>
                <a:srgbClr val="0000FF"/>
              </a:buClr>
              <a:buFont typeface="Wingdings" panose="05000000000000000000" pitchFamily="2" charset="2"/>
              <a:buChar char="q"/>
            </a:pPr>
            <a:endParaRPr lang="uk-UA" sz="8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42900" indent="-342900" algn="just">
              <a:buClr>
                <a:srgbClr val="0000FF"/>
              </a:buClr>
              <a:buFont typeface="Wingdings" panose="05000000000000000000" pitchFamily="2" charset="2"/>
              <a:buChar char="q"/>
            </a:pPr>
            <a:r>
              <a:rPr lang="uk-UA" sz="2000" b="1" i="1" dirty="0">
                <a:latin typeface="Verdana" panose="020B0604030504040204" pitchFamily="34" charset="0"/>
                <a:ea typeface="Verdana" panose="020B0604030504040204" pitchFamily="34" charset="0"/>
              </a:rPr>
              <a:t>Однією із засад виховання гідних українців, українців-патріотів рідної землі є національно патріотичне виховання.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9" name="object 4"/>
          <p:cNvGrpSpPr/>
          <p:nvPr/>
        </p:nvGrpSpPr>
        <p:grpSpPr>
          <a:xfrm>
            <a:off x="1440" y="-7200"/>
            <a:ext cx="9141480" cy="6864120"/>
            <a:chOff x="1440" y="-7200"/>
            <a:chExt cx="9141480" cy="6864120"/>
          </a:xfrm>
        </p:grpSpPr>
        <p:pic>
          <p:nvPicPr>
            <p:cNvPr id="360" name="object 5"/>
            <p:cNvPicPr/>
            <p:nvPr/>
          </p:nvPicPr>
          <p:blipFill>
            <a:blip r:embed="rId2"/>
            <a:stretch/>
          </p:blipFill>
          <p:spPr>
            <a:xfrm>
              <a:off x="7625880" y="3217320"/>
              <a:ext cx="1367280" cy="363888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361" name="object 6"/>
            <p:cNvSpPr/>
            <p:nvPr/>
          </p:nvSpPr>
          <p:spPr>
            <a:xfrm>
              <a:off x="7714440" y="3330720"/>
              <a:ext cx="1196640" cy="3522600"/>
            </a:xfrm>
            <a:custGeom>
              <a:avLst/>
              <a:gdLst/>
              <a:ahLst/>
              <a:cxnLst/>
              <a:rect l="l" t="t" r="r" b="b"/>
              <a:pathLst>
                <a:path w="1198245" h="3520440">
                  <a:moveTo>
                    <a:pt x="1197831" y="0"/>
                  </a:moveTo>
                  <a:lnTo>
                    <a:pt x="1129889" y="18297"/>
                  </a:lnTo>
                  <a:lnTo>
                    <a:pt x="1091180" y="30901"/>
                  </a:lnTo>
                  <a:lnTo>
                    <a:pt x="1049895" y="46196"/>
                  </a:lnTo>
                  <a:lnTo>
                    <a:pt x="1006469" y="64472"/>
                  </a:lnTo>
                  <a:lnTo>
                    <a:pt x="961339" y="86019"/>
                  </a:lnTo>
                  <a:lnTo>
                    <a:pt x="914940" y="111128"/>
                  </a:lnTo>
                  <a:lnTo>
                    <a:pt x="867710" y="140088"/>
                  </a:lnTo>
                  <a:lnTo>
                    <a:pt x="820084" y="173191"/>
                  </a:lnTo>
                  <a:lnTo>
                    <a:pt x="772499" y="210726"/>
                  </a:lnTo>
                  <a:lnTo>
                    <a:pt x="725391" y="252984"/>
                  </a:lnTo>
                  <a:lnTo>
                    <a:pt x="681975" y="297086"/>
                  </a:lnTo>
                  <a:lnTo>
                    <a:pt x="642215" y="342493"/>
                  </a:lnTo>
                  <a:lnTo>
                    <a:pt x="605954" y="388959"/>
                  </a:lnTo>
                  <a:lnTo>
                    <a:pt x="573036" y="436236"/>
                  </a:lnTo>
                  <a:lnTo>
                    <a:pt x="543307" y="484076"/>
                  </a:lnTo>
                  <a:lnTo>
                    <a:pt x="516611" y="532232"/>
                  </a:lnTo>
                  <a:lnTo>
                    <a:pt x="492792" y="580457"/>
                  </a:lnTo>
                  <a:lnTo>
                    <a:pt x="471696" y="628504"/>
                  </a:lnTo>
                  <a:lnTo>
                    <a:pt x="453166" y="676124"/>
                  </a:lnTo>
                  <a:lnTo>
                    <a:pt x="437047" y="723071"/>
                  </a:lnTo>
                  <a:lnTo>
                    <a:pt x="423185" y="769097"/>
                  </a:lnTo>
                  <a:lnTo>
                    <a:pt x="411423" y="813955"/>
                  </a:lnTo>
                  <a:lnTo>
                    <a:pt x="401606" y="857397"/>
                  </a:lnTo>
                  <a:lnTo>
                    <a:pt x="393578" y="899176"/>
                  </a:lnTo>
                  <a:lnTo>
                    <a:pt x="387185" y="939045"/>
                  </a:lnTo>
                  <a:lnTo>
                    <a:pt x="378681" y="1012063"/>
                  </a:lnTo>
                  <a:lnTo>
                    <a:pt x="374217" y="1077327"/>
                  </a:lnTo>
                  <a:lnTo>
                    <a:pt x="372453" y="1138729"/>
                  </a:lnTo>
                  <a:lnTo>
                    <a:pt x="373138" y="1196607"/>
                  </a:lnTo>
                  <a:lnTo>
                    <a:pt x="376021" y="1251303"/>
                  </a:lnTo>
                  <a:lnTo>
                    <a:pt x="380853" y="1303156"/>
                  </a:lnTo>
                  <a:lnTo>
                    <a:pt x="387382" y="1352508"/>
                  </a:lnTo>
                  <a:lnTo>
                    <a:pt x="395360" y="1399699"/>
                  </a:lnTo>
                  <a:lnTo>
                    <a:pt x="404535" y="1445070"/>
                  </a:lnTo>
                  <a:lnTo>
                    <a:pt x="414657" y="1488960"/>
                  </a:lnTo>
                  <a:lnTo>
                    <a:pt x="425476" y="1531711"/>
                  </a:lnTo>
                  <a:lnTo>
                    <a:pt x="436741" y="1573662"/>
                  </a:lnTo>
                  <a:lnTo>
                    <a:pt x="448203" y="1615155"/>
                  </a:lnTo>
                  <a:lnTo>
                    <a:pt x="459610" y="1656529"/>
                  </a:lnTo>
                  <a:lnTo>
                    <a:pt x="470713" y="1698126"/>
                  </a:lnTo>
                  <a:lnTo>
                    <a:pt x="481262" y="1740285"/>
                  </a:lnTo>
                  <a:lnTo>
                    <a:pt x="491005" y="1783348"/>
                  </a:lnTo>
                  <a:lnTo>
                    <a:pt x="499694" y="1827654"/>
                  </a:lnTo>
                  <a:lnTo>
                    <a:pt x="507076" y="1873545"/>
                  </a:lnTo>
                  <a:lnTo>
                    <a:pt x="512903" y="1921360"/>
                  </a:lnTo>
                  <a:lnTo>
                    <a:pt x="516924" y="1971440"/>
                  </a:lnTo>
                  <a:lnTo>
                    <a:pt x="518889" y="2024126"/>
                  </a:lnTo>
                  <a:lnTo>
                    <a:pt x="518803" y="2095536"/>
                  </a:lnTo>
                  <a:lnTo>
                    <a:pt x="516272" y="2162749"/>
                  </a:lnTo>
                  <a:lnTo>
                    <a:pt x="511443" y="2225982"/>
                  </a:lnTo>
                  <a:lnTo>
                    <a:pt x="504462" y="2285450"/>
                  </a:lnTo>
                  <a:lnTo>
                    <a:pt x="495478" y="2341372"/>
                  </a:lnTo>
                  <a:lnTo>
                    <a:pt x="484636" y="2393965"/>
                  </a:lnTo>
                  <a:lnTo>
                    <a:pt x="472084" y="2443444"/>
                  </a:lnTo>
                  <a:lnTo>
                    <a:pt x="457968" y="2490027"/>
                  </a:lnTo>
                  <a:lnTo>
                    <a:pt x="442435" y="2533930"/>
                  </a:lnTo>
                  <a:lnTo>
                    <a:pt x="425632" y="2575372"/>
                  </a:lnTo>
                  <a:lnTo>
                    <a:pt x="407705" y="2614568"/>
                  </a:lnTo>
                  <a:lnTo>
                    <a:pt x="388803" y="2651736"/>
                  </a:lnTo>
                  <a:lnTo>
                    <a:pt x="369071" y="2687092"/>
                  </a:lnTo>
                  <a:lnTo>
                    <a:pt x="348657" y="2720854"/>
                  </a:lnTo>
                  <a:lnTo>
                    <a:pt x="327707" y="2753237"/>
                  </a:lnTo>
                  <a:lnTo>
                    <a:pt x="284787" y="2814739"/>
                  </a:lnTo>
                  <a:lnTo>
                    <a:pt x="236366" y="2878437"/>
                  </a:lnTo>
                  <a:lnTo>
                    <a:pt x="207802" y="2912495"/>
                  </a:lnTo>
                  <a:lnTo>
                    <a:pt x="178213" y="2947414"/>
                  </a:lnTo>
                  <a:lnTo>
                    <a:pt x="148396" y="2984142"/>
                  </a:lnTo>
                  <a:lnTo>
                    <a:pt x="119145" y="3023629"/>
                  </a:lnTo>
                  <a:lnTo>
                    <a:pt x="91256" y="3066823"/>
                  </a:lnTo>
                  <a:lnTo>
                    <a:pt x="65525" y="3114673"/>
                  </a:lnTo>
                  <a:lnTo>
                    <a:pt x="42746" y="3168128"/>
                  </a:lnTo>
                  <a:lnTo>
                    <a:pt x="23716" y="3228136"/>
                  </a:lnTo>
                  <a:lnTo>
                    <a:pt x="13038" y="3276073"/>
                  </a:lnTo>
                  <a:lnTo>
                    <a:pt x="5522" y="3324554"/>
                  </a:lnTo>
                  <a:lnTo>
                    <a:pt x="1173" y="3373405"/>
                  </a:lnTo>
                  <a:lnTo>
                    <a:pt x="0" y="3422452"/>
                  </a:lnTo>
                  <a:lnTo>
                    <a:pt x="2008" y="3471522"/>
                  </a:lnTo>
                  <a:lnTo>
                    <a:pt x="7206" y="3520439"/>
                  </a:lnTo>
                </a:path>
              </a:pathLst>
            </a:custGeom>
            <a:noFill/>
            <a:ln w="18288">
              <a:solidFill>
                <a:srgbClr val="FCD25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uk-UA"/>
            </a:p>
          </p:txBody>
        </p:sp>
        <p:pic>
          <p:nvPicPr>
            <p:cNvPr id="362" name="object 7"/>
            <p:cNvPicPr/>
            <p:nvPr/>
          </p:nvPicPr>
          <p:blipFill>
            <a:blip r:embed="rId3"/>
            <a:stretch/>
          </p:blipFill>
          <p:spPr>
            <a:xfrm>
              <a:off x="7753320" y="3037680"/>
              <a:ext cx="1388880" cy="381852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363" name="object 8"/>
            <p:cNvSpPr/>
            <p:nvPr/>
          </p:nvSpPr>
          <p:spPr>
            <a:xfrm>
              <a:off x="7945200" y="3147480"/>
              <a:ext cx="1193760" cy="3703320"/>
            </a:xfrm>
            <a:custGeom>
              <a:avLst/>
              <a:gdLst/>
              <a:ahLst/>
              <a:cxnLst/>
              <a:rect l="l" t="t" r="r" b="b"/>
              <a:pathLst>
                <a:path w="1195070" h="3700779">
                  <a:moveTo>
                    <a:pt x="1194783" y="0"/>
                  </a:moveTo>
                  <a:lnTo>
                    <a:pt x="1127002" y="19244"/>
                  </a:lnTo>
                  <a:lnTo>
                    <a:pt x="1088389" y="32484"/>
                  </a:lnTo>
                  <a:lnTo>
                    <a:pt x="1047206" y="48546"/>
                  </a:lnTo>
                  <a:lnTo>
                    <a:pt x="1003889" y="67734"/>
                  </a:lnTo>
                  <a:lnTo>
                    <a:pt x="958871" y="90356"/>
                  </a:lnTo>
                  <a:lnTo>
                    <a:pt x="912588" y="116717"/>
                  </a:lnTo>
                  <a:lnTo>
                    <a:pt x="865473" y="147124"/>
                  </a:lnTo>
                  <a:lnTo>
                    <a:pt x="817961" y="181883"/>
                  </a:lnTo>
                  <a:lnTo>
                    <a:pt x="770487" y="221301"/>
                  </a:lnTo>
                  <a:lnTo>
                    <a:pt x="723486" y="265683"/>
                  </a:lnTo>
                  <a:lnTo>
                    <a:pt x="682487" y="309366"/>
                  </a:lnTo>
                  <a:lnTo>
                    <a:pt x="644750" y="354287"/>
                  </a:lnTo>
                  <a:lnTo>
                    <a:pt x="610142" y="400228"/>
                  </a:lnTo>
                  <a:lnTo>
                    <a:pt x="578533" y="446969"/>
                  </a:lnTo>
                  <a:lnTo>
                    <a:pt x="549793" y="494293"/>
                  </a:lnTo>
                  <a:lnTo>
                    <a:pt x="523790" y="541979"/>
                  </a:lnTo>
                  <a:lnTo>
                    <a:pt x="500393" y="589809"/>
                  </a:lnTo>
                  <a:lnTo>
                    <a:pt x="479473" y="637562"/>
                  </a:lnTo>
                  <a:lnTo>
                    <a:pt x="460897" y="685022"/>
                  </a:lnTo>
                  <a:lnTo>
                    <a:pt x="444536" y="731967"/>
                  </a:lnTo>
                  <a:lnTo>
                    <a:pt x="430258" y="778179"/>
                  </a:lnTo>
                  <a:lnTo>
                    <a:pt x="417933" y="823439"/>
                  </a:lnTo>
                  <a:lnTo>
                    <a:pt x="407430" y="867528"/>
                  </a:lnTo>
                  <a:lnTo>
                    <a:pt x="398618" y="910227"/>
                  </a:lnTo>
                  <a:lnTo>
                    <a:pt x="391366" y="951316"/>
                  </a:lnTo>
                  <a:lnTo>
                    <a:pt x="385544" y="990577"/>
                  </a:lnTo>
                  <a:lnTo>
                    <a:pt x="377665" y="1062735"/>
                  </a:lnTo>
                  <a:lnTo>
                    <a:pt x="373358" y="1128231"/>
                  </a:lnTo>
                  <a:lnTo>
                    <a:pt x="371515" y="1190017"/>
                  </a:lnTo>
                  <a:lnTo>
                    <a:pt x="371919" y="1248403"/>
                  </a:lnTo>
                  <a:lnTo>
                    <a:pt x="374353" y="1303701"/>
                  </a:lnTo>
                  <a:lnTo>
                    <a:pt x="378599" y="1356221"/>
                  </a:lnTo>
                  <a:lnTo>
                    <a:pt x="384440" y="1406275"/>
                  </a:lnTo>
                  <a:lnTo>
                    <a:pt x="391659" y="1454173"/>
                  </a:lnTo>
                  <a:lnTo>
                    <a:pt x="400039" y="1500227"/>
                  </a:lnTo>
                  <a:lnTo>
                    <a:pt x="409363" y="1544746"/>
                  </a:lnTo>
                  <a:lnTo>
                    <a:pt x="419413" y="1588042"/>
                  </a:lnTo>
                  <a:lnTo>
                    <a:pt x="429973" y="1630425"/>
                  </a:lnTo>
                  <a:lnTo>
                    <a:pt x="462534" y="1755212"/>
                  </a:lnTo>
                  <a:lnTo>
                    <a:pt x="472959" y="1797055"/>
                  </a:lnTo>
                  <a:lnTo>
                    <a:pt x="482806" y="1839540"/>
                  </a:lnTo>
                  <a:lnTo>
                    <a:pt x="491860" y="1882979"/>
                  </a:lnTo>
                  <a:lnTo>
                    <a:pt x="499903" y="1927681"/>
                  </a:lnTo>
                  <a:lnTo>
                    <a:pt x="506717" y="1973958"/>
                  </a:lnTo>
                  <a:lnTo>
                    <a:pt x="512086" y="2022120"/>
                  </a:lnTo>
                  <a:lnTo>
                    <a:pt x="515792" y="2072479"/>
                  </a:lnTo>
                  <a:lnTo>
                    <a:pt x="517619" y="2125344"/>
                  </a:lnTo>
                  <a:lnTo>
                    <a:pt x="517583" y="2196497"/>
                  </a:lnTo>
                  <a:lnTo>
                    <a:pt x="515355" y="2263682"/>
                  </a:lnTo>
                  <a:lnTo>
                    <a:pt x="511058" y="2327094"/>
                  </a:lnTo>
                  <a:lnTo>
                    <a:pt x="504816" y="2386926"/>
                  </a:lnTo>
                  <a:lnTo>
                    <a:pt x="496754" y="2443372"/>
                  </a:lnTo>
                  <a:lnTo>
                    <a:pt x="486997" y="2496627"/>
                  </a:lnTo>
                  <a:lnTo>
                    <a:pt x="475669" y="2546882"/>
                  </a:lnTo>
                  <a:lnTo>
                    <a:pt x="462894" y="2594333"/>
                  </a:lnTo>
                  <a:lnTo>
                    <a:pt x="448797" y="2639172"/>
                  </a:lnTo>
                  <a:lnTo>
                    <a:pt x="433502" y="2681594"/>
                  </a:lnTo>
                  <a:lnTo>
                    <a:pt x="417134" y="2721792"/>
                  </a:lnTo>
                  <a:lnTo>
                    <a:pt x="399816" y="2759960"/>
                  </a:lnTo>
                  <a:lnTo>
                    <a:pt x="381675" y="2796291"/>
                  </a:lnTo>
                  <a:lnTo>
                    <a:pt x="362833" y="2830980"/>
                  </a:lnTo>
                  <a:lnTo>
                    <a:pt x="343415" y="2864219"/>
                  </a:lnTo>
                  <a:lnTo>
                    <a:pt x="303350" y="2927124"/>
                  </a:lnTo>
                  <a:lnTo>
                    <a:pt x="262476" y="2986557"/>
                  </a:lnTo>
                  <a:lnTo>
                    <a:pt x="238546" y="3018847"/>
                  </a:lnTo>
                  <a:lnTo>
                    <a:pt x="213090" y="3050980"/>
                  </a:lnTo>
                  <a:lnTo>
                    <a:pt x="186684" y="3083684"/>
                  </a:lnTo>
                  <a:lnTo>
                    <a:pt x="159906" y="3117685"/>
                  </a:lnTo>
                  <a:lnTo>
                    <a:pt x="133332" y="3153708"/>
                  </a:lnTo>
                  <a:lnTo>
                    <a:pt x="107540" y="3192481"/>
                  </a:lnTo>
                  <a:lnTo>
                    <a:pt x="83105" y="3234729"/>
                  </a:lnTo>
                  <a:lnTo>
                    <a:pt x="60605" y="3281179"/>
                  </a:lnTo>
                  <a:lnTo>
                    <a:pt x="40616" y="3332558"/>
                  </a:lnTo>
                  <a:lnTo>
                    <a:pt x="23716" y="3389591"/>
                  </a:lnTo>
                  <a:lnTo>
                    <a:pt x="13038" y="3439926"/>
                  </a:lnTo>
                  <a:lnTo>
                    <a:pt x="5522" y="3490832"/>
                  </a:lnTo>
                  <a:lnTo>
                    <a:pt x="1173" y="3542127"/>
                  </a:lnTo>
                  <a:lnTo>
                    <a:pt x="0" y="3593628"/>
                  </a:lnTo>
                  <a:lnTo>
                    <a:pt x="2008" y="3645152"/>
                  </a:lnTo>
                  <a:lnTo>
                    <a:pt x="7206" y="3696515"/>
                  </a:lnTo>
                  <a:lnTo>
                    <a:pt x="1194783" y="3700294"/>
                  </a:lnTo>
                  <a:lnTo>
                    <a:pt x="119478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uk-UA"/>
            </a:p>
          </p:txBody>
        </p:sp>
        <p:pic>
          <p:nvPicPr>
            <p:cNvPr id="364" name="object 9"/>
            <p:cNvPicPr/>
            <p:nvPr/>
          </p:nvPicPr>
          <p:blipFill>
            <a:blip r:embed="rId4"/>
            <a:stretch/>
          </p:blipFill>
          <p:spPr>
            <a:xfrm>
              <a:off x="7863840" y="3577320"/>
              <a:ext cx="1278720" cy="327888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365" name="object 10"/>
            <p:cNvSpPr/>
            <p:nvPr/>
          </p:nvSpPr>
          <p:spPr>
            <a:xfrm>
              <a:off x="8055000" y="3687480"/>
              <a:ext cx="1083960" cy="3169080"/>
            </a:xfrm>
            <a:custGeom>
              <a:avLst/>
              <a:gdLst/>
              <a:ahLst/>
              <a:cxnLst/>
              <a:rect l="l" t="t" r="r" b="b"/>
              <a:pathLst>
                <a:path w="1085215" h="3167379">
                  <a:moveTo>
                    <a:pt x="1084780" y="0"/>
                  </a:moveTo>
                  <a:lnTo>
                    <a:pt x="1076015" y="52158"/>
                  </a:lnTo>
                  <a:lnTo>
                    <a:pt x="1066428" y="104115"/>
                  </a:lnTo>
                  <a:lnTo>
                    <a:pt x="1056021" y="155858"/>
                  </a:lnTo>
                  <a:lnTo>
                    <a:pt x="1044798" y="207374"/>
                  </a:lnTo>
                  <a:lnTo>
                    <a:pt x="1032760" y="258650"/>
                  </a:lnTo>
                  <a:lnTo>
                    <a:pt x="1019911" y="309675"/>
                  </a:lnTo>
                  <a:lnTo>
                    <a:pt x="1006254" y="360435"/>
                  </a:lnTo>
                  <a:lnTo>
                    <a:pt x="991791" y="410919"/>
                  </a:lnTo>
                  <a:lnTo>
                    <a:pt x="976525" y="461113"/>
                  </a:lnTo>
                  <a:lnTo>
                    <a:pt x="960459" y="511006"/>
                  </a:lnTo>
                  <a:lnTo>
                    <a:pt x="943596" y="560584"/>
                  </a:lnTo>
                  <a:lnTo>
                    <a:pt x="925938" y="609836"/>
                  </a:lnTo>
                  <a:lnTo>
                    <a:pt x="907488" y="658749"/>
                  </a:lnTo>
                  <a:lnTo>
                    <a:pt x="884142" y="717409"/>
                  </a:lnTo>
                  <a:lnTo>
                    <a:pt x="860434" y="773692"/>
                  </a:lnTo>
                  <a:lnTo>
                    <a:pt x="836458" y="827667"/>
                  </a:lnTo>
                  <a:lnTo>
                    <a:pt x="812311" y="879403"/>
                  </a:lnTo>
                  <a:lnTo>
                    <a:pt x="788089" y="928967"/>
                  </a:lnTo>
                  <a:lnTo>
                    <a:pt x="763887" y="976429"/>
                  </a:lnTo>
                  <a:lnTo>
                    <a:pt x="739800" y="1021857"/>
                  </a:lnTo>
                  <a:lnTo>
                    <a:pt x="715926" y="1065320"/>
                  </a:lnTo>
                  <a:lnTo>
                    <a:pt x="692359" y="1106887"/>
                  </a:lnTo>
                  <a:lnTo>
                    <a:pt x="669196" y="1146625"/>
                  </a:lnTo>
                  <a:lnTo>
                    <a:pt x="646533" y="1184603"/>
                  </a:lnTo>
                  <a:lnTo>
                    <a:pt x="624464" y="1220891"/>
                  </a:lnTo>
                  <a:lnTo>
                    <a:pt x="582495" y="1288669"/>
                  </a:lnTo>
                  <a:lnTo>
                    <a:pt x="539014" y="1357123"/>
                  </a:lnTo>
                  <a:lnTo>
                    <a:pt x="498381" y="1418594"/>
                  </a:lnTo>
                  <a:lnTo>
                    <a:pt x="460437" y="1473747"/>
                  </a:lnTo>
                  <a:lnTo>
                    <a:pt x="425020" y="1523252"/>
                  </a:lnTo>
                  <a:lnTo>
                    <a:pt x="391971" y="1567774"/>
                  </a:lnTo>
                  <a:lnTo>
                    <a:pt x="361130" y="1607981"/>
                  </a:lnTo>
                  <a:lnTo>
                    <a:pt x="332337" y="1644541"/>
                  </a:lnTo>
                  <a:lnTo>
                    <a:pt x="256647" y="1739010"/>
                  </a:lnTo>
                  <a:lnTo>
                    <a:pt x="234446" y="1767654"/>
                  </a:lnTo>
                  <a:lnTo>
                    <a:pt x="193630" y="1824678"/>
                  </a:lnTo>
                  <a:lnTo>
                    <a:pt x="156526" y="1885799"/>
                  </a:lnTo>
                  <a:lnTo>
                    <a:pt x="121856" y="1956357"/>
                  </a:lnTo>
                  <a:lnTo>
                    <a:pt x="105033" y="1996843"/>
                  </a:lnTo>
                  <a:lnTo>
                    <a:pt x="88338" y="2041690"/>
                  </a:lnTo>
                  <a:lnTo>
                    <a:pt x="69138" y="2098135"/>
                  </a:lnTo>
                  <a:lnTo>
                    <a:pt x="47047" y="2172814"/>
                  </a:lnTo>
                  <a:lnTo>
                    <a:pt x="36066" y="2216510"/>
                  </a:lnTo>
                  <a:lnTo>
                    <a:pt x="25739" y="2264189"/>
                  </a:lnTo>
                  <a:lnTo>
                    <a:pt x="16526" y="2315658"/>
                  </a:lnTo>
                  <a:lnTo>
                    <a:pt x="8886" y="2370725"/>
                  </a:lnTo>
                  <a:lnTo>
                    <a:pt x="3279" y="2429197"/>
                  </a:lnTo>
                  <a:lnTo>
                    <a:pt x="164" y="2490883"/>
                  </a:lnTo>
                  <a:lnTo>
                    <a:pt x="0" y="2555590"/>
                  </a:lnTo>
                  <a:lnTo>
                    <a:pt x="3245" y="2623127"/>
                  </a:lnTo>
                  <a:lnTo>
                    <a:pt x="10360" y="2693301"/>
                  </a:lnTo>
                  <a:lnTo>
                    <a:pt x="17881" y="2743260"/>
                  </a:lnTo>
                  <a:lnTo>
                    <a:pt x="27250" y="2792740"/>
                  </a:lnTo>
                  <a:lnTo>
                    <a:pt x="38446" y="2841680"/>
                  </a:lnTo>
                  <a:lnTo>
                    <a:pt x="51449" y="2890017"/>
                  </a:lnTo>
                  <a:lnTo>
                    <a:pt x="66240" y="2937690"/>
                  </a:lnTo>
                  <a:lnTo>
                    <a:pt x="82799" y="2984636"/>
                  </a:lnTo>
                  <a:lnTo>
                    <a:pt x="101106" y="3030794"/>
                  </a:lnTo>
                  <a:lnTo>
                    <a:pt x="121141" y="3076102"/>
                  </a:lnTo>
                  <a:lnTo>
                    <a:pt x="142884" y="3120498"/>
                  </a:lnTo>
                  <a:lnTo>
                    <a:pt x="166316" y="3163920"/>
                  </a:lnTo>
                  <a:lnTo>
                    <a:pt x="1084780" y="3166853"/>
                  </a:lnTo>
                  <a:lnTo>
                    <a:pt x="1084780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uk-UA"/>
            </a:p>
          </p:txBody>
        </p:sp>
        <p:pic>
          <p:nvPicPr>
            <p:cNvPr id="366" name="object 11"/>
            <p:cNvPicPr/>
            <p:nvPr/>
          </p:nvPicPr>
          <p:blipFill>
            <a:blip r:embed="rId5"/>
            <a:stretch/>
          </p:blipFill>
          <p:spPr>
            <a:xfrm>
              <a:off x="7698960" y="2738520"/>
              <a:ext cx="1443240" cy="411768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367" name="object 12"/>
            <p:cNvSpPr/>
            <p:nvPr/>
          </p:nvSpPr>
          <p:spPr>
            <a:xfrm>
              <a:off x="7790400" y="2985840"/>
              <a:ext cx="1352520" cy="3871080"/>
            </a:xfrm>
            <a:custGeom>
              <a:avLst/>
              <a:gdLst/>
              <a:ahLst/>
              <a:cxnLst/>
              <a:rect l="l" t="t" r="r" b="b"/>
              <a:pathLst>
                <a:path w="1353820" h="3868420">
                  <a:moveTo>
                    <a:pt x="211545" y="3867831"/>
                  </a:moveTo>
                  <a:lnTo>
                    <a:pt x="188488" y="3825662"/>
                  </a:lnTo>
                  <a:lnTo>
                    <a:pt x="166689" y="3782753"/>
                  </a:lnTo>
                  <a:lnTo>
                    <a:pt x="146159" y="3739140"/>
                  </a:lnTo>
                  <a:lnTo>
                    <a:pt x="126911" y="3694858"/>
                  </a:lnTo>
                  <a:lnTo>
                    <a:pt x="108957" y="3649943"/>
                  </a:lnTo>
                  <a:lnTo>
                    <a:pt x="92311" y="3604430"/>
                  </a:lnTo>
                  <a:lnTo>
                    <a:pt x="76983" y="3558355"/>
                  </a:lnTo>
                  <a:lnTo>
                    <a:pt x="62988" y="3511753"/>
                  </a:lnTo>
                  <a:lnTo>
                    <a:pt x="50336" y="3464660"/>
                  </a:lnTo>
                  <a:lnTo>
                    <a:pt x="39042" y="3417111"/>
                  </a:lnTo>
                  <a:lnTo>
                    <a:pt x="29117" y="3369142"/>
                  </a:lnTo>
                  <a:lnTo>
                    <a:pt x="20574" y="3320789"/>
                  </a:lnTo>
                  <a:lnTo>
                    <a:pt x="13425" y="3272087"/>
                  </a:lnTo>
                  <a:lnTo>
                    <a:pt x="6088" y="3203869"/>
                  </a:lnTo>
                  <a:lnTo>
                    <a:pt x="1700" y="3137569"/>
                  </a:lnTo>
                  <a:lnTo>
                    <a:pt x="0" y="3073295"/>
                  </a:lnTo>
                  <a:lnTo>
                    <a:pt x="726" y="3011156"/>
                  </a:lnTo>
                  <a:lnTo>
                    <a:pt x="3619" y="2951261"/>
                  </a:lnTo>
                  <a:lnTo>
                    <a:pt x="8419" y="2893719"/>
                  </a:lnTo>
                  <a:lnTo>
                    <a:pt x="14863" y="2838639"/>
                  </a:lnTo>
                  <a:lnTo>
                    <a:pt x="22693" y="2786130"/>
                  </a:lnTo>
                  <a:lnTo>
                    <a:pt x="31647" y="2736301"/>
                  </a:lnTo>
                  <a:lnTo>
                    <a:pt x="41464" y="2689261"/>
                  </a:lnTo>
                  <a:lnTo>
                    <a:pt x="51885" y="2645118"/>
                  </a:lnTo>
                  <a:lnTo>
                    <a:pt x="62648" y="2603982"/>
                  </a:lnTo>
                  <a:lnTo>
                    <a:pt x="73494" y="2565961"/>
                  </a:lnTo>
                  <a:lnTo>
                    <a:pt x="94389" y="2499701"/>
                  </a:lnTo>
                  <a:lnTo>
                    <a:pt x="112485" y="2447209"/>
                  </a:lnTo>
                  <a:lnTo>
                    <a:pt x="129268" y="2401794"/>
                  </a:lnTo>
                  <a:lnTo>
                    <a:pt x="146126" y="2359947"/>
                  </a:lnTo>
                  <a:lnTo>
                    <a:pt x="163159" y="2321249"/>
                  </a:lnTo>
                  <a:lnTo>
                    <a:pt x="180468" y="2285281"/>
                  </a:lnTo>
                  <a:lnTo>
                    <a:pt x="216319" y="2219862"/>
                  </a:lnTo>
                  <a:lnTo>
                    <a:pt x="254485" y="2160335"/>
                  </a:lnTo>
                  <a:lnTo>
                    <a:pt x="295773" y="2103351"/>
                  </a:lnTo>
                  <a:lnTo>
                    <a:pt x="340989" y="2045556"/>
                  </a:lnTo>
                  <a:lnTo>
                    <a:pt x="365323" y="2015307"/>
                  </a:lnTo>
                  <a:lnTo>
                    <a:pt x="390942" y="1983599"/>
                  </a:lnTo>
                  <a:lnTo>
                    <a:pt x="417947" y="1950013"/>
                  </a:lnTo>
                  <a:lnTo>
                    <a:pt x="446438" y="1914129"/>
                  </a:lnTo>
                  <a:lnTo>
                    <a:pt x="476517" y="1875529"/>
                  </a:lnTo>
                  <a:lnTo>
                    <a:pt x="508284" y="1833793"/>
                  </a:lnTo>
                  <a:lnTo>
                    <a:pt x="541841" y="1788504"/>
                  </a:lnTo>
                  <a:lnTo>
                    <a:pt x="577287" y="1739240"/>
                  </a:lnTo>
                  <a:lnTo>
                    <a:pt x="614725" y="1685585"/>
                  </a:lnTo>
                  <a:lnTo>
                    <a:pt x="654254" y="1627118"/>
                  </a:lnTo>
                  <a:lnTo>
                    <a:pt x="695976" y="1563421"/>
                  </a:lnTo>
                  <a:lnTo>
                    <a:pt x="739992" y="1494074"/>
                  </a:lnTo>
                  <a:lnTo>
                    <a:pt x="760239" y="1461624"/>
                  </a:lnTo>
                  <a:lnTo>
                    <a:pt x="781106" y="1427999"/>
                  </a:lnTo>
                  <a:lnTo>
                    <a:pt x="802536" y="1393158"/>
                  </a:lnTo>
                  <a:lnTo>
                    <a:pt x="824471" y="1357060"/>
                  </a:lnTo>
                  <a:lnTo>
                    <a:pt x="846855" y="1319665"/>
                  </a:lnTo>
                  <a:lnTo>
                    <a:pt x="869630" y="1280931"/>
                  </a:lnTo>
                  <a:lnTo>
                    <a:pt x="892740" y="1240817"/>
                  </a:lnTo>
                  <a:lnTo>
                    <a:pt x="916126" y="1199282"/>
                  </a:lnTo>
                  <a:lnTo>
                    <a:pt x="939731" y="1156286"/>
                  </a:lnTo>
                  <a:lnTo>
                    <a:pt x="963499" y="1111787"/>
                  </a:lnTo>
                  <a:lnTo>
                    <a:pt x="987371" y="1065744"/>
                  </a:lnTo>
                  <a:lnTo>
                    <a:pt x="1011292" y="1018116"/>
                  </a:lnTo>
                  <a:lnTo>
                    <a:pt x="1035203" y="968862"/>
                  </a:lnTo>
                  <a:lnTo>
                    <a:pt x="1059048" y="917941"/>
                  </a:lnTo>
                  <a:lnTo>
                    <a:pt x="1082768" y="865313"/>
                  </a:lnTo>
                  <a:lnTo>
                    <a:pt x="1106308" y="810935"/>
                  </a:lnTo>
                  <a:lnTo>
                    <a:pt x="1129609" y="754767"/>
                  </a:lnTo>
                  <a:lnTo>
                    <a:pt x="1152615" y="696768"/>
                  </a:lnTo>
                  <a:lnTo>
                    <a:pt x="1170611" y="649441"/>
                  </a:lnTo>
                  <a:lnTo>
                    <a:pt x="1188023" y="601863"/>
                  </a:lnTo>
                  <a:lnTo>
                    <a:pt x="1204847" y="554039"/>
                  </a:lnTo>
                  <a:lnTo>
                    <a:pt x="1221084" y="505979"/>
                  </a:lnTo>
                  <a:lnTo>
                    <a:pt x="1236729" y="457688"/>
                  </a:lnTo>
                  <a:lnTo>
                    <a:pt x="1251781" y="409173"/>
                  </a:lnTo>
                  <a:lnTo>
                    <a:pt x="1266239" y="360442"/>
                  </a:lnTo>
                  <a:lnTo>
                    <a:pt x="1280100" y="311502"/>
                  </a:lnTo>
                  <a:lnTo>
                    <a:pt x="1293362" y="262359"/>
                  </a:lnTo>
                  <a:lnTo>
                    <a:pt x="1306023" y="213020"/>
                  </a:lnTo>
                  <a:lnTo>
                    <a:pt x="1318082" y="163493"/>
                  </a:lnTo>
                  <a:lnTo>
                    <a:pt x="1329535" y="113784"/>
                  </a:lnTo>
                  <a:lnTo>
                    <a:pt x="1340382" y="63900"/>
                  </a:lnTo>
                  <a:lnTo>
                    <a:pt x="1350619" y="13849"/>
                  </a:lnTo>
                  <a:lnTo>
                    <a:pt x="1353275" y="0"/>
                  </a:lnTo>
                </a:path>
              </a:pathLst>
            </a:custGeom>
            <a:noFill/>
            <a:ln w="18288">
              <a:solidFill>
                <a:srgbClr val="8080EF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uk-UA"/>
            </a:p>
          </p:txBody>
        </p:sp>
        <p:pic>
          <p:nvPicPr>
            <p:cNvPr id="368" name="object 13"/>
            <p:cNvPicPr/>
            <p:nvPr/>
          </p:nvPicPr>
          <p:blipFill>
            <a:blip r:embed="rId6"/>
            <a:stretch/>
          </p:blipFill>
          <p:spPr>
            <a:xfrm>
              <a:off x="1440" y="-7200"/>
              <a:ext cx="3198600" cy="183564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369" name="object 14"/>
            <p:cNvSpPr/>
            <p:nvPr/>
          </p:nvSpPr>
          <p:spPr>
            <a:xfrm>
              <a:off x="1440" y="20160"/>
              <a:ext cx="3097800" cy="1713960"/>
            </a:xfrm>
            <a:custGeom>
              <a:avLst/>
              <a:gdLst/>
              <a:ahLst/>
              <a:cxnLst/>
              <a:rect l="l" t="t" r="r" b="b"/>
              <a:pathLst>
                <a:path w="3100070" h="1713230">
                  <a:moveTo>
                    <a:pt x="0" y="1449832"/>
                  </a:moveTo>
                  <a:lnTo>
                    <a:pt x="38633" y="1483582"/>
                  </a:lnTo>
                  <a:lnTo>
                    <a:pt x="78059" y="1515131"/>
                  </a:lnTo>
                  <a:lnTo>
                    <a:pt x="118233" y="1544456"/>
                  </a:lnTo>
                  <a:lnTo>
                    <a:pt x="159110" y="1571532"/>
                  </a:lnTo>
                  <a:lnTo>
                    <a:pt x="200643" y="1596339"/>
                  </a:lnTo>
                  <a:lnTo>
                    <a:pt x="242787" y="1618851"/>
                  </a:lnTo>
                  <a:lnTo>
                    <a:pt x="285498" y="1639048"/>
                  </a:lnTo>
                  <a:lnTo>
                    <a:pt x="328728" y="1656905"/>
                  </a:lnTo>
                  <a:lnTo>
                    <a:pt x="372433" y="1672400"/>
                  </a:lnTo>
                  <a:lnTo>
                    <a:pt x="416568" y="1685510"/>
                  </a:lnTo>
                  <a:lnTo>
                    <a:pt x="461086" y="1696212"/>
                  </a:lnTo>
                  <a:lnTo>
                    <a:pt x="525008" y="1706811"/>
                  </a:lnTo>
                  <a:lnTo>
                    <a:pt x="586714" y="1712108"/>
                  </a:lnTo>
                  <a:lnTo>
                    <a:pt x="646054" y="1712681"/>
                  </a:lnTo>
                  <a:lnTo>
                    <a:pt x="702877" y="1709111"/>
                  </a:lnTo>
                  <a:lnTo>
                    <a:pt x="757032" y="1701978"/>
                  </a:lnTo>
                  <a:lnTo>
                    <a:pt x="808368" y="1691859"/>
                  </a:lnTo>
                  <a:lnTo>
                    <a:pt x="856735" y="1679336"/>
                  </a:lnTo>
                  <a:lnTo>
                    <a:pt x="901982" y="1664988"/>
                  </a:lnTo>
                  <a:lnTo>
                    <a:pt x="943957" y="1649394"/>
                  </a:lnTo>
                  <a:lnTo>
                    <a:pt x="982510" y="1633134"/>
                  </a:lnTo>
                  <a:lnTo>
                    <a:pt x="1017491" y="1616787"/>
                  </a:lnTo>
                  <a:lnTo>
                    <a:pt x="1076131" y="1586151"/>
                  </a:lnTo>
                  <a:lnTo>
                    <a:pt x="1137703" y="1550258"/>
                  </a:lnTo>
                  <a:lnTo>
                    <a:pt x="1172664" y="1527371"/>
                  </a:lnTo>
                  <a:lnTo>
                    <a:pt x="1204793" y="1504197"/>
                  </a:lnTo>
                  <a:lnTo>
                    <a:pt x="1262240" y="1456340"/>
                  </a:lnTo>
                  <a:lnTo>
                    <a:pt x="1313412" y="1405382"/>
                  </a:lnTo>
                  <a:lnTo>
                    <a:pt x="1361677" y="1350021"/>
                  </a:lnTo>
                  <a:lnTo>
                    <a:pt x="1385773" y="1320282"/>
                  </a:lnTo>
                  <a:lnTo>
                    <a:pt x="1410404" y="1288954"/>
                  </a:lnTo>
                  <a:lnTo>
                    <a:pt x="1435994" y="1255874"/>
                  </a:lnTo>
                  <a:lnTo>
                    <a:pt x="1462962" y="1220878"/>
                  </a:lnTo>
                  <a:lnTo>
                    <a:pt x="1491729" y="1183804"/>
                  </a:lnTo>
                  <a:lnTo>
                    <a:pt x="1522717" y="1144490"/>
                  </a:lnTo>
                  <a:lnTo>
                    <a:pt x="1556347" y="1102772"/>
                  </a:lnTo>
                  <a:lnTo>
                    <a:pt x="1593040" y="1058486"/>
                  </a:lnTo>
                  <a:lnTo>
                    <a:pt x="1633216" y="1011472"/>
                  </a:lnTo>
                  <a:lnTo>
                    <a:pt x="1677298" y="961565"/>
                  </a:lnTo>
                  <a:lnTo>
                    <a:pt x="1725705" y="908603"/>
                  </a:lnTo>
                  <a:lnTo>
                    <a:pt x="1778859" y="852422"/>
                  </a:lnTo>
                  <a:lnTo>
                    <a:pt x="1837182" y="792861"/>
                  </a:lnTo>
                  <a:lnTo>
                    <a:pt x="1865510" y="764484"/>
                  </a:lnTo>
                  <a:lnTo>
                    <a:pt x="1894993" y="735143"/>
                  </a:lnTo>
                  <a:lnTo>
                    <a:pt x="1925676" y="704939"/>
                  </a:lnTo>
                  <a:lnTo>
                    <a:pt x="1957605" y="673973"/>
                  </a:lnTo>
                  <a:lnTo>
                    <a:pt x="1990825" y="642346"/>
                  </a:lnTo>
                  <a:lnTo>
                    <a:pt x="2025379" y="610159"/>
                  </a:lnTo>
                  <a:lnTo>
                    <a:pt x="2061314" y="577514"/>
                  </a:lnTo>
                  <a:lnTo>
                    <a:pt x="2098674" y="544512"/>
                  </a:lnTo>
                  <a:lnTo>
                    <a:pt x="2137505" y="511254"/>
                  </a:lnTo>
                  <a:lnTo>
                    <a:pt x="2177852" y="477841"/>
                  </a:lnTo>
                  <a:lnTo>
                    <a:pt x="2219758" y="444374"/>
                  </a:lnTo>
                  <a:lnTo>
                    <a:pt x="2263270" y="410956"/>
                  </a:lnTo>
                  <a:lnTo>
                    <a:pt x="2308433" y="377686"/>
                  </a:lnTo>
                  <a:lnTo>
                    <a:pt x="2355291" y="344666"/>
                  </a:lnTo>
                  <a:lnTo>
                    <a:pt x="2403890" y="311997"/>
                  </a:lnTo>
                  <a:lnTo>
                    <a:pt x="2454275" y="279781"/>
                  </a:lnTo>
                  <a:lnTo>
                    <a:pt x="2498780" y="252695"/>
                  </a:lnTo>
                  <a:lnTo>
                    <a:pt x="2543571" y="226687"/>
                  </a:lnTo>
                  <a:lnTo>
                    <a:pt x="2588638" y="201759"/>
                  </a:lnTo>
                  <a:lnTo>
                    <a:pt x="2633972" y="177916"/>
                  </a:lnTo>
                  <a:lnTo>
                    <a:pt x="2679562" y="155162"/>
                  </a:lnTo>
                  <a:lnTo>
                    <a:pt x="2725399" y="133500"/>
                  </a:lnTo>
                  <a:lnTo>
                    <a:pt x="2771473" y="112934"/>
                  </a:lnTo>
                  <a:lnTo>
                    <a:pt x="2817774" y="93469"/>
                  </a:lnTo>
                  <a:lnTo>
                    <a:pt x="2864294" y="75108"/>
                  </a:lnTo>
                  <a:lnTo>
                    <a:pt x="2911021" y="57854"/>
                  </a:lnTo>
                  <a:lnTo>
                    <a:pt x="2957946" y="41713"/>
                  </a:lnTo>
                  <a:lnTo>
                    <a:pt x="3005061" y="26688"/>
                  </a:lnTo>
                  <a:lnTo>
                    <a:pt x="3052353" y="12782"/>
                  </a:lnTo>
                  <a:lnTo>
                    <a:pt x="3099816" y="0"/>
                  </a:lnTo>
                </a:path>
              </a:pathLst>
            </a:custGeom>
            <a:noFill/>
            <a:ln w="18288">
              <a:solidFill>
                <a:srgbClr val="F95252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uk-UA"/>
            </a:p>
          </p:txBody>
        </p:sp>
        <p:pic>
          <p:nvPicPr>
            <p:cNvPr id="370" name="object 15"/>
            <p:cNvPicPr/>
            <p:nvPr/>
          </p:nvPicPr>
          <p:blipFill>
            <a:blip r:embed="rId7"/>
            <a:stretch/>
          </p:blipFill>
          <p:spPr>
            <a:xfrm>
              <a:off x="1440" y="-7200"/>
              <a:ext cx="3515400" cy="165852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371" name="object 16"/>
            <p:cNvSpPr/>
            <p:nvPr/>
          </p:nvSpPr>
          <p:spPr>
            <a:xfrm>
              <a:off x="1440" y="-720"/>
              <a:ext cx="3335760" cy="1481760"/>
            </a:xfrm>
            <a:custGeom>
              <a:avLst/>
              <a:gdLst/>
              <a:ahLst/>
              <a:cxnLst/>
              <a:rect l="l" t="t" r="r" b="b"/>
              <a:pathLst>
                <a:path w="3337560" h="1481455">
                  <a:moveTo>
                    <a:pt x="3337540" y="0"/>
                  </a:moveTo>
                  <a:lnTo>
                    <a:pt x="0" y="0"/>
                  </a:lnTo>
                  <a:lnTo>
                    <a:pt x="3090" y="1253871"/>
                  </a:lnTo>
                  <a:lnTo>
                    <a:pt x="44650" y="1283031"/>
                  </a:lnTo>
                  <a:lnTo>
                    <a:pt x="87062" y="1310298"/>
                  </a:lnTo>
                  <a:lnTo>
                    <a:pt x="130278" y="1335650"/>
                  </a:lnTo>
                  <a:lnTo>
                    <a:pt x="174248" y="1359065"/>
                  </a:lnTo>
                  <a:lnTo>
                    <a:pt x="218924" y="1380521"/>
                  </a:lnTo>
                  <a:lnTo>
                    <a:pt x="264258" y="1399994"/>
                  </a:lnTo>
                  <a:lnTo>
                    <a:pt x="310200" y="1417463"/>
                  </a:lnTo>
                  <a:lnTo>
                    <a:pt x="356702" y="1432906"/>
                  </a:lnTo>
                  <a:lnTo>
                    <a:pt x="403714" y="1446299"/>
                  </a:lnTo>
                  <a:lnTo>
                    <a:pt x="451189" y="1457621"/>
                  </a:lnTo>
                  <a:lnTo>
                    <a:pt x="499078" y="1466850"/>
                  </a:lnTo>
                  <a:lnTo>
                    <a:pt x="567840" y="1476034"/>
                  </a:lnTo>
                  <a:lnTo>
                    <a:pt x="634218" y="1480628"/>
                  </a:lnTo>
                  <a:lnTo>
                    <a:pt x="698051" y="1481132"/>
                  </a:lnTo>
                  <a:lnTo>
                    <a:pt x="759176" y="1478049"/>
                  </a:lnTo>
                  <a:lnTo>
                    <a:pt x="817430" y="1471880"/>
                  </a:lnTo>
                  <a:lnTo>
                    <a:pt x="872652" y="1463127"/>
                  </a:lnTo>
                  <a:lnTo>
                    <a:pt x="924680" y="1452292"/>
                  </a:lnTo>
                  <a:lnTo>
                    <a:pt x="973351" y="1439877"/>
                  </a:lnTo>
                  <a:lnTo>
                    <a:pt x="1018503" y="1426383"/>
                  </a:lnTo>
                  <a:lnTo>
                    <a:pt x="1059974" y="1412312"/>
                  </a:lnTo>
                  <a:lnTo>
                    <a:pt x="1097602" y="1398166"/>
                  </a:lnTo>
                  <a:lnTo>
                    <a:pt x="1160680" y="1371656"/>
                  </a:lnTo>
                  <a:lnTo>
                    <a:pt x="1226903" y="1340616"/>
                  </a:lnTo>
                  <a:lnTo>
                    <a:pt x="1264504" y="1320828"/>
                  </a:lnTo>
                  <a:lnTo>
                    <a:pt x="1299061" y="1300791"/>
                  </a:lnTo>
                  <a:lnTo>
                    <a:pt x="1360853" y="1259410"/>
                  </a:lnTo>
                  <a:lnTo>
                    <a:pt x="1415901" y="1215345"/>
                  </a:lnTo>
                  <a:lnTo>
                    <a:pt x="1467827" y="1167472"/>
                  </a:lnTo>
                  <a:lnTo>
                    <a:pt x="1520253" y="1114663"/>
                  </a:lnTo>
                  <a:lnTo>
                    <a:pt x="1607754" y="1023732"/>
                  </a:lnTo>
                  <a:lnTo>
                    <a:pt x="1641095" y="989734"/>
                  </a:lnTo>
                  <a:lnTo>
                    <a:pt x="1677277" y="953658"/>
                  </a:lnTo>
                  <a:lnTo>
                    <a:pt x="1716754" y="915363"/>
                  </a:lnTo>
                  <a:lnTo>
                    <a:pt x="1759979" y="874708"/>
                  </a:lnTo>
                  <a:lnTo>
                    <a:pt x="1807403" y="831552"/>
                  </a:lnTo>
                  <a:lnTo>
                    <a:pt x="1859480" y="785755"/>
                  </a:lnTo>
                  <a:lnTo>
                    <a:pt x="1916662" y="737175"/>
                  </a:lnTo>
                  <a:lnTo>
                    <a:pt x="1979402" y="685673"/>
                  </a:lnTo>
                  <a:lnTo>
                    <a:pt x="2041540" y="635789"/>
                  </a:lnTo>
                  <a:lnTo>
                    <a:pt x="2074528" y="609679"/>
                  </a:lnTo>
                  <a:lnTo>
                    <a:pt x="2108861" y="582906"/>
                  </a:lnTo>
                  <a:lnTo>
                    <a:pt x="2144586" y="555558"/>
                  </a:lnTo>
                  <a:lnTo>
                    <a:pt x="2181751" y="527724"/>
                  </a:lnTo>
                  <a:lnTo>
                    <a:pt x="2220405" y="499491"/>
                  </a:lnTo>
                  <a:lnTo>
                    <a:pt x="2260596" y="470947"/>
                  </a:lnTo>
                  <a:lnTo>
                    <a:pt x="2302372" y="442180"/>
                  </a:lnTo>
                  <a:lnTo>
                    <a:pt x="2345781" y="413277"/>
                  </a:lnTo>
                  <a:lnTo>
                    <a:pt x="2390872" y="384327"/>
                  </a:lnTo>
                  <a:lnTo>
                    <a:pt x="2437692" y="355417"/>
                  </a:lnTo>
                  <a:lnTo>
                    <a:pt x="2486290" y="326635"/>
                  </a:lnTo>
                  <a:lnTo>
                    <a:pt x="2536713" y="298068"/>
                  </a:lnTo>
                  <a:lnTo>
                    <a:pt x="2589011" y="269806"/>
                  </a:lnTo>
                  <a:lnTo>
                    <a:pt x="2643231" y="241935"/>
                  </a:lnTo>
                  <a:lnTo>
                    <a:pt x="2687895" y="220062"/>
                  </a:lnTo>
                  <a:lnTo>
                    <a:pt x="2732828" y="198999"/>
                  </a:lnTo>
                  <a:lnTo>
                    <a:pt x="2778021" y="178746"/>
                  </a:lnTo>
                  <a:lnTo>
                    <a:pt x="2823466" y="159308"/>
                  </a:lnTo>
                  <a:lnTo>
                    <a:pt x="2869155" y="140687"/>
                  </a:lnTo>
                  <a:lnTo>
                    <a:pt x="2915078" y="122886"/>
                  </a:lnTo>
                  <a:lnTo>
                    <a:pt x="2961228" y="105906"/>
                  </a:lnTo>
                  <a:lnTo>
                    <a:pt x="3007595" y="89752"/>
                  </a:lnTo>
                  <a:lnTo>
                    <a:pt x="3054172" y="74426"/>
                  </a:lnTo>
                  <a:lnTo>
                    <a:pt x="3100949" y="59929"/>
                  </a:lnTo>
                  <a:lnTo>
                    <a:pt x="3147918" y="46266"/>
                  </a:lnTo>
                  <a:lnTo>
                    <a:pt x="3195070" y="33439"/>
                  </a:lnTo>
                  <a:lnTo>
                    <a:pt x="3242397" y="21450"/>
                  </a:lnTo>
                  <a:lnTo>
                    <a:pt x="3289890" y="10303"/>
                  </a:lnTo>
                  <a:lnTo>
                    <a:pt x="3337540" y="0"/>
                  </a:lnTo>
                  <a:close/>
                </a:path>
              </a:pathLst>
            </a:custGeom>
            <a:solidFill>
              <a:srgbClr val="9999CC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uk-UA"/>
            </a:p>
          </p:txBody>
        </p:sp>
        <p:pic>
          <p:nvPicPr>
            <p:cNvPr id="372" name="object 17"/>
            <p:cNvPicPr/>
            <p:nvPr/>
          </p:nvPicPr>
          <p:blipFill>
            <a:blip r:embed="rId8"/>
            <a:stretch/>
          </p:blipFill>
          <p:spPr>
            <a:xfrm>
              <a:off x="3960" y="-7200"/>
              <a:ext cx="9135000" cy="6857280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373" name="PlaceHolder 1"/>
          <p:cNvSpPr>
            <a:spLocks noGrp="1"/>
          </p:cNvSpPr>
          <p:nvPr>
            <p:ph type="title"/>
          </p:nvPr>
        </p:nvSpPr>
        <p:spPr>
          <a:xfrm>
            <a:off x="1759140" y="244080"/>
            <a:ext cx="5537520" cy="1155960"/>
          </a:xfrm>
          <a:prstGeom prst="rect">
            <a:avLst/>
          </a:prstGeom>
          <a:noFill/>
          <a:ln w="0">
            <a:noFill/>
          </a:ln>
        </p:spPr>
        <p:txBody>
          <a:bodyPr lIns="0" tIns="11520" rIns="0" bIns="0" anchor="t">
            <a:noAutofit/>
          </a:bodyPr>
          <a:lstStyle/>
          <a:p>
            <a:pPr marL="12600">
              <a:lnSpc>
                <a:spcPct val="100000"/>
              </a:lnSpc>
              <a:spcBef>
                <a:spcPts val="91"/>
              </a:spcBef>
            </a:pPr>
            <a:r>
              <a:rPr lang="uk-UA" sz="3200" b="1" strike="noStrike" spc="-1" dirty="0">
                <a:solidFill>
                  <a:srgbClr val="002BC0"/>
                </a:solidFill>
                <a:latin typeface="Verdana"/>
                <a:ea typeface="DejaVu Sans"/>
              </a:rPr>
              <a:t>Допрофільне</a:t>
            </a:r>
            <a:r>
              <a:rPr lang="uk-UA" sz="3200" b="1" strike="noStrike" spc="-197" dirty="0">
                <a:solidFill>
                  <a:srgbClr val="002BC0"/>
                </a:solidFill>
                <a:latin typeface="Verdana"/>
                <a:ea typeface="DejaVu Sans"/>
              </a:rPr>
              <a:t> </a:t>
            </a:r>
            <a:r>
              <a:rPr lang="uk-UA" sz="3200" b="1" strike="noStrike" spc="-12" dirty="0">
                <a:solidFill>
                  <a:srgbClr val="002BC0"/>
                </a:solidFill>
                <a:latin typeface="Verdana"/>
                <a:ea typeface="DejaVu Sans"/>
              </a:rPr>
              <a:t>навчання</a:t>
            </a:r>
            <a:endParaRPr lang="uk-UA" sz="3200" b="0" strike="noStrike" spc="-1" dirty="0">
              <a:latin typeface="Arial"/>
            </a:endParaRPr>
          </a:p>
        </p:txBody>
      </p:sp>
      <p:sp>
        <p:nvSpPr>
          <p:cNvPr id="374" name="object 4"/>
          <p:cNvSpPr/>
          <p:nvPr/>
        </p:nvSpPr>
        <p:spPr>
          <a:xfrm>
            <a:off x="289801" y="913874"/>
            <a:ext cx="7683120" cy="5489009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0" tIns="14040" rIns="0" bIns="0" anchor="t">
            <a:spAutoFit/>
          </a:bodyPr>
          <a:lstStyle/>
          <a:p>
            <a:pPr marL="11880" indent="457200" algn="just">
              <a:lnSpc>
                <a:spcPts val="2829"/>
              </a:lnSpc>
              <a:spcBef>
                <a:spcPts val="575"/>
              </a:spcBef>
              <a:tabLst>
                <a:tab pos="357480" algn="l"/>
              </a:tabLst>
            </a:pPr>
            <a:r>
              <a:rPr lang="uk-UA" sz="2400" b="0" strike="noStrike" spc="-1" dirty="0">
                <a:solidFill>
                  <a:srgbClr val="000000"/>
                </a:solidFill>
                <a:latin typeface="Verdana"/>
                <a:ea typeface="DejaVu Sans"/>
              </a:rPr>
              <a:t>У</a:t>
            </a:r>
            <a:r>
              <a:rPr lang="uk-UA" sz="2400" spc="333" dirty="0">
                <a:solidFill>
                  <a:srgbClr val="000000"/>
                </a:solidFill>
                <a:latin typeface="Verdana"/>
                <a:ea typeface="DejaVu Sans"/>
              </a:rPr>
              <a:t> </a:t>
            </a:r>
            <a:r>
              <a:rPr lang="uk-UA" sz="2400" b="0" strike="noStrike" spc="-1" dirty="0">
                <a:solidFill>
                  <a:srgbClr val="000000"/>
                </a:solidFill>
                <a:latin typeface="Verdana"/>
                <a:ea typeface="DejaVu Sans"/>
              </a:rPr>
              <a:t>цьому</a:t>
            </a:r>
            <a:r>
              <a:rPr lang="uk-UA" sz="2400" spc="341" dirty="0">
                <a:solidFill>
                  <a:srgbClr val="000000"/>
                </a:solidFill>
                <a:latin typeface="Verdana"/>
                <a:ea typeface="DejaVu Sans"/>
              </a:rPr>
              <a:t> </a:t>
            </a:r>
            <a:r>
              <a:rPr lang="uk-UA" sz="2400" b="0" strike="noStrike" spc="-1" dirty="0">
                <a:solidFill>
                  <a:srgbClr val="000000"/>
                </a:solidFill>
                <a:latin typeface="Verdana"/>
                <a:ea typeface="DejaVu Sans"/>
              </a:rPr>
              <a:t>навчальному</a:t>
            </a:r>
            <a:r>
              <a:rPr lang="uk-UA" sz="2400" spc="347" dirty="0">
                <a:solidFill>
                  <a:srgbClr val="000000"/>
                </a:solidFill>
                <a:latin typeface="Verdana"/>
                <a:ea typeface="DejaVu Sans"/>
              </a:rPr>
              <a:t> </a:t>
            </a:r>
            <a:r>
              <a:rPr lang="uk-UA" sz="2400" b="0" strike="noStrike" spc="-1" dirty="0">
                <a:solidFill>
                  <a:srgbClr val="000000"/>
                </a:solidFill>
                <a:latin typeface="Verdana"/>
                <a:ea typeface="DejaVu Sans"/>
              </a:rPr>
              <a:t>році</a:t>
            </a:r>
            <a:r>
              <a:rPr lang="uk-UA" sz="2400" spc="341" dirty="0">
                <a:solidFill>
                  <a:srgbClr val="000000"/>
                </a:solidFill>
                <a:latin typeface="Verdana"/>
                <a:ea typeface="DejaVu Sans"/>
              </a:rPr>
              <a:t> </a:t>
            </a:r>
            <a:r>
              <a:rPr lang="uk-UA" sz="2400" b="0" strike="noStrike" spc="-12" dirty="0">
                <a:solidFill>
                  <a:srgbClr val="000000"/>
                </a:solidFill>
                <a:latin typeface="Verdana"/>
                <a:ea typeface="DejaVu Sans"/>
              </a:rPr>
              <a:t>допрофільним </a:t>
            </a:r>
            <a:r>
              <a:rPr lang="uk-UA" sz="2400" b="0" strike="noStrike" spc="-1" dirty="0">
                <a:solidFill>
                  <a:srgbClr val="000000"/>
                </a:solidFill>
                <a:latin typeface="Verdana"/>
                <a:ea typeface="DejaVu Sans"/>
              </a:rPr>
              <a:t>навчанням</a:t>
            </a:r>
            <a:r>
              <a:rPr lang="uk-UA" sz="2400" b="0" strike="noStrike" spc="-41" dirty="0">
                <a:solidFill>
                  <a:srgbClr val="000000"/>
                </a:solidFill>
                <a:latin typeface="Verdana"/>
                <a:ea typeface="DejaVu Sans"/>
              </a:rPr>
              <a:t> </a:t>
            </a:r>
            <a:r>
              <a:rPr lang="uk-UA" sz="2400" b="0" strike="noStrike" spc="-1" dirty="0">
                <a:solidFill>
                  <a:srgbClr val="000000"/>
                </a:solidFill>
                <a:latin typeface="Verdana"/>
                <a:ea typeface="DejaVu Sans"/>
              </a:rPr>
              <a:t>було</a:t>
            </a:r>
            <a:r>
              <a:rPr lang="uk-UA" sz="2400" b="0" strike="noStrike" spc="12" dirty="0">
                <a:solidFill>
                  <a:srgbClr val="000000"/>
                </a:solidFill>
                <a:latin typeface="Verdana"/>
                <a:ea typeface="DejaVu Sans"/>
              </a:rPr>
              <a:t> </a:t>
            </a:r>
            <a:r>
              <a:rPr lang="uk-UA" sz="2400" b="0" strike="noStrike" spc="-1" dirty="0">
                <a:solidFill>
                  <a:srgbClr val="000000"/>
                </a:solidFill>
                <a:latin typeface="Verdana"/>
                <a:ea typeface="DejaVu Sans"/>
              </a:rPr>
              <a:t>охоплено</a:t>
            </a:r>
            <a:r>
              <a:rPr lang="uk-UA" sz="2400" b="0" strike="noStrike" spc="-21" dirty="0">
                <a:solidFill>
                  <a:srgbClr val="000000"/>
                </a:solidFill>
                <a:latin typeface="Verdana"/>
                <a:ea typeface="DejaVu Sans"/>
              </a:rPr>
              <a:t> </a:t>
            </a:r>
            <a:r>
              <a:rPr lang="uk-UA" sz="2400" b="0" strike="noStrike" spc="-1" dirty="0">
                <a:solidFill>
                  <a:srgbClr val="000000"/>
                </a:solidFill>
                <a:latin typeface="Verdana"/>
                <a:ea typeface="DejaVu Sans"/>
              </a:rPr>
              <a:t>254</a:t>
            </a:r>
            <a:r>
              <a:rPr lang="uk-UA" sz="2400" b="0" strike="noStrike" spc="-52" dirty="0">
                <a:solidFill>
                  <a:srgbClr val="000000"/>
                </a:solidFill>
                <a:latin typeface="Verdana"/>
                <a:ea typeface="DejaVu Sans"/>
              </a:rPr>
              <a:t> </a:t>
            </a:r>
            <a:r>
              <a:rPr lang="uk-UA" sz="2400" b="0" strike="noStrike" spc="-1" dirty="0">
                <a:solidFill>
                  <a:srgbClr val="000000"/>
                </a:solidFill>
                <a:latin typeface="Verdana"/>
                <a:ea typeface="DejaVu Sans"/>
              </a:rPr>
              <a:t>учнів</a:t>
            </a:r>
            <a:r>
              <a:rPr lang="uk-UA" sz="2400" b="0" strike="noStrike" spc="-7" dirty="0">
                <a:solidFill>
                  <a:srgbClr val="000000"/>
                </a:solidFill>
                <a:latin typeface="Verdana"/>
                <a:ea typeface="DejaVu Sans"/>
              </a:rPr>
              <a:t>  </a:t>
            </a:r>
            <a:r>
              <a:rPr lang="uk-UA" sz="2400" b="0" strike="noStrike" spc="-12" dirty="0">
                <a:solidFill>
                  <a:srgbClr val="000000"/>
                </a:solidFill>
                <a:latin typeface="Verdana"/>
                <a:ea typeface="DejaVu Sans"/>
              </a:rPr>
              <a:t>школи.</a:t>
            </a:r>
            <a:endParaRPr lang="uk-UA" sz="2400" b="0" strike="noStrike" spc="-1" dirty="0">
              <a:latin typeface="Arial"/>
            </a:endParaRPr>
          </a:p>
          <a:p>
            <a:pPr marL="11880">
              <a:lnSpc>
                <a:spcPct val="100000"/>
              </a:lnSpc>
              <a:spcBef>
                <a:spcPts val="26"/>
              </a:spcBef>
              <a:tabLst>
                <a:tab pos="357480" algn="l"/>
              </a:tabLst>
            </a:pPr>
            <a:endParaRPr lang="uk-UA" sz="2400" b="0" strike="noStrike" spc="-1" dirty="0">
              <a:latin typeface="Arial"/>
            </a:endParaRPr>
          </a:p>
          <a:p>
            <a:pPr marL="563040">
              <a:lnSpc>
                <a:spcPct val="100000"/>
              </a:lnSpc>
              <a:tabLst>
                <a:tab pos="1341720" algn="l"/>
                <a:tab pos="1342440" algn="l"/>
              </a:tabLst>
            </a:pPr>
            <a:r>
              <a:rPr lang="uk-UA" sz="2400" b="1" strike="noStrike" spc="-1" dirty="0">
                <a:solidFill>
                  <a:srgbClr val="FF962E"/>
                </a:solidFill>
                <a:latin typeface="Verdana"/>
                <a:ea typeface="DejaVu Sans"/>
              </a:rPr>
              <a:t>Напрями</a:t>
            </a:r>
            <a:r>
              <a:rPr lang="uk-UA" sz="2400" b="1" strike="noStrike" spc="-60" dirty="0">
                <a:solidFill>
                  <a:srgbClr val="FF962E"/>
                </a:solidFill>
                <a:latin typeface="Verdana"/>
                <a:ea typeface="DejaVu Sans"/>
              </a:rPr>
              <a:t> </a:t>
            </a:r>
            <a:r>
              <a:rPr lang="uk-UA" sz="2400" b="1" strike="noStrike" spc="-1" dirty="0">
                <a:solidFill>
                  <a:srgbClr val="FF962E"/>
                </a:solidFill>
                <a:latin typeface="Verdana"/>
                <a:ea typeface="DejaVu Sans"/>
              </a:rPr>
              <a:t>допрофільної</a:t>
            </a:r>
            <a:r>
              <a:rPr lang="uk-UA" sz="2400" b="1" strike="noStrike" spc="-52" dirty="0">
                <a:solidFill>
                  <a:srgbClr val="FF962E"/>
                </a:solidFill>
                <a:latin typeface="Verdana"/>
                <a:ea typeface="DejaVu Sans"/>
              </a:rPr>
              <a:t> </a:t>
            </a:r>
            <a:r>
              <a:rPr lang="uk-UA" sz="2400" b="1" strike="noStrike" spc="-1" dirty="0">
                <a:solidFill>
                  <a:srgbClr val="FF962E"/>
                </a:solidFill>
                <a:latin typeface="Verdana"/>
                <a:ea typeface="DejaVu Sans"/>
              </a:rPr>
              <a:t>підготовки</a:t>
            </a:r>
            <a:r>
              <a:rPr lang="uk-UA" sz="2400" b="1" strike="noStrike" spc="-46" dirty="0">
                <a:solidFill>
                  <a:srgbClr val="FF962E"/>
                </a:solidFill>
                <a:latin typeface="Verdana"/>
                <a:ea typeface="DejaVu Sans"/>
              </a:rPr>
              <a:t> </a:t>
            </a:r>
            <a:r>
              <a:rPr lang="uk-UA" sz="2400" b="1" strike="noStrike" spc="-52" dirty="0">
                <a:solidFill>
                  <a:srgbClr val="FF962E"/>
                </a:solidFill>
                <a:latin typeface="Verdana"/>
                <a:ea typeface="DejaVu Sans"/>
              </a:rPr>
              <a:t>у</a:t>
            </a:r>
            <a:endParaRPr lang="uk-UA" sz="2400" b="0" strike="noStrike" spc="-1" dirty="0">
              <a:latin typeface="Arial"/>
            </a:endParaRPr>
          </a:p>
          <a:p>
            <a:pPr marL="2710080">
              <a:lnSpc>
                <a:spcPct val="100000"/>
              </a:lnSpc>
              <a:spcBef>
                <a:spcPts val="391"/>
              </a:spcBef>
              <a:tabLst>
                <a:tab pos="3054960" algn="l"/>
                <a:tab pos="3055680" algn="l"/>
              </a:tabLst>
            </a:pPr>
            <a:r>
              <a:rPr lang="uk-UA" sz="2400" b="1" strike="noStrike" spc="-12" dirty="0">
                <a:solidFill>
                  <a:srgbClr val="FF962E"/>
                </a:solidFill>
                <a:latin typeface="Verdana"/>
                <a:ea typeface="DejaVu Sans"/>
              </a:rPr>
              <a:t>2023-</a:t>
            </a:r>
            <a:r>
              <a:rPr lang="uk-UA" sz="2400" b="1" strike="noStrike" spc="-1" dirty="0">
                <a:solidFill>
                  <a:srgbClr val="FF962E"/>
                </a:solidFill>
                <a:latin typeface="Verdana"/>
                <a:ea typeface="DejaVu Sans"/>
              </a:rPr>
              <a:t>2024</a:t>
            </a:r>
            <a:r>
              <a:rPr lang="uk-UA" sz="2400" b="1" strike="noStrike" spc="63" dirty="0">
                <a:solidFill>
                  <a:srgbClr val="FF962E"/>
                </a:solidFill>
                <a:latin typeface="Verdana"/>
                <a:ea typeface="DejaVu Sans"/>
              </a:rPr>
              <a:t> </a:t>
            </a:r>
            <a:r>
              <a:rPr lang="uk-UA" sz="2400" b="1" strike="noStrike" spc="-26" dirty="0">
                <a:solidFill>
                  <a:srgbClr val="FF962E"/>
                </a:solidFill>
                <a:latin typeface="Verdana"/>
                <a:ea typeface="DejaVu Sans"/>
              </a:rPr>
              <a:t>н.р</a:t>
            </a:r>
          </a:p>
          <a:p>
            <a:pPr marL="2710080">
              <a:lnSpc>
                <a:spcPct val="100000"/>
              </a:lnSpc>
              <a:spcBef>
                <a:spcPts val="391"/>
              </a:spcBef>
              <a:tabLst>
                <a:tab pos="3054960" algn="l"/>
                <a:tab pos="3055680" algn="l"/>
              </a:tabLst>
            </a:pPr>
            <a:endParaRPr lang="uk-UA" sz="800" b="0" strike="noStrike" spc="-1" dirty="0">
              <a:latin typeface="Arial"/>
            </a:endParaRPr>
          </a:p>
          <a:p>
            <a:pPr marL="356760" indent="-344880" algn="just">
              <a:lnSpc>
                <a:spcPct val="89000"/>
              </a:lnSpc>
              <a:spcBef>
                <a:spcPts val="6"/>
              </a:spcBef>
              <a:buClr>
                <a:srgbClr val="3464A3"/>
              </a:buClr>
              <a:buSzPct val="75000"/>
              <a:buFont typeface="Wingdings" charset="2"/>
              <a:buChar char=""/>
              <a:tabLst>
                <a:tab pos="357480" algn="l"/>
              </a:tabLst>
            </a:pPr>
            <a:r>
              <a:rPr lang="uk-UA" sz="2400" b="1" spc="-1" dirty="0">
                <a:solidFill>
                  <a:srgbClr val="000000"/>
                </a:solidFill>
                <a:latin typeface="Verdana"/>
              </a:rPr>
              <a:t>8-А,Б</a:t>
            </a:r>
            <a:r>
              <a:rPr lang="uk-UA" sz="2400" spc="92" dirty="0">
                <a:solidFill>
                  <a:srgbClr val="000000"/>
                </a:solidFill>
                <a:latin typeface="Verdana"/>
              </a:rPr>
              <a:t>  </a:t>
            </a:r>
            <a:r>
              <a:rPr lang="uk-UA" sz="2400" spc="-1" dirty="0">
                <a:solidFill>
                  <a:srgbClr val="000000"/>
                </a:solidFill>
                <a:latin typeface="Verdana"/>
              </a:rPr>
              <a:t>класи</a:t>
            </a:r>
            <a:r>
              <a:rPr lang="uk-UA" sz="2400" spc="92" dirty="0">
                <a:solidFill>
                  <a:srgbClr val="000000"/>
                </a:solidFill>
                <a:latin typeface="Verdana"/>
              </a:rPr>
              <a:t>  </a:t>
            </a:r>
            <a:r>
              <a:rPr lang="uk-UA" sz="2400" spc="-1" dirty="0">
                <a:solidFill>
                  <a:srgbClr val="000000"/>
                </a:solidFill>
                <a:latin typeface="Verdana"/>
              </a:rPr>
              <a:t>та</a:t>
            </a:r>
            <a:r>
              <a:rPr lang="uk-UA" sz="2400" spc="89" dirty="0">
                <a:solidFill>
                  <a:srgbClr val="000000"/>
                </a:solidFill>
                <a:latin typeface="Verdana"/>
              </a:rPr>
              <a:t>  </a:t>
            </a:r>
            <a:r>
              <a:rPr lang="uk-UA" sz="2400" b="1" spc="-21" dirty="0">
                <a:solidFill>
                  <a:srgbClr val="000000"/>
                </a:solidFill>
                <a:latin typeface="Verdana"/>
              </a:rPr>
              <a:t>9-</a:t>
            </a:r>
            <a:r>
              <a:rPr lang="uk-UA" sz="2400" b="1" spc="-1" dirty="0">
                <a:solidFill>
                  <a:srgbClr val="000000"/>
                </a:solidFill>
                <a:latin typeface="Verdana"/>
              </a:rPr>
              <a:t>А,Б</a:t>
            </a:r>
            <a:r>
              <a:rPr lang="uk-UA" sz="2400" spc="97" dirty="0">
                <a:solidFill>
                  <a:srgbClr val="000000"/>
                </a:solidFill>
                <a:latin typeface="Verdana"/>
              </a:rPr>
              <a:t>  </a:t>
            </a:r>
            <a:r>
              <a:rPr lang="uk-UA" sz="2400" spc="-1" dirty="0">
                <a:solidFill>
                  <a:srgbClr val="000000"/>
                </a:solidFill>
                <a:latin typeface="Verdana"/>
              </a:rPr>
              <a:t>класи</a:t>
            </a:r>
            <a:r>
              <a:rPr lang="uk-UA" sz="2400" spc="103" dirty="0">
                <a:solidFill>
                  <a:srgbClr val="000000"/>
                </a:solidFill>
                <a:latin typeface="Verdana"/>
              </a:rPr>
              <a:t>  </a:t>
            </a:r>
            <a:r>
              <a:rPr lang="uk-UA" sz="2400" spc="-1" dirty="0">
                <a:solidFill>
                  <a:srgbClr val="000000"/>
                </a:solidFill>
                <a:latin typeface="Verdana"/>
              </a:rPr>
              <a:t>з</a:t>
            </a:r>
            <a:r>
              <a:rPr lang="uk-UA" sz="2400" spc="83" dirty="0">
                <a:solidFill>
                  <a:srgbClr val="000000"/>
                </a:solidFill>
                <a:latin typeface="Verdana"/>
              </a:rPr>
              <a:t>  </a:t>
            </a:r>
            <a:r>
              <a:rPr lang="uk-UA" sz="2400" spc="-12" dirty="0">
                <a:solidFill>
                  <a:srgbClr val="000000"/>
                </a:solidFill>
                <a:latin typeface="Verdana"/>
              </a:rPr>
              <a:t>поглибленим </a:t>
            </a:r>
            <a:r>
              <a:rPr lang="uk-UA" sz="2400" spc="-1" dirty="0">
                <a:solidFill>
                  <a:srgbClr val="000000"/>
                </a:solidFill>
                <a:latin typeface="Verdana"/>
              </a:rPr>
              <a:t>вивченням</a:t>
            </a:r>
            <a:r>
              <a:rPr lang="uk-UA" sz="2400" spc="412" dirty="0">
                <a:solidFill>
                  <a:srgbClr val="000000"/>
                </a:solidFill>
                <a:latin typeface="Verdana"/>
              </a:rPr>
              <a:t> </a:t>
            </a:r>
            <a:r>
              <a:rPr lang="uk-UA" sz="2400" spc="-1" dirty="0">
                <a:solidFill>
                  <a:srgbClr val="000000"/>
                </a:solidFill>
                <a:latin typeface="Verdana"/>
              </a:rPr>
              <a:t>економіки</a:t>
            </a:r>
            <a:r>
              <a:rPr lang="uk-UA" sz="2400" spc="443" dirty="0">
                <a:solidFill>
                  <a:srgbClr val="000000"/>
                </a:solidFill>
                <a:latin typeface="Verdana"/>
              </a:rPr>
              <a:t> </a:t>
            </a:r>
            <a:r>
              <a:rPr lang="uk-UA" sz="2400" spc="-1" dirty="0">
                <a:solidFill>
                  <a:srgbClr val="000000"/>
                </a:solidFill>
                <a:latin typeface="Verdana"/>
              </a:rPr>
              <a:t>та</a:t>
            </a:r>
            <a:r>
              <a:rPr lang="uk-UA" sz="2400" spc="432" dirty="0">
                <a:solidFill>
                  <a:srgbClr val="000000"/>
                </a:solidFill>
                <a:latin typeface="Verdana"/>
              </a:rPr>
              <a:t> </a:t>
            </a:r>
            <a:r>
              <a:rPr lang="uk-UA" sz="2400" spc="-1" dirty="0">
                <a:solidFill>
                  <a:srgbClr val="000000"/>
                </a:solidFill>
                <a:latin typeface="Verdana"/>
              </a:rPr>
              <a:t>алгебри</a:t>
            </a:r>
            <a:r>
              <a:rPr lang="uk-UA" sz="2400" spc="449" dirty="0">
                <a:solidFill>
                  <a:srgbClr val="000000"/>
                </a:solidFill>
                <a:latin typeface="Verdana"/>
              </a:rPr>
              <a:t> </a:t>
            </a:r>
            <a:r>
              <a:rPr lang="uk-UA" sz="2400" spc="-1" dirty="0">
                <a:solidFill>
                  <a:srgbClr val="000000"/>
                </a:solidFill>
                <a:latin typeface="Verdana"/>
              </a:rPr>
              <a:t>(на</a:t>
            </a:r>
            <a:r>
              <a:rPr lang="uk-UA" sz="2400" spc="423" dirty="0">
                <a:solidFill>
                  <a:srgbClr val="000000"/>
                </a:solidFill>
                <a:latin typeface="Verdana"/>
              </a:rPr>
              <a:t> </a:t>
            </a:r>
            <a:r>
              <a:rPr lang="uk-UA" sz="2400" spc="-12" dirty="0">
                <a:solidFill>
                  <a:srgbClr val="000000"/>
                </a:solidFill>
                <a:latin typeface="Verdana"/>
              </a:rPr>
              <a:t>алгебру </a:t>
            </a:r>
            <a:r>
              <a:rPr lang="uk-UA" sz="2400" spc="-1" dirty="0">
                <a:solidFill>
                  <a:srgbClr val="000000"/>
                </a:solidFill>
                <a:latin typeface="Verdana"/>
              </a:rPr>
              <a:t>виділено</a:t>
            </a:r>
            <a:r>
              <a:rPr lang="uk-UA" sz="2400" spc="-41" dirty="0">
                <a:solidFill>
                  <a:srgbClr val="000000"/>
                </a:solidFill>
                <a:latin typeface="Verdana"/>
              </a:rPr>
              <a:t> </a:t>
            </a:r>
            <a:r>
              <a:rPr lang="uk-UA" sz="2400" spc="-1" dirty="0">
                <a:solidFill>
                  <a:srgbClr val="000000"/>
                </a:solidFill>
                <a:latin typeface="Verdana"/>
              </a:rPr>
              <a:t>3</a:t>
            </a:r>
            <a:r>
              <a:rPr lang="uk-UA" sz="2400" spc="-211" dirty="0">
                <a:solidFill>
                  <a:srgbClr val="000000"/>
                </a:solidFill>
                <a:latin typeface="Verdana"/>
              </a:rPr>
              <a:t> </a:t>
            </a:r>
            <a:r>
              <a:rPr lang="uk-UA" sz="2400" spc="-1" dirty="0">
                <a:solidFill>
                  <a:srgbClr val="000000"/>
                </a:solidFill>
                <a:latin typeface="Verdana"/>
              </a:rPr>
              <a:t>год.,</a:t>
            </a:r>
            <a:r>
              <a:rPr lang="uk-UA" sz="2400" spc="-41" dirty="0">
                <a:solidFill>
                  <a:srgbClr val="000000"/>
                </a:solidFill>
                <a:latin typeface="Verdana"/>
              </a:rPr>
              <a:t> </a:t>
            </a:r>
            <a:r>
              <a:rPr lang="uk-UA" sz="2400" spc="-1" dirty="0">
                <a:solidFill>
                  <a:srgbClr val="000000"/>
                </a:solidFill>
                <a:latin typeface="Verdana"/>
              </a:rPr>
              <a:t>а на</a:t>
            </a:r>
            <a:r>
              <a:rPr lang="uk-UA" sz="2400" spc="-55" dirty="0">
                <a:solidFill>
                  <a:srgbClr val="000000"/>
                </a:solidFill>
                <a:latin typeface="Verdana"/>
              </a:rPr>
              <a:t> </a:t>
            </a:r>
            <a:r>
              <a:rPr lang="uk-UA" sz="2400" spc="-1" dirty="0">
                <a:solidFill>
                  <a:srgbClr val="000000"/>
                </a:solidFill>
                <a:latin typeface="Verdana"/>
              </a:rPr>
              <a:t> економіку</a:t>
            </a:r>
            <a:r>
              <a:rPr lang="uk-UA" sz="2400" spc="-21" dirty="0">
                <a:solidFill>
                  <a:srgbClr val="000000"/>
                </a:solidFill>
                <a:latin typeface="Verdana"/>
              </a:rPr>
              <a:t> </a:t>
            </a:r>
            <a:r>
              <a:rPr lang="uk-UA" sz="2400" spc="-1" dirty="0">
                <a:solidFill>
                  <a:srgbClr val="000000"/>
                </a:solidFill>
                <a:latin typeface="Verdana"/>
              </a:rPr>
              <a:t>1</a:t>
            </a:r>
            <a:r>
              <a:rPr lang="uk-UA" sz="2400" spc="-15" dirty="0">
                <a:solidFill>
                  <a:srgbClr val="000000"/>
                </a:solidFill>
                <a:latin typeface="Verdana"/>
              </a:rPr>
              <a:t> </a:t>
            </a:r>
            <a:r>
              <a:rPr lang="uk-UA" sz="2400" spc="-12" dirty="0">
                <a:solidFill>
                  <a:srgbClr val="000000"/>
                </a:solidFill>
                <a:latin typeface="Verdana"/>
              </a:rPr>
              <a:t>год.)</a:t>
            </a:r>
            <a:endParaRPr lang="uk-UA" sz="2400" spc="-1" dirty="0"/>
          </a:p>
          <a:p>
            <a:pPr marL="356760" indent="-344880" algn="just">
              <a:lnSpc>
                <a:spcPct val="90000"/>
              </a:lnSpc>
              <a:spcBef>
                <a:spcPts val="499"/>
              </a:spcBef>
              <a:buClr>
                <a:srgbClr val="3464A3"/>
              </a:buClr>
              <a:buSzPct val="75000"/>
              <a:buFont typeface="Wingdings" charset="2"/>
              <a:buChar char=""/>
              <a:tabLst>
                <a:tab pos="357480" algn="l"/>
              </a:tabLst>
            </a:pPr>
            <a:r>
              <a:rPr lang="uk-UA" sz="2400" b="1" spc="-12" dirty="0">
                <a:solidFill>
                  <a:srgbClr val="000000"/>
                </a:solidFill>
                <a:latin typeface="Verdana"/>
              </a:rPr>
              <a:t>8-</a:t>
            </a:r>
            <a:r>
              <a:rPr lang="uk-UA" sz="2400" b="1" spc="-1" dirty="0">
                <a:solidFill>
                  <a:srgbClr val="000000"/>
                </a:solidFill>
                <a:latin typeface="Verdana"/>
              </a:rPr>
              <a:t>В,Г</a:t>
            </a:r>
            <a:r>
              <a:rPr lang="uk-UA" sz="2400" spc="406" dirty="0">
                <a:solidFill>
                  <a:srgbClr val="000000"/>
                </a:solidFill>
                <a:latin typeface="Verdana"/>
              </a:rPr>
              <a:t> </a:t>
            </a:r>
            <a:r>
              <a:rPr lang="uk-UA" sz="2400" spc="-1" dirty="0">
                <a:solidFill>
                  <a:srgbClr val="000000"/>
                </a:solidFill>
                <a:latin typeface="Verdana"/>
              </a:rPr>
              <a:t>класи</a:t>
            </a:r>
            <a:r>
              <a:rPr lang="uk-UA" sz="2400" spc="406" dirty="0">
                <a:solidFill>
                  <a:srgbClr val="000000"/>
                </a:solidFill>
                <a:latin typeface="Verdana"/>
              </a:rPr>
              <a:t> </a:t>
            </a:r>
            <a:r>
              <a:rPr lang="uk-UA" sz="2400" spc="-1" dirty="0">
                <a:solidFill>
                  <a:srgbClr val="000000"/>
                </a:solidFill>
                <a:latin typeface="Verdana"/>
              </a:rPr>
              <a:t>та</a:t>
            </a:r>
            <a:r>
              <a:rPr lang="uk-UA" sz="2400" spc="412" dirty="0">
                <a:solidFill>
                  <a:srgbClr val="000000"/>
                </a:solidFill>
                <a:latin typeface="Verdana"/>
              </a:rPr>
              <a:t> </a:t>
            </a:r>
            <a:r>
              <a:rPr lang="uk-UA" sz="2400" b="1" spc="-12" dirty="0">
                <a:solidFill>
                  <a:srgbClr val="000000"/>
                </a:solidFill>
                <a:latin typeface="Verdana"/>
              </a:rPr>
              <a:t>9-</a:t>
            </a:r>
            <a:r>
              <a:rPr lang="uk-UA" sz="2400" b="1" spc="-1" dirty="0">
                <a:solidFill>
                  <a:srgbClr val="000000"/>
                </a:solidFill>
                <a:latin typeface="Microsoft Sans Serif"/>
              </a:rPr>
              <a:t>В,Г</a:t>
            </a:r>
            <a:r>
              <a:rPr lang="uk-UA" sz="2400" spc="197" dirty="0">
                <a:solidFill>
                  <a:srgbClr val="000000"/>
                </a:solidFill>
                <a:latin typeface="Microsoft Sans Serif"/>
              </a:rPr>
              <a:t> </a:t>
            </a:r>
            <a:r>
              <a:rPr lang="uk-UA" sz="2400" spc="-1" dirty="0">
                <a:solidFill>
                  <a:srgbClr val="000000"/>
                </a:solidFill>
                <a:latin typeface="Verdana"/>
              </a:rPr>
              <a:t>класи</a:t>
            </a:r>
            <a:r>
              <a:rPr lang="uk-UA" sz="2400" spc="412" dirty="0">
                <a:solidFill>
                  <a:srgbClr val="000000"/>
                </a:solidFill>
                <a:latin typeface="Verdana"/>
              </a:rPr>
              <a:t> </a:t>
            </a:r>
            <a:r>
              <a:rPr lang="uk-UA" sz="2400" spc="-1" dirty="0">
                <a:solidFill>
                  <a:srgbClr val="000000"/>
                </a:solidFill>
                <a:latin typeface="Verdana"/>
              </a:rPr>
              <a:t>з</a:t>
            </a:r>
            <a:r>
              <a:rPr lang="uk-UA" sz="2400" spc="412" dirty="0">
                <a:solidFill>
                  <a:srgbClr val="000000"/>
                </a:solidFill>
                <a:latin typeface="Verdana"/>
              </a:rPr>
              <a:t> </a:t>
            </a:r>
            <a:r>
              <a:rPr lang="uk-UA" sz="2400" spc="-12" dirty="0">
                <a:solidFill>
                  <a:srgbClr val="000000"/>
                </a:solidFill>
                <a:latin typeface="Verdana"/>
              </a:rPr>
              <a:t>поглибленим </a:t>
            </a:r>
            <a:r>
              <a:rPr lang="uk-UA" sz="2400" spc="-1" dirty="0">
                <a:solidFill>
                  <a:srgbClr val="000000"/>
                </a:solidFill>
                <a:latin typeface="Verdana"/>
              </a:rPr>
              <a:t>вивченням</a:t>
            </a:r>
            <a:r>
              <a:rPr lang="uk-UA" sz="2400" spc="-72" dirty="0">
                <a:solidFill>
                  <a:srgbClr val="000000"/>
                </a:solidFill>
                <a:latin typeface="Verdana"/>
              </a:rPr>
              <a:t>  </a:t>
            </a:r>
            <a:r>
              <a:rPr lang="uk-UA" sz="2400" spc="-1" dirty="0">
                <a:solidFill>
                  <a:srgbClr val="000000"/>
                </a:solidFill>
                <a:latin typeface="Verdana"/>
              </a:rPr>
              <a:t>біології</a:t>
            </a:r>
            <a:r>
              <a:rPr lang="uk-UA" sz="2400" spc="-60" dirty="0">
                <a:solidFill>
                  <a:srgbClr val="000000"/>
                </a:solidFill>
                <a:latin typeface="Verdana"/>
              </a:rPr>
              <a:t>  </a:t>
            </a:r>
            <a:r>
              <a:rPr lang="uk-UA" sz="2400" spc="-1" dirty="0">
                <a:solidFill>
                  <a:srgbClr val="000000"/>
                </a:solidFill>
                <a:latin typeface="Verdana"/>
              </a:rPr>
              <a:t>та</a:t>
            </a:r>
            <a:r>
              <a:rPr lang="uk-UA" sz="2400" spc="-72" dirty="0">
                <a:solidFill>
                  <a:srgbClr val="000000"/>
                </a:solidFill>
                <a:latin typeface="Verdana"/>
              </a:rPr>
              <a:t>  </a:t>
            </a:r>
            <a:r>
              <a:rPr lang="uk-UA" sz="2400" spc="-1" dirty="0">
                <a:solidFill>
                  <a:srgbClr val="000000"/>
                </a:solidFill>
                <a:latin typeface="Verdana"/>
              </a:rPr>
              <a:t>хімії</a:t>
            </a:r>
            <a:r>
              <a:rPr lang="uk-UA" sz="2400" spc="-66" dirty="0">
                <a:solidFill>
                  <a:srgbClr val="000000"/>
                </a:solidFill>
                <a:latin typeface="Verdana"/>
              </a:rPr>
              <a:t>  </a:t>
            </a:r>
            <a:r>
              <a:rPr lang="uk-UA" sz="2400" spc="-1" dirty="0">
                <a:solidFill>
                  <a:srgbClr val="000000"/>
                </a:solidFill>
                <a:latin typeface="Verdana"/>
              </a:rPr>
              <a:t>(у</a:t>
            </a:r>
            <a:r>
              <a:rPr lang="uk-UA" sz="2400" spc="-60" dirty="0">
                <a:solidFill>
                  <a:srgbClr val="000000"/>
                </a:solidFill>
                <a:latin typeface="Verdana"/>
              </a:rPr>
              <a:t>  </a:t>
            </a:r>
            <a:r>
              <a:rPr lang="uk-UA" sz="2400" spc="-1" dirty="0">
                <a:solidFill>
                  <a:srgbClr val="000000"/>
                </a:solidFill>
                <a:latin typeface="Verdana"/>
              </a:rPr>
              <a:t>8-х</a:t>
            </a:r>
            <a:r>
              <a:rPr lang="uk-UA" sz="2400" spc="-60" dirty="0">
                <a:solidFill>
                  <a:srgbClr val="000000"/>
                </a:solidFill>
                <a:latin typeface="Verdana"/>
              </a:rPr>
              <a:t>  </a:t>
            </a:r>
            <a:r>
              <a:rPr lang="uk-UA" sz="2400" spc="-1" dirty="0">
                <a:solidFill>
                  <a:srgbClr val="000000"/>
                </a:solidFill>
                <a:latin typeface="Verdana"/>
              </a:rPr>
              <a:t>класах</a:t>
            </a:r>
            <a:r>
              <a:rPr lang="uk-UA" sz="2400" spc="-75" dirty="0">
                <a:solidFill>
                  <a:srgbClr val="000000"/>
                </a:solidFill>
                <a:latin typeface="Verdana"/>
              </a:rPr>
              <a:t>  </a:t>
            </a:r>
            <a:r>
              <a:rPr lang="uk-UA" sz="2400" spc="-26" dirty="0">
                <a:solidFill>
                  <a:srgbClr val="000000"/>
                </a:solidFill>
                <a:latin typeface="Verdana"/>
              </a:rPr>
              <a:t>на </a:t>
            </a:r>
            <a:r>
              <a:rPr lang="uk-UA" sz="2400" spc="-1" dirty="0">
                <a:solidFill>
                  <a:srgbClr val="000000"/>
                </a:solidFill>
                <a:latin typeface="Verdana"/>
              </a:rPr>
              <a:t>біологію</a:t>
            </a:r>
            <a:r>
              <a:rPr lang="uk-UA" sz="2400" spc="-35" dirty="0">
                <a:solidFill>
                  <a:srgbClr val="000000"/>
                </a:solidFill>
                <a:latin typeface="Verdana"/>
              </a:rPr>
              <a:t> </a:t>
            </a:r>
            <a:r>
              <a:rPr lang="uk-UA" sz="2400" spc="-1" dirty="0">
                <a:solidFill>
                  <a:srgbClr val="000000"/>
                </a:solidFill>
                <a:latin typeface="Verdana"/>
              </a:rPr>
              <a:t>виділено</a:t>
            </a:r>
            <a:r>
              <a:rPr lang="uk-UA" sz="2400" spc="-15" dirty="0">
                <a:solidFill>
                  <a:srgbClr val="000000"/>
                </a:solidFill>
                <a:latin typeface="Verdana"/>
              </a:rPr>
              <a:t> </a:t>
            </a:r>
            <a:r>
              <a:rPr lang="uk-UA" sz="2400" spc="-1" dirty="0">
                <a:solidFill>
                  <a:srgbClr val="000000"/>
                </a:solidFill>
                <a:latin typeface="Verdana"/>
              </a:rPr>
              <a:t>3</a:t>
            </a:r>
            <a:r>
              <a:rPr lang="uk-UA" sz="2400" spc="-26" dirty="0">
                <a:solidFill>
                  <a:srgbClr val="000000"/>
                </a:solidFill>
                <a:latin typeface="Verdana"/>
              </a:rPr>
              <a:t> </a:t>
            </a:r>
            <a:r>
              <a:rPr lang="uk-UA" sz="2400" spc="-1" dirty="0">
                <a:solidFill>
                  <a:srgbClr val="000000"/>
                </a:solidFill>
                <a:latin typeface="Verdana"/>
              </a:rPr>
              <a:t>год.,</a:t>
            </a:r>
            <a:r>
              <a:rPr lang="uk-UA" sz="2400" spc="-41" dirty="0">
                <a:solidFill>
                  <a:srgbClr val="000000"/>
                </a:solidFill>
                <a:latin typeface="Verdana"/>
              </a:rPr>
              <a:t> </a:t>
            </a:r>
            <a:r>
              <a:rPr lang="uk-UA" sz="2400" spc="-1" dirty="0">
                <a:solidFill>
                  <a:srgbClr val="000000"/>
                </a:solidFill>
                <a:latin typeface="Verdana"/>
              </a:rPr>
              <a:t>на</a:t>
            </a:r>
            <a:r>
              <a:rPr lang="uk-UA" sz="2400" spc="-35" dirty="0">
                <a:solidFill>
                  <a:srgbClr val="000000"/>
                </a:solidFill>
                <a:latin typeface="Verdana"/>
              </a:rPr>
              <a:t> </a:t>
            </a:r>
            <a:r>
              <a:rPr lang="uk-UA" sz="2400" spc="-1" dirty="0">
                <a:solidFill>
                  <a:srgbClr val="000000"/>
                </a:solidFill>
                <a:latin typeface="Verdana"/>
              </a:rPr>
              <a:t>хімію</a:t>
            </a:r>
            <a:r>
              <a:rPr lang="uk-UA" sz="2400" spc="-32" dirty="0">
                <a:solidFill>
                  <a:srgbClr val="000000"/>
                </a:solidFill>
                <a:latin typeface="Verdana"/>
              </a:rPr>
              <a:t> </a:t>
            </a:r>
            <a:r>
              <a:rPr lang="uk-UA" sz="2400" spc="-1" dirty="0">
                <a:solidFill>
                  <a:srgbClr val="000000"/>
                </a:solidFill>
                <a:latin typeface="Verdana"/>
              </a:rPr>
              <a:t>-</a:t>
            </a:r>
            <a:r>
              <a:rPr lang="uk-UA" sz="2400" spc="-26" dirty="0">
                <a:solidFill>
                  <a:srgbClr val="000000"/>
                </a:solidFill>
                <a:latin typeface="Verdana"/>
              </a:rPr>
              <a:t> </a:t>
            </a:r>
            <a:r>
              <a:rPr lang="uk-UA" sz="2400" spc="-1" dirty="0">
                <a:solidFill>
                  <a:srgbClr val="000000"/>
                </a:solidFill>
                <a:latin typeface="Verdana"/>
              </a:rPr>
              <a:t>4</a:t>
            </a:r>
            <a:r>
              <a:rPr lang="uk-UA" sz="2400" spc="-7" dirty="0">
                <a:solidFill>
                  <a:srgbClr val="000000"/>
                </a:solidFill>
                <a:latin typeface="Verdana"/>
              </a:rPr>
              <a:t> </a:t>
            </a:r>
            <a:r>
              <a:rPr lang="uk-UA" sz="2400" spc="-1" dirty="0">
                <a:solidFill>
                  <a:srgbClr val="000000"/>
                </a:solidFill>
                <a:latin typeface="Verdana"/>
              </a:rPr>
              <a:t>год.;</a:t>
            </a:r>
            <a:r>
              <a:rPr lang="uk-UA" sz="2400" spc="-41" dirty="0">
                <a:solidFill>
                  <a:srgbClr val="000000"/>
                </a:solidFill>
                <a:latin typeface="Verdana"/>
              </a:rPr>
              <a:t> </a:t>
            </a:r>
            <a:r>
              <a:rPr lang="uk-UA" sz="2400" spc="-1" dirty="0">
                <a:solidFill>
                  <a:srgbClr val="000000"/>
                </a:solidFill>
                <a:latin typeface="Verdana"/>
              </a:rPr>
              <a:t>у</a:t>
            </a:r>
            <a:r>
              <a:rPr lang="uk-UA" sz="2400" spc="-15" dirty="0">
                <a:solidFill>
                  <a:srgbClr val="000000"/>
                </a:solidFill>
                <a:latin typeface="Verdana"/>
              </a:rPr>
              <a:t> </a:t>
            </a:r>
            <a:r>
              <a:rPr lang="uk-UA" sz="2400" spc="-26" dirty="0">
                <a:solidFill>
                  <a:srgbClr val="000000"/>
                </a:solidFill>
                <a:latin typeface="Verdana"/>
              </a:rPr>
              <a:t>9- </a:t>
            </a:r>
            <a:r>
              <a:rPr lang="uk-UA" sz="2400" spc="-1" dirty="0">
                <a:solidFill>
                  <a:srgbClr val="000000"/>
                </a:solidFill>
                <a:latin typeface="Verdana"/>
              </a:rPr>
              <a:t>х</a:t>
            </a:r>
            <a:r>
              <a:rPr lang="uk-UA" sz="2400" spc="-15" dirty="0">
                <a:solidFill>
                  <a:srgbClr val="000000"/>
                </a:solidFill>
                <a:latin typeface="Verdana"/>
              </a:rPr>
              <a:t> </a:t>
            </a:r>
            <a:r>
              <a:rPr lang="uk-UA" sz="2400" spc="-1" dirty="0">
                <a:solidFill>
                  <a:srgbClr val="000000"/>
                </a:solidFill>
                <a:latin typeface="Verdana"/>
              </a:rPr>
              <a:t>класах</a:t>
            </a:r>
            <a:r>
              <a:rPr lang="uk-UA" sz="2400" spc="-7" dirty="0">
                <a:solidFill>
                  <a:srgbClr val="000000"/>
                </a:solidFill>
                <a:latin typeface="Verdana"/>
              </a:rPr>
              <a:t> </a:t>
            </a:r>
            <a:r>
              <a:rPr lang="uk-UA" sz="2400" spc="-1" dirty="0">
                <a:solidFill>
                  <a:srgbClr val="000000"/>
                </a:solidFill>
                <a:latin typeface="Verdana"/>
              </a:rPr>
              <a:t>на</a:t>
            </a:r>
            <a:r>
              <a:rPr lang="uk-UA" sz="2400" spc="-21" dirty="0">
                <a:solidFill>
                  <a:srgbClr val="000000"/>
                </a:solidFill>
                <a:latin typeface="Verdana"/>
              </a:rPr>
              <a:t> </a:t>
            </a:r>
            <a:r>
              <a:rPr lang="uk-UA" sz="2400" spc="-12" dirty="0">
                <a:solidFill>
                  <a:srgbClr val="000000"/>
                </a:solidFill>
                <a:latin typeface="Verdana"/>
              </a:rPr>
              <a:t>біологію-</a:t>
            </a:r>
            <a:r>
              <a:rPr lang="uk-UA" sz="2400" spc="-1" dirty="0">
                <a:solidFill>
                  <a:srgbClr val="000000"/>
                </a:solidFill>
                <a:latin typeface="Verdana"/>
              </a:rPr>
              <a:t>3</a:t>
            </a:r>
            <a:r>
              <a:rPr lang="uk-UA" sz="2400" spc="7" dirty="0">
                <a:solidFill>
                  <a:srgbClr val="000000"/>
                </a:solidFill>
                <a:latin typeface="Verdana"/>
              </a:rPr>
              <a:t> </a:t>
            </a:r>
            <a:r>
              <a:rPr lang="uk-UA" sz="2400" spc="-1" dirty="0">
                <a:solidFill>
                  <a:srgbClr val="000000"/>
                </a:solidFill>
                <a:latin typeface="Verdana"/>
              </a:rPr>
              <a:t>год.,</a:t>
            </a:r>
            <a:r>
              <a:rPr lang="uk-UA" sz="2400" spc="-26" dirty="0">
                <a:solidFill>
                  <a:srgbClr val="000000"/>
                </a:solidFill>
                <a:latin typeface="Verdana"/>
              </a:rPr>
              <a:t> </a:t>
            </a:r>
            <a:r>
              <a:rPr lang="uk-UA" sz="2400" spc="-1" dirty="0">
                <a:solidFill>
                  <a:srgbClr val="000000"/>
                </a:solidFill>
                <a:latin typeface="Verdana"/>
              </a:rPr>
              <a:t>на</a:t>
            </a:r>
            <a:r>
              <a:rPr lang="uk-UA" sz="2400" spc="-26" dirty="0">
                <a:solidFill>
                  <a:srgbClr val="000000"/>
                </a:solidFill>
                <a:latin typeface="Verdana"/>
              </a:rPr>
              <a:t> </a:t>
            </a:r>
            <a:r>
              <a:rPr lang="uk-UA" sz="2400" spc="-12" dirty="0">
                <a:solidFill>
                  <a:srgbClr val="000000"/>
                </a:solidFill>
                <a:latin typeface="Verdana"/>
              </a:rPr>
              <a:t>хімію-</a:t>
            </a:r>
            <a:r>
              <a:rPr lang="uk-UA" sz="2400" spc="-1" dirty="0">
                <a:solidFill>
                  <a:srgbClr val="000000"/>
                </a:solidFill>
                <a:latin typeface="Verdana"/>
              </a:rPr>
              <a:t>4</a:t>
            </a:r>
            <a:r>
              <a:rPr lang="uk-UA" sz="2400" spc="7" dirty="0">
                <a:solidFill>
                  <a:srgbClr val="000000"/>
                </a:solidFill>
                <a:latin typeface="Verdana"/>
              </a:rPr>
              <a:t> </a:t>
            </a:r>
            <a:r>
              <a:rPr lang="uk-UA" sz="2400" spc="-12" dirty="0">
                <a:solidFill>
                  <a:srgbClr val="000000"/>
                </a:solidFill>
                <a:latin typeface="Verdana"/>
              </a:rPr>
              <a:t>год.)</a:t>
            </a:r>
            <a:endParaRPr lang="uk-UA" sz="2400" spc="-1" dirty="0"/>
          </a:p>
          <a:p>
            <a:pPr marL="2710080">
              <a:lnSpc>
                <a:spcPct val="100000"/>
              </a:lnSpc>
              <a:spcBef>
                <a:spcPts val="51"/>
              </a:spcBef>
              <a:tabLst>
                <a:tab pos="3054960" algn="l"/>
                <a:tab pos="3055680" algn="l"/>
              </a:tabLst>
            </a:pPr>
            <a:endParaRPr lang="uk-UA" sz="2400" b="0" strike="noStrike" spc="-1" dirty="0">
              <a:latin typeface="Arial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1" name="object 56"/>
          <p:cNvGrpSpPr/>
          <p:nvPr/>
        </p:nvGrpSpPr>
        <p:grpSpPr>
          <a:xfrm>
            <a:off x="0" y="0"/>
            <a:ext cx="9140040" cy="6857280"/>
            <a:chOff x="0" y="0"/>
            <a:chExt cx="9140040" cy="6857280"/>
          </a:xfrm>
        </p:grpSpPr>
        <p:pic>
          <p:nvPicPr>
            <p:cNvPr id="702" name="object 57"/>
            <p:cNvPicPr/>
            <p:nvPr/>
          </p:nvPicPr>
          <p:blipFill>
            <a:blip r:embed="rId2"/>
            <a:stretch/>
          </p:blipFill>
          <p:spPr>
            <a:xfrm>
              <a:off x="0" y="0"/>
              <a:ext cx="9140040" cy="6857280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703" name="object 58"/>
          <p:cNvSpPr/>
          <p:nvPr/>
        </p:nvSpPr>
        <p:spPr>
          <a:xfrm>
            <a:off x="720000" y="180000"/>
            <a:ext cx="7773840" cy="1169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26640" rIns="0" bIns="0" anchor="t">
            <a:spAutoFit/>
          </a:bodyPr>
          <a:lstStyle/>
          <a:p>
            <a:pPr marL="12600" algn="ctr">
              <a:lnSpc>
                <a:spcPts val="2860"/>
              </a:lnSpc>
              <a:spcBef>
                <a:spcPts val="210"/>
              </a:spcBef>
            </a:pPr>
            <a:endParaRPr lang="uk-UA" sz="1800" b="0" strike="noStrike" spc="-1">
              <a:latin typeface="Arial"/>
            </a:endParaRPr>
          </a:p>
          <a:p>
            <a:pPr marL="12600" algn="ctr">
              <a:lnSpc>
                <a:spcPts val="2860"/>
              </a:lnSpc>
              <a:spcBef>
                <a:spcPts val="210"/>
              </a:spcBef>
            </a:pPr>
            <a:endParaRPr lang="uk-UA" sz="1800" b="0" strike="noStrike" spc="-1">
              <a:latin typeface="Arial"/>
            </a:endParaRPr>
          </a:p>
          <a:p>
            <a:pPr marL="12600" algn="ctr">
              <a:lnSpc>
                <a:spcPts val="2860"/>
              </a:lnSpc>
              <a:spcBef>
                <a:spcPts val="210"/>
              </a:spcBef>
            </a:pPr>
            <a:endParaRPr lang="uk-UA" sz="1800" b="0" strike="noStrike" spc="-1">
              <a:latin typeface="Arial"/>
            </a:endParaRPr>
          </a:p>
        </p:txBody>
      </p:sp>
      <p:sp>
        <p:nvSpPr>
          <p:cNvPr id="704" name="TextBox 552"/>
          <p:cNvSpPr/>
          <p:nvPr/>
        </p:nvSpPr>
        <p:spPr>
          <a:xfrm>
            <a:off x="322200" y="254160"/>
            <a:ext cx="8569800" cy="1095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just">
              <a:lnSpc>
                <a:spcPct val="100000"/>
              </a:lnSpc>
            </a:pPr>
            <a:endParaRPr lang="uk-UA" b="0" strike="noStrike" spc="-1" dirty="0">
              <a:latin typeface="Arial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05" y="1349280"/>
            <a:ext cx="7154007" cy="5058107"/>
          </a:xfrm>
          <a:prstGeom prst="rect">
            <a:avLst/>
          </a:prstGeom>
        </p:spPr>
      </p:pic>
      <p:sp>
        <p:nvSpPr>
          <p:cNvPr id="5" name="Прямокутник 4"/>
          <p:cNvSpPr/>
          <p:nvPr/>
        </p:nvSpPr>
        <p:spPr>
          <a:xfrm>
            <a:off x="322200" y="180000"/>
            <a:ext cx="838723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400" b="1" dirty="0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Нагородження переможців фінальних змагань із військово-спортивного багатоборства серед школярів м.Львова.</a:t>
            </a:r>
          </a:p>
          <a:p>
            <a:r>
              <a:rPr lang="uk-UA" sz="1400" b="1" dirty="0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Вітаємо Терешка Ярослава, учня 11-А класу з </a:t>
            </a:r>
            <a:r>
              <a:rPr lang="en-US" sz="1400" b="1" dirty="0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II </a:t>
            </a:r>
            <a:r>
              <a:rPr lang="uk-UA" sz="1400" b="1" dirty="0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місцем в абсолютній категорії фінальних змагань!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1" name="object 56"/>
          <p:cNvGrpSpPr/>
          <p:nvPr/>
        </p:nvGrpSpPr>
        <p:grpSpPr>
          <a:xfrm>
            <a:off x="0" y="0"/>
            <a:ext cx="9140040" cy="6857280"/>
            <a:chOff x="0" y="0"/>
            <a:chExt cx="9140040" cy="6857280"/>
          </a:xfrm>
        </p:grpSpPr>
        <p:pic>
          <p:nvPicPr>
            <p:cNvPr id="702" name="object 57"/>
            <p:cNvPicPr/>
            <p:nvPr/>
          </p:nvPicPr>
          <p:blipFill>
            <a:blip r:embed="rId2"/>
            <a:stretch/>
          </p:blipFill>
          <p:spPr>
            <a:xfrm>
              <a:off x="0" y="0"/>
              <a:ext cx="9140040" cy="6857280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703" name="object 58"/>
          <p:cNvSpPr/>
          <p:nvPr/>
        </p:nvSpPr>
        <p:spPr>
          <a:xfrm>
            <a:off x="720000" y="180000"/>
            <a:ext cx="7773840" cy="1169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26640" rIns="0" bIns="0" anchor="t">
            <a:spAutoFit/>
          </a:bodyPr>
          <a:lstStyle/>
          <a:p>
            <a:pPr marL="12600" algn="ctr">
              <a:lnSpc>
                <a:spcPts val="2860"/>
              </a:lnSpc>
              <a:spcBef>
                <a:spcPts val="210"/>
              </a:spcBef>
            </a:pPr>
            <a:endParaRPr lang="uk-UA" sz="1800" b="0" strike="noStrike" spc="-1">
              <a:latin typeface="Arial"/>
            </a:endParaRPr>
          </a:p>
          <a:p>
            <a:pPr marL="12600" algn="ctr">
              <a:lnSpc>
                <a:spcPts val="2860"/>
              </a:lnSpc>
              <a:spcBef>
                <a:spcPts val="210"/>
              </a:spcBef>
            </a:pPr>
            <a:endParaRPr lang="uk-UA" sz="1800" b="0" strike="noStrike" spc="-1">
              <a:latin typeface="Arial"/>
            </a:endParaRPr>
          </a:p>
          <a:p>
            <a:pPr marL="12600" algn="ctr">
              <a:lnSpc>
                <a:spcPts val="2860"/>
              </a:lnSpc>
              <a:spcBef>
                <a:spcPts val="210"/>
              </a:spcBef>
            </a:pPr>
            <a:endParaRPr lang="uk-UA" sz="1800" b="0" strike="noStrike" spc="-1">
              <a:latin typeface="Arial"/>
            </a:endParaRPr>
          </a:p>
        </p:txBody>
      </p:sp>
      <p:sp>
        <p:nvSpPr>
          <p:cNvPr id="704" name="TextBox 552"/>
          <p:cNvSpPr/>
          <p:nvPr/>
        </p:nvSpPr>
        <p:spPr>
          <a:xfrm>
            <a:off x="322200" y="254160"/>
            <a:ext cx="8569800" cy="1095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just">
              <a:lnSpc>
                <a:spcPct val="100000"/>
              </a:lnSpc>
            </a:pPr>
            <a:endParaRPr lang="uk-UA" b="0" strike="noStrike" spc="-1" dirty="0">
              <a:latin typeface="Arial"/>
            </a:endParaRPr>
          </a:p>
        </p:txBody>
      </p:sp>
      <p:sp>
        <p:nvSpPr>
          <p:cNvPr id="5" name="Прямокутник 4"/>
          <p:cNvSpPr/>
          <p:nvPr/>
        </p:nvSpPr>
        <p:spPr>
          <a:xfrm>
            <a:off x="322200" y="180000"/>
            <a:ext cx="838723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600" b="1" dirty="0" smtClean="0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Шкільна ліга зі стрільби!</a:t>
            </a:r>
          </a:p>
          <a:p>
            <a:r>
              <a:rPr lang="uk-UA" sz="1400" b="1" dirty="0" smtClean="0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Визначено 9 найкращих стрільців-школярів міста, серед них Батура Даніїл, учень 11-Б класу (ІІ місце).</a:t>
            </a:r>
            <a:endParaRPr lang="uk-UA" sz="1400" b="1" dirty="0">
              <a:solidFill>
                <a:srgbClr val="0000FF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289" y="1129441"/>
            <a:ext cx="7788300" cy="5506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59999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1" name="object 56"/>
          <p:cNvGrpSpPr/>
          <p:nvPr/>
        </p:nvGrpSpPr>
        <p:grpSpPr>
          <a:xfrm>
            <a:off x="0" y="0"/>
            <a:ext cx="9140040" cy="6857280"/>
            <a:chOff x="0" y="0"/>
            <a:chExt cx="9140040" cy="6857280"/>
          </a:xfrm>
        </p:grpSpPr>
        <p:pic>
          <p:nvPicPr>
            <p:cNvPr id="702" name="object 57"/>
            <p:cNvPicPr/>
            <p:nvPr/>
          </p:nvPicPr>
          <p:blipFill>
            <a:blip r:embed="rId2"/>
            <a:stretch/>
          </p:blipFill>
          <p:spPr>
            <a:xfrm>
              <a:off x="0" y="0"/>
              <a:ext cx="9140040" cy="6857280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703" name="object 58"/>
          <p:cNvSpPr/>
          <p:nvPr/>
        </p:nvSpPr>
        <p:spPr>
          <a:xfrm>
            <a:off x="720000" y="180000"/>
            <a:ext cx="7773840" cy="1169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26640" rIns="0" bIns="0" anchor="t">
            <a:spAutoFit/>
          </a:bodyPr>
          <a:lstStyle/>
          <a:p>
            <a:pPr marL="12600" algn="ctr">
              <a:lnSpc>
                <a:spcPts val="2860"/>
              </a:lnSpc>
              <a:spcBef>
                <a:spcPts val="210"/>
              </a:spcBef>
            </a:pPr>
            <a:endParaRPr lang="uk-UA" sz="1800" b="0" strike="noStrike" spc="-1">
              <a:latin typeface="Arial"/>
            </a:endParaRPr>
          </a:p>
          <a:p>
            <a:pPr marL="12600" algn="ctr">
              <a:lnSpc>
                <a:spcPts val="2860"/>
              </a:lnSpc>
              <a:spcBef>
                <a:spcPts val="210"/>
              </a:spcBef>
            </a:pPr>
            <a:endParaRPr lang="uk-UA" sz="1800" b="0" strike="noStrike" spc="-1">
              <a:latin typeface="Arial"/>
            </a:endParaRPr>
          </a:p>
          <a:p>
            <a:pPr marL="12600" algn="ctr">
              <a:lnSpc>
                <a:spcPts val="2860"/>
              </a:lnSpc>
              <a:spcBef>
                <a:spcPts val="210"/>
              </a:spcBef>
            </a:pPr>
            <a:endParaRPr lang="uk-UA" sz="1800" b="0" strike="noStrike" spc="-1">
              <a:latin typeface="Arial"/>
            </a:endParaRPr>
          </a:p>
        </p:txBody>
      </p:sp>
      <p:sp>
        <p:nvSpPr>
          <p:cNvPr id="704" name="TextBox 552"/>
          <p:cNvSpPr/>
          <p:nvPr/>
        </p:nvSpPr>
        <p:spPr>
          <a:xfrm>
            <a:off x="322200" y="254160"/>
            <a:ext cx="8569800" cy="1095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just">
              <a:lnSpc>
                <a:spcPct val="100000"/>
              </a:lnSpc>
            </a:pPr>
            <a:endParaRPr lang="uk-UA" b="0" strike="noStrike" spc="-1" dirty="0">
              <a:latin typeface="Arial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406" y="1190997"/>
            <a:ext cx="7627544" cy="5392913"/>
          </a:xfrm>
          <a:prstGeom prst="rect">
            <a:avLst/>
          </a:prstGeom>
        </p:spPr>
      </p:pic>
      <p:sp>
        <p:nvSpPr>
          <p:cNvPr id="4" name="Прямокутник 3"/>
          <p:cNvSpPr/>
          <p:nvPr/>
        </p:nvSpPr>
        <p:spPr>
          <a:xfrm>
            <a:off x="393826" y="180000"/>
            <a:ext cx="849817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600" b="1" dirty="0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Учні нашої школи взяли участь у тереновій грі «Молодь пам'ятає Шухевича», присвяченій річниці загибелі головнокомандувача УПА.</a:t>
            </a:r>
          </a:p>
          <a:p>
            <a:r>
              <a:rPr lang="uk-UA" sz="1600" b="1" dirty="0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Команда учнів Сихівського району посіла перше місце.</a:t>
            </a:r>
          </a:p>
        </p:txBody>
      </p:sp>
    </p:spTree>
    <p:extLst>
      <p:ext uri="{BB962C8B-B14F-4D97-AF65-F5344CB8AC3E}">
        <p14:creationId xmlns:p14="http://schemas.microsoft.com/office/powerpoint/2010/main" val="18223329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1" name="object 56"/>
          <p:cNvGrpSpPr/>
          <p:nvPr/>
        </p:nvGrpSpPr>
        <p:grpSpPr>
          <a:xfrm>
            <a:off x="0" y="0"/>
            <a:ext cx="9140040" cy="6857280"/>
            <a:chOff x="0" y="0"/>
            <a:chExt cx="9140040" cy="6857280"/>
          </a:xfrm>
        </p:grpSpPr>
        <p:pic>
          <p:nvPicPr>
            <p:cNvPr id="702" name="object 57"/>
            <p:cNvPicPr/>
            <p:nvPr/>
          </p:nvPicPr>
          <p:blipFill>
            <a:blip r:embed="rId2"/>
            <a:stretch/>
          </p:blipFill>
          <p:spPr>
            <a:xfrm>
              <a:off x="0" y="0"/>
              <a:ext cx="9140040" cy="6857280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703" name="object 58"/>
          <p:cNvSpPr/>
          <p:nvPr/>
        </p:nvSpPr>
        <p:spPr>
          <a:xfrm>
            <a:off x="720000" y="180000"/>
            <a:ext cx="7773840" cy="1169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26640" rIns="0" bIns="0" anchor="t">
            <a:spAutoFit/>
          </a:bodyPr>
          <a:lstStyle/>
          <a:p>
            <a:pPr marL="12600" algn="ctr">
              <a:lnSpc>
                <a:spcPts val="2860"/>
              </a:lnSpc>
              <a:spcBef>
                <a:spcPts val="210"/>
              </a:spcBef>
            </a:pPr>
            <a:endParaRPr lang="uk-UA" sz="1800" b="0" strike="noStrike" spc="-1">
              <a:latin typeface="Arial"/>
            </a:endParaRPr>
          </a:p>
          <a:p>
            <a:pPr marL="12600" algn="ctr">
              <a:lnSpc>
                <a:spcPts val="2860"/>
              </a:lnSpc>
              <a:spcBef>
                <a:spcPts val="210"/>
              </a:spcBef>
            </a:pPr>
            <a:endParaRPr lang="uk-UA" sz="1800" b="0" strike="noStrike" spc="-1">
              <a:latin typeface="Arial"/>
            </a:endParaRPr>
          </a:p>
          <a:p>
            <a:pPr marL="12600" algn="ctr">
              <a:lnSpc>
                <a:spcPts val="2860"/>
              </a:lnSpc>
              <a:spcBef>
                <a:spcPts val="210"/>
              </a:spcBef>
            </a:pPr>
            <a:endParaRPr lang="uk-UA" sz="1800" b="0" strike="noStrike" spc="-1">
              <a:latin typeface="Arial"/>
            </a:endParaRPr>
          </a:p>
        </p:txBody>
      </p:sp>
      <p:sp>
        <p:nvSpPr>
          <p:cNvPr id="704" name="TextBox 552"/>
          <p:cNvSpPr/>
          <p:nvPr/>
        </p:nvSpPr>
        <p:spPr>
          <a:xfrm>
            <a:off x="322200" y="254160"/>
            <a:ext cx="8569800" cy="1095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just">
              <a:lnSpc>
                <a:spcPct val="100000"/>
              </a:lnSpc>
            </a:pPr>
            <a:r>
              <a:rPr lang="uk-UA" b="1" strike="noStrike" spc="-1" dirty="0">
                <a:solidFill>
                  <a:srgbClr val="2B12C0"/>
                </a:solidFill>
                <a:latin typeface="Verdana"/>
                <a:ea typeface="Verdana"/>
              </a:rPr>
              <a:t>Українська вишиванка — це про любов, про боротьбу і про перемогу.  Це наш генетичний код! Це символ вільних людей!</a:t>
            </a:r>
            <a:endParaRPr lang="uk-UA" b="0" strike="noStrike" spc="-1" dirty="0">
              <a:latin typeface="Arial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794" y="1169943"/>
            <a:ext cx="7405735" cy="5236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34109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1" name="object 56"/>
          <p:cNvGrpSpPr/>
          <p:nvPr/>
        </p:nvGrpSpPr>
        <p:grpSpPr>
          <a:xfrm>
            <a:off x="0" y="0"/>
            <a:ext cx="9140040" cy="6857280"/>
            <a:chOff x="0" y="0"/>
            <a:chExt cx="9140040" cy="6857280"/>
          </a:xfrm>
        </p:grpSpPr>
        <p:pic>
          <p:nvPicPr>
            <p:cNvPr id="702" name="object 57"/>
            <p:cNvPicPr/>
            <p:nvPr/>
          </p:nvPicPr>
          <p:blipFill>
            <a:blip r:embed="rId2"/>
            <a:stretch/>
          </p:blipFill>
          <p:spPr>
            <a:xfrm>
              <a:off x="0" y="0"/>
              <a:ext cx="9140040" cy="6857280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703" name="object 58"/>
          <p:cNvSpPr/>
          <p:nvPr/>
        </p:nvSpPr>
        <p:spPr>
          <a:xfrm>
            <a:off x="720000" y="180000"/>
            <a:ext cx="7773840" cy="1169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26640" rIns="0" bIns="0" anchor="t">
            <a:spAutoFit/>
          </a:bodyPr>
          <a:lstStyle/>
          <a:p>
            <a:pPr marL="12600" algn="ctr">
              <a:lnSpc>
                <a:spcPts val="2860"/>
              </a:lnSpc>
              <a:spcBef>
                <a:spcPts val="210"/>
              </a:spcBef>
            </a:pPr>
            <a:endParaRPr lang="uk-UA" sz="1800" b="0" strike="noStrike" spc="-1">
              <a:latin typeface="Arial"/>
            </a:endParaRPr>
          </a:p>
          <a:p>
            <a:pPr marL="12600" algn="ctr">
              <a:lnSpc>
                <a:spcPts val="2860"/>
              </a:lnSpc>
              <a:spcBef>
                <a:spcPts val="210"/>
              </a:spcBef>
            </a:pPr>
            <a:endParaRPr lang="uk-UA" sz="1800" b="0" strike="noStrike" spc="-1">
              <a:latin typeface="Arial"/>
            </a:endParaRPr>
          </a:p>
          <a:p>
            <a:pPr marL="12600" algn="ctr">
              <a:lnSpc>
                <a:spcPts val="2860"/>
              </a:lnSpc>
              <a:spcBef>
                <a:spcPts val="210"/>
              </a:spcBef>
            </a:pPr>
            <a:endParaRPr lang="uk-UA" sz="1800" b="0" strike="noStrike" spc="-1">
              <a:latin typeface="Arial"/>
            </a:endParaRPr>
          </a:p>
        </p:txBody>
      </p:sp>
      <p:sp>
        <p:nvSpPr>
          <p:cNvPr id="704" name="TextBox 552"/>
          <p:cNvSpPr/>
          <p:nvPr/>
        </p:nvSpPr>
        <p:spPr>
          <a:xfrm>
            <a:off x="552260" y="254160"/>
            <a:ext cx="8339740" cy="601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just">
              <a:lnSpc>
                <a:spcPct val="100000"/>
              </a:lnSpc>
            </a:pPr>
            <a:r>
              <a:rPr lang="uk-UA" sz="3200" b="1" spc="-1" dirty="0">
                <a:solidFill>
                  <a:srgbClr val="2B12C0"/>
                </a:solidFill>
                <a:latin typeface="Verdana"/>
                <a:ea typeface="Verdana"/>
              </a:rPr>
              <a:t>День Української хустки</a:t>
            </a:r>
            <a:endParaRPr lang="uk-UA" sz="3200" b="0" strike="noStrike" spc="-1" dirty="0">
              <a:latin typeface="Arial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260" y="1110240"/>
            <a:ext cx="7369521" cy="5210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24188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1" name="object 56"/>
          <p:cNvGrpSpPr/>
          <p:nvPr/>
        </p:nvGrpSpPr>
        <p:grpSpPr>
          <a:xfrm>
            <a:off x="0" y="0"/>
            <a:ext cx="9140040" cy="6857280"/>
            <a:chOff x="0" y="0"/>
            <a:chExt cx="9140040" cy="6857280"/>
          </a:xfrm>
        </p:grpSpPr>
        <p:pic>
          <p:nvPicPr>
            <p:cNvPr id="702" name="object 57"/>
            <p:cNvPicPr/>
            <p:nvPr/>
          </p:nvPicPr>
          <p:blipFill>
            <a:blip r:embed="rId2"/>
            <a:stretch/>
          </p:blipFill>
          <p:spPr>
            <a:xfrm>
              <a:off x="0" y="0"/>
              <a:ext cx="9140040" cy="6857280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703" name="object 58"/>
          <p:cNvSpPr/>
          <p:nvPr/>
        </p:nvSpPr>
        <p:spPr>
          <a:xfrm>
            <a:off x="720000" y="180000"/>
            <a:ext cx="7773840" cy="1169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26640" rIns="0" bIns="0" anchor="t">
            <a:spAutoFit/>
          </a:bodyPr>
          <a:lstStyle/>
          <a:p>
            <a:pPr marL="12600" algn="ctr">
              <a:lnSpc>
                <a:spcPts val="2860"/>
              </a:lnSpc>
              <a:spcBef>
                <a:spcPts val="210"/>
              </a:spcBef>
            </a:pPr>
            <a:endParaRPr lang="uk-UA" sz="1800" b="0" strike="noStrike" spc="-1">
              <a:latin typeface="Arial"/>
            </a:endParaRPr>
          </a:p>
          <a:p>
            <a:pPr marL="12600" algn="ctr">
              <a:lnSpc>
                <a:spcPts val="2860"/>
              </a:lnSpc>
              <a:spcBef>
                <a:spcPts val="210"/>
              </a:spcBef>
            </a:pPr>
            <a:endParaRPr lang="uk-UA" sz="1800" b="0" strike="noStrike" spc="-1">
              <a:latin typeface="Arial"/>
            </a:endParaRPr>
          </a:p>
          <a:p>
            <a:pPr marL="12600" algn="ctr">
              <a:lnSpc>
                <a:spcPts val="2860"/>
              </a:lnSpc>
              <a:spcBef>
                <a:spcPts val="210"/>
              </a:spcBef>
            </a:pPr>
            <a:endParaRPr lang="uk-UA" sz="1800" b="0" strike="noStrike" spc="-1">
              <a:latin typeface="Arial"/>
            </a:endParaRPr>
          </a:p>
        </p:txBody>
      </p:sp>
      <p:sp>
        <p:nvSpPr>
          <p:cNvPr id="704" name="TextBox 552"/>
          <p:cNvSpPr/>
          <p:nvPr/>
        </p:nvSpPr>
        <p:spPr>
          <a:xfrm>
            <a:off x="552260" y="254160"/>
            <a:ext cx="8339740" cy="601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just">
              <a:lnSpc>
                <a:spcPct val="100000"/>
              </a:lnSpc>
            </a:pPr>
            <a:endParaRPr lang="uk-UA" sz="2400" b="0" strike="noStrike" spc="-1" dirty="0">
              <a:latin typeface="Arial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00" y="1423440"/>
            <a:ext cx="7224667" cy="5108065"/>
          </a:xfrm>
          <a:prstGeom prst="rect">
            <a:avLst/>
          </a:prstGeom>
        </p:spPr>
      </p:pic>
      <p:sp>
        <p:nvSpPr>
          <p:cNvPr id="4" name="Прямокутник 3"/>
          <p:cNvSpPr/>
          <p:nvPr/>
        </p:nvSpPr>
        <p:spPr>
          <a:xfrm>
            <a:off x="304220" y="372372"/>
            <a:ext cx="858778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</a:rPr>
              <a:t>Літературно-мистецьке свято до Дня української мови та писемності </a:t>
            </a:r>
          </a:p>
          <a:p>
            <a:pPr algn="ctr"/>
            <a:r>
              <a:rPr lang="ru-RU" sz="1600" dirty="0">
                <a:solidFill>
                  <a:srgbClr val="05050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«Мова вмирає, коли наступне покоління втрачає розуміння значення слів»</a:t>
            </a:r>
          </a:p>
          <a:p>
            <a:pPr algn="ctr"/>
            <a:r>
              <a:rPr lang="ru-RU" sz="1600" b="1" i="1" dirty="0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(учителі Бациц О.М., Гарват С.В.) </a:t>
            </a:r>
            <a:endParaRPr lang="uk-UA" sz="1600" b="1" i="1" dirty="0">
              <a:solidFill>
                <a:srgbClr val="0000FF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ru-RU" dirty="0"/>
              <a:t>  </a:t>
            </a:r>
            <a:endParaRPr lang="uk-UA" dirty="0"/>
          </a:p>
        </p:txBody>
      </p:sp>
      <p:sp>
        <p:nvSpPr>
          <p:cNvPr id="5" name="Прямокутник 4"/>
          <p:cNvSpPr/>
          <p:nvPr/>
        </p:nvSpPr>
        <p:spPr>
          <a:xfrm>
            <a:off x="353776" y="395308"/>
            <a:ext cx="80116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92647436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1" name="object 56"/>
          <p:cNvGrpSpPr/>
          <p:nvPr/>
        </p:nvGrpSpPr>
        <p:grpSpPr>
          <a:xfrm>
            <a:off x="0" y="0"/>
            <a:ext cx="9140040" cy="6857280"/>
            <a:chOff x="0" y="0"/>
            <a:chExt cx="9140040" cy="6857280"/>
          </a:xfrm>
        </p:grpSpPr>
        <p:pic>
          <p:nvPicPr>
            <p:cNvPr id="702" name="object 57"/>
            <p:cNvPicPr/>
            <p:nvPr/>
          </p:nvPicPr>
          <p:blipFill>
            <a:blip r:embed="rId2"/>
            <a:stretch/>
          </p:blipFill>
          <p:spPr>
            <a:xfrm>
              <a:off x="0" y="0"/>
              <a:ext cx="9140040" cy="6857280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703" name="object 58"/>
          <p:cNvSpPr/>
          <p:nvPr/>
        </p:nvSpPr>
        <p:spPr>
          <a:xfrm>
            <a:off x="720000" y="180000"/>
            <a:ext cx="7773840" cy="1169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26640" rIns="0" bIns="0" anchor="t">
            <a:spAutoFit/>
          </a:bodyPr>
          <a:lstStyle/>
          <a:p>
            <a:pPr marL="12600" algn="ctr">
              <a:lnSpc>
                <a:spcPts val="2860"/>
              </a:lnSpc>
              <a:spcBef>
                <a:spcPts val="210"/>
              </a:spcBef>
            </a:pPr>
            <a:endParaRPr lang="uk-UA" sz="1800" b="0" strike="noStrike" spc="-1">
              <a:latin typeface="Arial"/>
            </a:endParaRPr>
          </a:p>
          <a:p>
            <a:pPr marL="12600" algn="ctr">
              <a:lnSpc>
                <a:spcPts val="2860"/>
              </a:lnSpc>
              <a:spcBef>
                <a:spcPts val="210"/>
              </a:spcBef>
            </a:pPr>
            <a:endParaRPr lang="uk-UA" sz="1800" b="0" strike="noStrike" spc="-1">
              <a:latin typeface="Arial"/>
            </a:endParaRPr>
          </a:p>
          <a:p>
            <a:pPr marL="12600" algn="ctr">
              <a:lnSpc>
                <a:spcPts val="2860"/>
              </a:lnSpc>
              <a:spcBef>
                <a:spcPts val="210"/>
              </a:spcBef>
            </a:pPr>
            <a:endParaRPr lang="uk-UA" sz="1800" b="0" strike="noStrike" spc="-1">
              <a:latin typeface="Arial"/>
            </a:endParaRPr>
          </a:p>
        </p:txBody>
      </p:sp>
      <p:sp>
        <p:nvSpPr>
          <p:cNvPr id="704" name="TextBox 552"/>
          <p:cNvSpPr/>
          <p:nvPr/>
        </p:nvSpPr>
        <p:spPr>
          <a:xfrm>
            <a:off x="552260" y="254160"/>
            <a:ext cx="8339740" cy="601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just">
              <a:lnSpc>
                <a:spcPct val="100000"/>
              </a:lnSpc>
            </a:pPr>
            <a:endParaRPr lang="uk-UA" sz="2400" b="0" strike="noStrike" spc="-1" dirty="0">
              <a:latin typeface="Arial"/>
            </a:endParaRPr>
          </a:p>
        </p:txBody>
      </p:sp>
      <p:sp>
        <p:nvSpPr>
          <p:cNvPr id="4" name="Прямокутник 3"/>
          <p:cNvSpPr/>
          <p:nvPr/>
        </p:nvSpPr>
        <p:spPr>
          <a:xfrm>
            <a:off x="304220" y="372372"/>
            <a:ext cx="8587780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solidFill>
                  <a:srgbClr val="05050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Літературно-мистецьке свято </a:t>
            </a:r>
          </a:p>
          <a:p>
            <a:pPr algn="ctr"/>
            <a:r>
              <a:rPr lang="ru-RU" sz="1600" dirty="0">
                <a:solidFill>
                  <a:srgbClr val="05050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«Бринить, співає наша мова, чарує, вабить і пʼянить», </a:t>
            </a:r>
          </a:p>
          <a:p>
            <a:pPr algn="ctr"/>
            <a:r>
              <a:rPr lang="ru-RU" sz="1600" dirty="0">
                <a:solidFill>
                  <a:srgbClr val="05050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приурочене Міжнародному дню рідної мови. </a:t>
            </a:r>
          </a:p>
          <a:p>
            <a:pPr algn="ctr"/>
            <a:r>
              <a:rPr lang="ru-RU" sz="1600" b="1" i="1" dirty="0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(учителі Саєнко І.Я., Жеребецька І.Б., Матус Л.М., Бриж В.Ю.) </a:t>
            </a:r>
            <a:endParaRPr lang="uk-UA" sz="1600" b="1" i="1" dirty="0">
              <a:solidFill>
                <a:srgbClr val="0000FF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</a:rPr>
              <a:t>  </a:t>
            </a:r>
            <a:endParaRPr lang="uk-UA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5" name="Прямокутник 4"/>
          <p:cNvSpPr/>
          <p:nvPr/>
        </p:nvSpPr>
        <p:spPr>
          <a:xfrm>
            <a:off x="353776" y="395308"/>
            <a:ext cx="80116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uk-UA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00" y="1603440"/>
            <a:ext cx="7125077" cy="5037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99682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1" name="object 56"/>
          <p:cNvGrpSpPr/>
          <p:nvPr/>
        </p:nvGrpSpPr>
        <p:grpSpPr>
          <a:xfrm>
            <a:off x="0" y="0"/>
            <a:ext cx="9140040" cy="6857280"/>
            <a:chOff x="0" y="0"/>
            <a:chExt cx="9140040" cy="6857280"/>
          </a:xfrm>
        </p:grpSpPr>
        <p:pic>
          <p:nvPicPr>
            <p:cNvPr id="702" name="object 57"/>
            <p:cNvPicPr/>
            <p:nvPr/>
          </p:nvPicPr>
          <p:blipFill>
            <a:blip r:embed="rId2"/>
            <a:stretch/>
          </p:blipFill>
          <p:spPr>
            <a:xfrm>
              <a:off x="0" y="0"/>
              <a:ext cx="9140040" cy="6857280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703" name="object 58"/>
          <p:cNvSpPr/>
          <p:nvPr/>
        </p:nvSpPr>
        <p:spPr>
          <a:xfrm>
            <a:off x="720000" y="180000"/>
            <a:ext cx="7773840" cy="1169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26640" rIns="0" bIns="0" anchor="t">
            <a:spAutoFit/>
          </a:bodyPr>
          <a:lstStyle/>
          <a:p>
            <a:pPr marL="12600" algn="ctr">
              <a:lnSpc>
                <a:spcPts val="2860"/>
              </a:lnSpc>
              <a:spcBef>
                <a:spcPts val="210"/>
              </a:spcBef>
            </a:pPr>
            <a:endParaRPr lang="uk-UA" sz="1800" b="0" strike="noStrike" spc="-1">
              <a:latin typeface="Arial"/>
            </a:endParaRPr>
          </a:p>
          <a:p>
            <a:pPr marL="12600" algn="ctr">
              <a:lnSpc>
                <a:spcPts val="2860"/>
              </a:lnSpc>
              <a:spcBef>
                <a:spcPts val="210"/>
              </a:spcBef>
            </a:pPr>
            <a:endParaRPr lang="uk-UA" sz="1800" b="0" strike="noStrike" spc="-1">
              <a:latin typeface="Arial"/>
            </a:endParaRPr>
          </a:p>
          <a:p>
            <a:pPr marL="12600" algn="ctr">
              <a:lnSpc>
                <a:spcPts val="2860"/>
              </a:lnSpc>
              <a:spcBef>
                <a:spcPts val="210"/>
              </a:spcBef>
            </a:pPr>
            <a:endParaRPr lang="uk-UA" sz="1800" b="0" strike="noStrike" spc="-1">
              <a:latin typeface="Arial"/>
            </a:endParaRPr>
          </a:p>
        </p:txBody>
      </p:sp>
      <p:sp>
        <p:nvSpPr>
          <p:cNvPr id="704" name="TextBox 552"/>
          <p:cNvSpPr/>
          <p:nvPr/>
        </p:nvSpPr>
        <p:spPr>
          <a:xfrm>
            <a:off x="552260" y="254160"/>
            <a:ext cx="8339740" cy="601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just">
              <a:lnSpc>
                <a:spcPct val="100000"/>
              </a:lnSpc>
            </a:pPr>
            <a:endParaRPr lang="uk-UA" sz="2400" b="0" strike="noStrike" spc="-1" dirty="0">
              <a:latin typeface="Arial"/>
            </a:endParaRPr>
          </a:p>
        </p:txBody>
      </p:sp>
      <p:sp>
        <p:nvSpPr>
          <p:cNvPr id="4" name="Прямокутник 3"/>
          <p:cNvSpPr/>
          <p:nvPr/>
        </p:nvSpPr>
        <p:spPr>
          <a:xfrm>
            <a:off x="304220" y="372372"/>
            <a:ext cx="858778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solidFill>
                  <a:srgbClr val="05050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Літературно-музична композиція</a:t>
            </a:r>
          </a:p>
          <a:p>
            <a:pPr algn="ctr"/>
            <a:r>
              <a:rPr lang="ru-RU" sz="1600" dirty="0">
                <a:solidFill>
                  <a:srgbClr val="05050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«Вишиванка - символ України, чистота народної душі». </a:t>
            </a:r>
          </a:p>
          <a:p>
            <a:pPr algn="ctr"/>
            <a:r>
              <a:rPr lang="ru-RU" sz="1600" b="1" i="1" dirty="0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(учитель Ткач І.Є.) </a:t>
            </a:r>
            <a:endParaRPr lang="uk-UA" sz="1600" b="1" i="1" dirty="0">
              <a:solidFill>
                <a:srgbClr val="0000FF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</a:rPr>
              <a:t>  </a:t>
            </a:r>
            <a:endParaRPr lang="uk-UA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5" name="Прямокутник 4"/>
          <p:cNvSpPr/>
          <p:nvPr/>
        </p:nvSpPr>
        <p:spPr>
          <a:xfrm>
            <a:off x="353776" y="395308"/>
            <a:ext cx="80116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uk-UA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00" y="1467492"/>
            <a:ext cx="7360467" cy="5204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86519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1" name="object 56"/>
          <p:cNvGrpSpPr/>
          <p:nvPr/>
        </p:nvGrpSpPr>
        <p:grpSpPr>
          <a:xfrm>
            <a:off x="0" y="0"/>
            <a:ext cx="9140040" cy="6857280"/>
            <a:chOff x="0" y="0"/>
            <a:chExt cx="9140040" cy="6857280"/>
          </a:xfrm>
        </p:grpSpPr>
        <p:pic>
          <p:nvPicPr>
            <p:cNvPr id="702" name="object 57"/>
            <p:cNvPicPr/>
            <p:nvPr/>
          </p:nvPicPr>
          <p:blipFill>
            <a:blip r:embed="rId2"/>
            <a:stretch/>
          </p:blipFill>
          <p:spPr>
            <a:xfrm>
              <a:off x="0" y="0"/>
              <a:ext cx="9140040" cy="6857280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703" name="object 58"/>
          <p:cNvSpPr/>
          <p:nvPr/>
        </p:nvSpPr>
        <p:spPr>
          <a:xfrm>
            <a:off x="720000" y="180000"/>
            <a:ext cx="7773840" cy="1169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26640" rIns="0" bIns="0" anchor="t">
            <a:spAutoFit/>
          </a:bodyPr>
          <a:lstStyle/>
          <a:p>
            <a:pPr marL="12600" algn="ctr">
              <a:lnSpc>
                <a:spcPts val="2860"/>
              </a:lnSpc>
              <a:spcBef>
                <a:spcPts val="210"/>
              </a:spcBef>
            </a:pPr>
            <a:endParaRPr lang="uk-UA" sz="1800" b="0" strike="noStrike" spc="-1">
              <a:latin typeface="Arial"/>
            </a:endParaRPr>
          </a:p>
          <a:p>
            <a:pPr marL="12600" algn="ctr">
              <a:lnSpc>
                <a:spcPts val="2860"/>
              </a:lnSpc>
              <a:spcBef>
                <a:spcPts val="210"/>
              </a:spcBef>
            </a:pPr>
            <a:endParaRPr lang="uk-UA" sz="1800" b="0" strike="noStrike" spc="-1">
              <a:latin typeface="Arial"/>
            </a:endParaRPr>
          </a:p>
          <a:p>
            <a:pPr marL="12600" algn="ctr">
              <a:lnSpc>
                <a:spcPts val="2860"/>
              </a:lnSpc>
              <a:spcBef>
                <a:spcPts val="210"/>
              </a:spcBef>
            </a:pPr>
            <a:endParaRPr lang="uk-UA" sz="1800" b="0" strike="noStrike" spc="-1">
              <a:latin typeface="Arial"/>
            </a:endParaRPr>
          </a:p>
        </p:txBody>
      </p:sp>
      <p:sp>
        <p:nvSpPr>
          <p:cNvPr id="704" name="TextBox 552"/>
          <p:cNvSpPr/>
          <p:nvPr/>
        </p:nvSpPr>
        <p:spPr>
          <a:xfrm>
            <a:off x="552260" y="254160"/>
            <a:ext cx="8339740" cy="601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just">
              <a:lnSpc>
                <a:spcPct val="100000"/>
              </a:lnSpc>
            </a:pPr>
            <a:endParaRPr lang="uk-UA" sz="2400" b="0" strike="noStrike" spc="-1" dirty="0">
              <a:latin typeface="Arial"/>
            </a:endParaRPr>
          </a:p>
        </p:txBody>
      </p:sp>
      <p:sp>
        <p:nvSpPr>
          <p:cNvPr id="4" name="Прямокутник 3"/>
          <p:cNvSpPr/>
          <p:nvPr/>
        </p:nvSpPr>
        <p:spPr>
          <a:xfrm>
            <a:off x="304220" y="372372"/>
            <a:ext cx="858778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latin typeface="Verdana" panose="020B0604030504040204" pitchFamily="34" charset="0"/>
                <a:ea typeface="Verdana" panose="020B0604030504040204" pitchFamily="34" charset="0"/>
              </a:rPr>
              <a:t>Літературно-музична композиція «Іду з дитинства до Тараса»</a:t>
            </a:r>
            <a:r>
              <a:rPr lang="ru-RU" sz="2000" dirty="0">
                <a:solidFill>
                  <a:srgbClr val="05050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. </a:t>
            </a:r>
          </a:p>
          <a:p>
            <a:pPr algn="ctr"/>
            <a:r>
              <a:rPr lang="ru-RU" sz="1600" b="1" i="1" dirty="0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(учитель Паляниця І.І.) </a:t>
            </a:r>
            <a:endParaRPr lang="uk-UA" sz="1600" b="1" i="1" dirty="0">
              <a:solidFill>
                <a:srgbClr val="0000FF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</a:rPr>
              <a:t>  </a:t>
            </a:r>
            <a:endParaRPr lang="uk-UA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5" name="Прямокутник 4"/>
          <p:cNvSpPr/>
          <p:nvPr/>
        </p:nvSpPr>
        <p:spPr>
          <a:xfrm>
            <a:off x="353776" y="395308"/>
            <a:ext cx="80116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uk-UA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260" y="1295702"/>
            <a:ext cx="7396681" cy="5229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439482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1" name="object 56"/>
          <p:cNvGrpSpPr/>
          <p:nvPr/>
        </p:nvGrpSpPr>
        <p:grpSpPr>
          <a:xfrm>
            <a:off x="0" y="0"/>
            <a:ext cx="9140040" cy="6857280"/>
            <a:chOff x="0" y="0"/>
            <a:chExt cx="9140040" cy="6857280"/>
          </a:xfrm>
        </p:grpSpPr>
        <p:pic>
          <p:nvPicPr>
            <p:cNvPr id="702" name="object 57"/>
            <p:cNvPicPr/>
            <p:nvPr/>
          </p:nvPicPr>
          <p:blipFill>
            <a:blip r:embed="rId2"/>
            <a:stretch/>
          </p:blipFill>
          <p:spPr>
            <a:xfrm>
              <a:off x="0" y="0"/>
              <a:ext cx="9140040" cy="6857280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703" name="object 58"/>
          <p:cNvSpPr/>
          <p:nvPr/>
        </p:nvSpPr>
        <p:spPr>
          <a:xfrm>
            <a:off x="720000" y="180000"/>
            <a:ext cx="7773840" cy="1169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26640" rIns="0" bIns="0" anchor="t">
            <a:spAutoFit/>
          </a:bodyPr>
          <a:lstStyle/>
          <a:p>
            <a:pPr marL="12600" algn="ctr">
              <a:lnSpc>
                <a:spcPts val="2860"/>
              </a:lnSpc>
              <a:spcBef>
                <a:spcPts val="210"/>
              </a:spcBef>
            </a:pPr>
            <a:endParaRPr lang="uk-UA" sz="1800" b="0" strike="noStrike" spc="-1">
              <a:latin typeface="Arial"/>
            </a:endParaRPr>
          </a:p>
          <a:p>
            <a:pPr marL="12600" algn="ctr">
              <a:lnSpc>
                <a:spcPts val="2860"/>
              </a:lnSpc>
              <a:spcBef>
                <a:spcPts val="210"/>
              </a:spcBef>
            </a:pPr>
            <a:endParaRPr lang="uk-UA" sz="1800" b="0" strike="noStrike" spc="-1">
              <a:latin typeface="Arial"/>
            </a:endParaRPr>
          </a:p>
          <a:p>
            <a:pPr marL="12600" algn="ctr">
              <a:lnSpc>
                <a:spcPts val="2860"/>
              </a:lnSpc>
              <a:spcBef>
                <a:spcPts val="210"/>
              </a:spcBef>
            </a:pPr>
            <a:endParaRPr lang="uk-UA" sz="1800" b="0" strike="noStrike" spc="-1">
              <a:latin typeface="Arial"/>
            </a:endParaRPr>
          </a:p>
        </p:txBody>
      </p:sp>
      <p:sp>
        <p:nvSpPr>
          <p:cNvPr id="704" name="TextBox 552"/>
          <p:cNvSpPr/>
          <p:nvPr/>
        </p:nvSpPr>
        <p:spPr>
          <a:xfrm>
            <a:off x="552260" y="254160"/>
            <a:ext cx="8339740" cy="601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just">
              <a:lnSpc>
                <a:spcPct val="100000"/>
              </a:lnSpc>
            </a:pPr>
            <a:endParaRPr lang="uk-UA" sz="2400" b="0" strike="noStrike" spc="-1" dirty="0">
              <a:latin typeface="Arial"/>
            </a:endParaRPr>
          </a:p>
        </p:txBody>
      </p:sp>
      <p:sp>
        <p:nvSpPr>
          <p:cNvPr id="4" name="Прямокутник 3"/>
          <p:cNvSpPr/>
          <p:nvPr/>
        </p:nvSpPr>
        <p:spPr>
          <a:xfrm>
            <a:off x="304220" y="372372"/>
            <a:ext cx="858778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</a:rPr>
              <a:t>Вифлеємський вогонь миру традиційно передали наші друзі з Пласту. Вони прийшли з ліхтарем і світлом своїх сердець. Світлом, яке завжди перемагає темряву</a:t>
            </a:r>
            <a:endParaRPr lang="uk-UA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5" name="Прямокутник 4"/>
          <p:cNvSpPr/>
          <p:nvPr/>
        </p:nvSpPr>
        <p:spPr>
          <a:xfrm>
            <a:off x="353776" y="395308"/>
            <a:ext cx="80116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uk-UA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461" y="1423440"/>
            <a:ext cx="7324253" cy="5178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94428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5" name="object 4"/>
          <p:cNvGrpSpPr/>
          <p:nvPr/>
        </p:nvGrpSpPr>
        <p:grpSpPr>
          <a:xfrm>
            <a:off x="1440" y="-7200"/>
            <a:ext cx="9141480" cy="6864120"/>
            <a:chOff x="1440" y="-7200"/>
            <a:chExt cx="9141480" cy="6864120"/>
          </a:xfrm>
        </p:grpSpPr>
        <p:pic>
          <p:nvPicPr>
            <p:cNvPr id="376" name="object 5"/>
            <p:cNvPicPr/>
            <p:nvPr/>
          </p:nvPicPr>
          <p:blipFill>
            <a:blip r:embed="rId2"/>
            <a:stretch/>
          </p:blipFill>
          <p:spPr>
            <a:xfrm>
              <a:off x="7625880" y="3217320"/>
              <a:ext cx="1367280" cy="363888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377" name="object 6"/>
            <p:cNvSpPr/>
            <p:nvPr/>
          </p:nvSpPr>
          <p:spPr>
            <a:xfrm>
              <a:off x="7714440" y="3330720"/>
              <a:ext cx="1196640" cy="3522600"/>
            </a:xfrm>
            <a:custGeom>
              <a:avLst/>
              <a:gdLst/>
              <a:ahLst/>
              <a:cxnLst/>
              <a:rect l="l" t="t" r="r" b="b"/>
              <a:pathLst>
                <a:path w="1198245" h="3520440">
                  <a:moveTo>
                    <a:pt x="1197831" y="0"/>
                  </a:moveTo>
                  <a:lnTo>
                    <a:pt x="1129889" y="18297"/>
                  </a:lnTo>
                  <a:lnTo>
                    <a:pt x="1091180" y="30901"/>
                  </a:lnTo>
                  <a:lnTo>
                    <a:pt x="1049895" y="46196"/>
                  </a:lnTo>
                  <a:lnTo>
                    <a:pt x="1006469" y="64472"/>
                  </a:lnTo>
                  <a:lnTo>
                    <a:pt x="961339" y="86019"/>
                  </a:lnTo>
                  <a:lnTo>
                    <a:pt x="914940" y="111128"/>
                  </a:lnTo>
                  <a:lnTo>
                    <a:pt x="867710" y="140088"/>
                  </a:lnTo>
                  <a:lnTo>
                    <a:pt x="820084" y="173191"/>
                  </a:lnTo>
                  <a:lnTo>
                    <a:pt x="772499" y="210726"/>
                  </a:lnTo>
                  <a:lnTo>
                    <a:pt x="725391" y="252984"/>
                  </a:lnTo>
                  <a:lnTo>
                    <a:pt x="681975" y="297086"/>
                  </a:lnTo>
                  <a:lnTo>
                    <a:pt x="642215" y="342493"/>
                  </a:lnTo>
                  <a:lnTo>
                    <a:pt x="605954" y="388959"/>
                  </a:lnTo>
                  <a:lnTo>
                    <a:pt x="573036" y="436236"/>
                  </a:lnTo>
                  <a:lnTo>
                    <a:pt x="543307" y="484076"/>
                  </a:lnTo>
                  <a:lnTo>
                    <a:pt x="516611" y="532232"/>
                  </a:lnTo>
                  <a:lnTo>
                    <a:pt x="492792" y="580457"/>
                  </a:lnTo>
                  <a:lnTo>
                    <a:pt x="471696" y="628504"/>
                  </a:lnTo>
                  <a:lnTo>
                    <a:pt x="453166" y="676124"/>
                  </a:lnTo>
                  <a:lnTo>
                    <a:pt x="437047" y="723071"/>
                  </a:lnTo>
                  <a:lnTo>
                    <a:pt x="423185" y="769097"/>
                  </a:lnTo>
                  <a:lnTo>
                    <a:pt x="411423" y="813955"/>
                  </a:lnTo>
                  <a:lnTo>
                    <a:pt x="401606" y="857397"/>
                  </a:lnTo>
                  <a:lnTo>
                    <a:pt x="393578" y="899176"/>
                  </a:lnTo>
                  <a:lnTo>
                    <a:pt x="387185" y="939045"/>
                  </a:lnTo>
                  <a:lnTo>
                    <a:pt x="378681" y="1012063"/>
                  </a:lnTo>
                  <a:lnTo>
                    <a:pt x="374217" y="1077327"/>
                  </a:lnTo>
                  <a:lnTo>
                    <a:pt x="372453" y="1138729"/>
                  </a:lnTo>
                  <a:lnTo>
                    <a:pt x="373138" y="1196607"/>
                  </a:lnTo>
                  <a:lnTo>
                    <a:pt x="376021" y="1251303"/>
                  </a:lnTo>
                  <a:lnTo>
                    <a:pt x="380853" y="1303156"/>
                  </a:lnTo>
                  <a:lnTo>
                    <a:pt x="387382" y="1352508"/>
                  </a:lnTo>
                  <a:lnTo>
                    <a:pt x="395360" y="1399699"/>
                  </a:lnTo>
                  <a:lnTo>
                    <a:pt x="404535" y="1445070"/>
                  </a:lnTo>
                  <a:lnTo>
                    <a:pt x="414657" y="1488960"/>
                  </a:lnTo>
                  <a:lnTo>
                    <a:pt x="425476" y="1531711"/>
                  </a:lnTo>
                  <a:lnTo>
                    <a:pt x="436741" y="1573662"/>
                  </a:lnTo>
                  <a:lnTo>
                    <a:pt x="448203" y="1615155"/>
                  </a:lnTo>
                  <a:lnTo>
                    <a:pt x="459610" y="1656529"/>
                  </a:lnTo>
                  <a:lnTo>
                    <a:pt x="470713" y="1698126"/>
                  </a:lnTo>
                  <a:lnTo>
                    <a:pt x="481262" y="1740285"/>
                  </a:lnTo>
                  <a:lnTo>
                    <a:pt x="491005" y="1783348"/>
                  </a:lnTo>
                  <a:lnTo>
                    <a:pt x="499694" y="1827654"/>
                  </a:lnTo>
                  <a:lnTo>
                    <a:pt x="507076" y="1873545"/>
                  </a:lnTo>
                  <a:lnTo>
                    <a:pt x="512903" y="1921360"/>
                  </a:lnTo>
                  <a:lnTo>
                    <a:pt x="516924" y="1971440"/>
                  </a:lnTo>
                  <a:lnTo>
                    <a:pt x="518889" y="2024126"/>
                  </a:lnTo>
                  <a:lnTo>
                    <a:pt x="518803" y="2095536"/>
                  </a:lnTo>
                  <a:lnTo>
                    <a:pt x="516272" y="2162749"/>
                  </a:lnTo>
                  <a:lnTo>
                    <a:pt x="511443" y="2225982"/>
                  </a:lnTo>
                  <a:lnTo>
                    <a:pt x="504462" y="2285450"/>
                  </a:lnTo>
                  <a:lnTo>
                    <a:pt x="495478" y="2341372"/>
                  </a:lnTo>
                  <a:lnTo>
                    <a:pt x="484636" y="2393965"/>
                  </a:lnTo>
                  <a:lnTo>
                    <a:pt x="472084" y="2443444"/>
                  </a:lnTo>
                  <a:lnTo>
                    <a:pt x="457968" y="2490027"/>
                  </a:lnTo>
                  <a:lnTo>
                    <a:pt x="442435" y="2533930"/>
                  </a:lnTo>
                  <a:lnTo>
                    <a:pt x="425632" y="2575372"/>
                  </a:lnTo>
                  <a:lnTo>
                    <a:pt x="407705" y="2614568"/>
                  </a:lnTo>
                  <a:lnTo>
                    <a:pt x="388803" y="2651736"/>
                  </a:lnTo>
                  <a:lnTo>
                    <a:pt x="369071" y="2687092"/>
                  </a:lnTo>
                  <a:lnTo>
                    <a:pt x="348657" y="2720854"/>
                  </a:lnTo>
                  <a:lnTo>
                    <a:pt x="327707" y="2753237"/>
                  </a:lnTo>
                  <a:lnTo>
                    <a:pt x="284787" y="2814739"/>
                  </a:lnTo>
                  <a:lnTo>
                    <a:pt x="236366" y="2878437"/>
                  </a:lnTo>
                  <a:lnTo>
                    <a:pt x="207802" y="2912495"/>
                  </a:lnTo>
                  <a:lnTo>
                    <a:pt x="178213" y="2947414"/>
                  </a:lnTo>
                  <a:lnTo>
                    <a:pt x="148396" y="2984142"/>
                  </a:lnTo>
                  <a:lnTo>
                    <a:pt x="119145" y="3023629"/>
                  </a:lnTo>
                  <a:lnTo>
                    <a:pt x="91256" y="3066823"/>
                  </a:lnTo>
                  <a:lnTo>
                    <a:pt x="65525" y="3114673"/>
                  </a:lnTo>
                  <a:lnTo>
                    <a:pt x="42746" y="3168128"/>
                  </a:lnTo>
                  <a:lnTo>
                    <a:pt x="23716" y="3228136"/>
                  </a:lnTo>
                  <a:lnTo>
                    <a:pt x="13038" y="3276073"/>
                  </a:lnTo>
                  <a:lnTo>
                    <a:pt x="5522" y="3324554"/>
                  </a:lnTo>
                  <a:lnTo>
                    <a:pt x="1173" y="3373405"/>
                  </a:lnTo>
                  <a:lnTo>
                    <a:pt x="0" y="3422452"/>
                  </a:lnTo>
                  <a:lnTo>
                    <a:pt x="2008" y="3471522"/>
                  </a:lnTo>
                  <a:lnTo>
                    <a:pt x="7206" y="3520439"/>
                  </a:lnTo>
                </a:path>
              </a:pathLst>
            </a:custGeom>
            <a:noFill/>
            <a:ln w="18288">
              <a:solidFill>
                <a:srgbClr val="FCD25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uk-UA"/>
            </a:p>
          </p:txBody>
        </p:sp>
        <p:pic>
          <p:nvPicPr>
            <p:cNvPr id="378" name="object 7"/>
            <p:cNvPicPr/>
            <p:nvPr/>
          </p:nvPicPr>
          <p:blipFill>
            <a:blip r:embed="rId3"/>
            <a:stretch/>
          </p:blipFill>
          <p:spPr>
            <a:xfrm>
              <a:off x="7753320" y="3037680"/>
              <a:ext cx="1388880" cy="381852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379" name="object 8"/>
            <p:cNvSpPr/>
            <p:nvPr/>
          </p:nvSpPr>
          <p:spPr>
            <a:xfrm>
              <a:off x="7945200" y="3147480"/>
              <a:ext cx="1193760" cy="3703320"/>
            </a:xfrm>
            <a:custGeom>
              <a:avLst/>
              <a:gdLst/>
              <a:ahLst/>
              <a:cxnLst/>
              <a:rect l="l" t="t" r="r" b="b"/>
              <a:pathLst>
                <a:path w="1195070" h="3700779">
                  <a:moveTo>
                    <a:pt x="1194783" y="0"/>
                  </a:moveTo>
                  <a:lnTo>
                    <a:pt x="1127002" y="19244"/>
                  </a:lnTo>
                  <a:lnTo>
                    <a:pt x="1088389" y="32484"/>
                  </a:lnTo>
                  <a:lnTo>
                    <a:pt x="1047206" y="48546"/>
                  </a:lnTo>
                  <a:lnTo>
                    <a:pt x="1003889" y="67734"/>
                  </a:lnTo>
                  <a:lnTo>
                    <a:pt x="958871" y="90356"/>
                  </a:lnTo>
                  <a:lnTo>
                    <a:pt x="912588" y="116717"/>
                  </a:lnTo>
                  <a:lnTo>
                    <a:pt x="865473" y="147124"/>
                  </a:lnTo>
                  <a:lnTo>
                    <a:pt x="817961" y="181883"/>
                  </a:lnTo>
                  <a:lnTo>
                    <a:pt x="770487" y="221301"/>
                  </a:lnTo>
                  <a:lnTo>
                    <a:pt x="723486" y="265683"/>
                  </a:lnTo>
                  <a:lnTo>
                    <a:pt x="682487" y="309366"/>
                  </a:lnTo>
                  <a:lnTo>
                    <a:pt x="644750" y="354287"/>
                  </a:lnTo>
                  <a:lnTo>
                    <a:pt x="610142" y="400228"/>
                  </a:lnTo>
                  <a:lnTo>
                    <a:pt x="578533" y="446969"/>
                  </a:lnTo>
                  <a:lnTo>
                    <a:pt x="549793" y="494293"/>
                  </a:lnTo>
                  <a:lnTo>
                    <a:pt x="523790" y="541979"/>
                  </a:lnTo>
                  <a:lnTo>
                    <a:pt x="500393" y="589809"/>
                  </a:lnTo>
                  <a:lnTo>
                    <a:pt x="479473" y="637562"/>
                  </a:lnTo>
                  <a:lnTo>
                    <a:pt x="460897" y="685022"/>
                  </a:lnTo>
                  <a:lnTo>
                    <a:pt x="444536" y="731967"/>
                  </a:lnTo>
                  <a:lnTo>
                    <a:pt x="430258" y="778179"/>
                  </a:lnTo>
                  <a:lnTo>
                    <a:pt x="417933" y="823439"/>
                  </a:lnTo>
                  <a:lnTo>
                    <a:pt x="407430" y="867528"/>
                  </a:lnTo>
                  <a:lnTo>
                    <a:pt x="398618" y="910227"/>
                  </a:lnTo>
                  <a:lnTo>
                    <a:pt x="391366" y="951316"/>
                  </a:lnTo>
                  <a:lnTo>
                    <a:pt x="385544" y="990577"/>
                  </a:lnTo>
                  <a:lnTo>
                    <a:pt x="377665" y="1062735"/>
                  </a:lnTo>
                  <a:lnTo>
                    <a:pt x="373358" y="1128231"/>
                  </a:lnTo>
                  <a:lnTo>
                    <a:pt x="371515" y="1190017"/>
                  </a:lnTo>
                  <a:lnTo>
                    <a:pt x="371919" y="1248403"/>
                  </a:lnTo>
                  <a:lnTo>
                    <a:pt x="374353" y="1303701"/>
                  </a:lnTo>
                  <a:lnTo>
                    <a:pt x="378599" y="1356221"/>
                  </a:lnTo>
                  <a:lnTo>
                    <a:pt x="384440" y="1406275"/>
                  </a:lnTo>
                  <a:lnTo>
                    <a:pt x="391659" y="1454173"/>
                  </a:lnTo>
                  <a:lnTo>
                    <a:pt x="400039" y="1500227"/>
                  </a:lnTo>
                  <a:lnTo>
                    <a:pt x="409363" y="1544746"/>
                  </a:lnTo>
                  <a:lnTo>
                    <a:pt x="419413" y="1588042"/>
                  </a:lnTo>
                  <a:lnTo>
                    <a:pt x="429973" y="1630425"/>
                  </a:lnTo>
                  <a:lnTo>
                    <a:pt x="462534" y="1755212"/>
                  </a:lnTo>
                  <a:lnTo>
                    <a:pt x="472959" y="1797055"/>
                  </a:lnTo>
                  <a:lnTo>
                    <a:pt x="482806" y="1839540"/>
                  </a:lnTo>
                  <a:lnTo>
                    <a:pt x="491860" y="1882979"/>
                  </a:lnTo>
                  <a:lnTo>
                    <a:pt x="499903" y="1927681"/>
                  </a:lnTo>
                  <a:lnTo>
                    <a:pt x="506717" y="1973958"/>
                  </a:lnTo>
                  <a:lnTo>
                    <a:pt x="512086" y="2022120"/>
                  </a:lnTo>
                  <a:lnTo>
                    <a:pt x="515792" y="2072479"/>
                  </a:lnTo>
                  <a:lnTo>
                    <a:pt x="517619" y="2125344"/>
                  </a:lnTo>
                  <a:lnTo>
                    <a:pt x="517583" y="2196497"/>
                  </a:lnTo>
                  <a:lnTo>
                    <a:pt x="515355" y="2263682"/>
                  </a:lnTo>
                  <a:lnTo>
                    <a:pt x="511058" y="2327094"/>
                  </a:lnTo>
                  <a:lnTo>
                    <a:pt x="504816" y="2386926"/>
                  </a:lnTo>
                  <a:lnTo>
                    <a:pt x="496754" y="2443372"/>
                  </a:lnTo>
                  <a:lnTo>
                    <a:pt x="486997" y="2496627"/>
                  </a:lnTo>
                  <a:lnTo>
                    <a:pt x="475669" y="2546882"/>
                  </a:lnTo>
                  <a:lnTo>
                    <a:pt x="462894" y="2594333"/>
                  </a:lnTo>
                  <a:lnTo>
                    <a:pt x="448797" y="2639172"/>
                  </a:lnTo>
                  <a:lnTo>
                    <a:pt x="433502" y="2681594"/>
                  </a:lnTo>
                  <a:lnTo>
                    <a:pt x="417134" y="2721792"/>
                  </a:lnTo>
                  <a:lnTo>
                    <a:pt x="399816" y="2759960"/>
                  </a:lnTo>
                  <a:lnTo>
                    <a:pt x="381675" y="2796291"/>
                  </a:lnTo>
                  <a:lnTo>
                    <a:pt x="362833" y="2830980"/>
                  </a:lnTo>
                  <a:lnTo>
                    <a:pt x="343415" y="2864219"/>
                  </a:lnTo>
                  <a:lnTo>
                    <a:pt x="303350" y="2927124"/>
                  </a:lnTo>
                  <a:lnTo>
                    <a:pt x="262476" y="2986557"/>
                  </a:lnTo>
                  <a:lnTo>
                    <a:pt x="238546" y="3018847"/>
                  </a:lnTo>
                  <a:lnTo>
                    <a:pt x="213090" y="3050980"/>
                  </a:lnTo>
                  <a:lnTo>
                    <a:pt x="186684" y="3083684"/>
                  </a:lnTo>
                  <a:lnTo>
                    <a:pt x="159906" y="3117685"/>
                  </a:lnTo>
                  <a:lnTo>
                    <a:pt x="133332" y="3153708"/>
                  </a:lnTo>
                  <a:lnTo>
                    <a:pt x="107540" y="3192481"/>
                  </a:lnTo>
                  <a:lnTo>
                    <a:pt x="83105" y="3234729"/>
                  </a:lnTo>
                  <a:lnTo>
                    <a:pt x="60605" y="3281179"/>
                  </a:lnTo>
                  <a:lnTo>
                    <a:pt x="40616" y="3332558"/>
                  </a:lnTo>
                  <a:lnTo>
                    <a:pt x="23716" y="3389591"/>
                  </a:lnTo>
                  <a:lnTo>
                    <a:pt x="13038" y="3439926"/>
                  </a:lnTo>
                  <a:lnTo>
                    <a:pt x="5522" y="3490832"/>
                  </a:lnTo>
                  <a:lnTo>
                    <a:pt x="1173" y="3542127"/>
                  </a:lnTo>
                  <a:lnTo>
                    <a:pt x="0" y="3593628"/>
                  </a:lnTo>
                  <a:lnTo>
                    <a:pt x="2008" y="3645152"/>
                  </a:lnTo>
                  <a:lnTo>
                    <a:pt x="7206" y="3696515"/>
                  </a:lnTo>
                  <a:lnTo>
                    <a:pt x="1194783" y="3700294"/>
                  </a:lnTo>
                  <a:lnTo>
                    <a:pt x="119478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uk-UA"/>
            </a:p>
          </p:txBody>
        </p:sp>
        <p:pic>
          <p:nvPicPr>
            <p:cNvPr id="380" name="object 9"/>
            <p:cNvPicPr/>
            <p:nvPr/>
          </p:nvPicPr>
          <p:blipFill>
            <a:blip r:embed="rId4"/>
            <a:stretch/>
          </p:blipFill>
          <p:spPr>
            <a:xfrm>
              <a:off x="7863840" y="3577320"/>
              <a:ext cx="1278720" cy="327888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381" name="object 10"/>
            <p:cNvSpPr/>
            <p:nvPr/>
          </p:nvSpPr>
          <p:spPr>
            <a:xfrm>
              <a:off x="8055000" y="3687480"/>
              <a:ext cx="1083960" cy="3169080"/>
            </a:xfrm>
            <a:custGeom>
              <a:avLst/>
              <a:gdLst/>
              <a:ahLst/>
              <a:cxnLst/>
              <a:rect l="l" t="t" r="r" b="b"/>
              <a:pathLst>
                <a:path w="1085215" h="3167379">
                  <a:moveTo>
                    <a:pt x="1084780" y="0"/>
                  </a:moveTo>
                  <a:lnTo>
                    <a:pt x="1076015" y="52158"/>
                  </a:lnTo>
                  <a:lnTo>
                    <a:pt x="1066428" y="104115"/>
                  </a:lnTo>
                  <a:lnTo>
                    <a:pt x="1056021" y="155858"/>
                  </a:lnTo>
                  <a:lnTo>
                    <a:pt x="1044798" y="207374"/>
                  </a:lnTo>
                  <a:lnTo>
                    <a:pt x="1032760" y="258650"/>
                  </a:lnTo>
                  <a:lnTo>
                    <a:pt x="1019911" y="309675"/>
                  </a:lnTo>
                  <a:lnTo>
                    <a:pt x="1006254" y="360435"/>
                  </a:lnTo>
                  <a:lnTo>
                    <a:pt x="991791" y="410919"/>
                  </a:lnTo>
                  <a:lnTo>
                    <a:pt x="976525" y="461113"/>
                  </a:lnTo>
                  <a:lnTo>
                    <a:pt x="960459" y="511006"/>
                  </a:lnTo>
                  <a:lnTo>
                    <a:pt x="943596" y="560584"/>
                  </a:lnTo>
                  <a:lnTo>
                    <a:pt x="925938" y="609836"/>
                  </a:lnTo>
                  <a:lnTo>
                    <a:pt x="907488" y="658749"/>
                  </a:lnTo>
                  <a:lnTo>
                    <a:pt x="884142" y="717409"/>
                  </a:lnTo>
                  <a:lnTo>
                    <a:pt x="860434" y="773692"/>
                  </a:lnTo>
                  <a:lnTo>
                    <a:pt x="836458" y="827667"/>
                  </a:lnTo>
                  <a:lnTo>
                    <a:pt x="812311" y="879403"/>
                  </a:lnTo>
                  <a:lnTo>
                    <a:pt x="788089" y="928967"/>
                  </a:lnTo>
                  <a:lnTo>
                    <a:pt x="763887" y="976429"/>
                  </a:lnTo>
                  <a:lnTo>
                    <a:pt x="739800" y="1021857"/>
                  </a:lnTo>
                  <a:lnTo>
                    <a:pt x="715926" y="1065320"/>
                  </a:lnTo>
                  <a:lnTo>
                    <a:pt x="692359" y="1106887"/>
                  </a:lnTo>
                  <a:lnTo>
                    <a:pt x="669196" y="1146625"/>
                  </a:lnTo>
                  <a:lnTo>
                    <a:pt x="646533" y="1184603"/>
                  </a:lnTo>
                  <a:lnTo>
                    <a:pt x="624464" y="1220891"/>
                  </a:lnTo>
                  <a:lnTo>
                    <a:pt x="582495" y="1288669"/>
                  </a:lnTo>
                  <a:lnTo>
                    <a:pt x="539014" y="1357123"/>
                  </a:lnTo>
                  <a:lnTo>
                    <a:pt x="498381" y="1418594"/>
                  </a:lnTo>
                  <a:lnTo>
                    <a:pt x="460437" y="1473747"/>
                  </a:lnTo>
                  <a:lnTo>
                    <a:pt x="425020" y="1523252"/>
                  </a:lnTo>
                  <a:lnTo>
                    <a:pt x="391971" y="1567774"/>
                  </a:lnTo>
                  <a:lnTo>
                    <a:pt x="361130" y="1607981"/>
                  </a:lnTo>
                  <a:lnTo>
                    <a:pt x="332337" y="1644541"/>
                  </a:lnTo>
                  <a:lnTo>
                    <a:pt x="256647" y="1739010"/>
                  </a:lnTo>
                  <a:lnTo>
                    <a:pt x="234446" y="1767654"/>
                  </a:lnTo>
                  <a:lnTo>
                    <a:pt x="193630" y="1824678"/>
                  </a:lnTo>
                  <a:lnTo>
                    <a:pt x="156526" y="1885799"/>
                  </a:lnTo>
                  <a:lnTo>
                    <a:pt x="121856" y="1956357"/>
                  </a:lnTo>
                  <a:lnTo>
                    <a:pt x="105033" y="1996843"/>
                  </a:lnTo>
                  <a:lnTo>
                    <a:pt x="88338" y="2041690"/>
                  </a:lnTo>
                  <a:lnTo>
                    <a:pt x="69138" y="2098135"/>
                  </a:lnTo>
                  <a:lnTo>
                    <a:pt x="47047" y="2172814"/>
                  </a:lnTo>
                  <a:lnTo>
                    <a:pt x="36066" y="2216510"/>
                  </a:lnTo>
                  <a:lnTo>
                    <a:pt x="25739" y="2264189"/>
                  </a:lnTo>
                  <a:lnTo>
                    <a:pt x="16526" y="2315658"/>
                  </a:lnTo>
                  <a:lnTo>
                    <a:pt x="8886" y="2370725"/>
                  </a:lnTo>
                  <a:lnTo>
                    <a:pt x="3279" y="2429197"/>
                  </a:lnTo>
                  <a:lnTo>
                    <a:pt x="164" y="2490883"/>
                  </a:lnTo>
                  <a:lnTo>
                    <a:pt x="0" y="2555590"/>
                  </a:lnTo>
                  <a:lnTo>
                    <a:pt x="3245" y="2623127"/>
                  </a:lnTo>
                  <a:lnTo>
                    <a:pt x="10360" y="2693301"/>
                  </a:lnTo>
                  <a:lnTo>
                    <a:pt x="17881" y="2743260"/>
                  </a:lnTo>
                  <a:lnTo>
                    <a:pt x="27250" y="2792740"/>
                  </a:lnTo>
                  <a:lnTo>
                    <a:pt x="38446" y="2841680"/>
                  </a:lnTo>
                  <a:lnTo>
                    <a:pt x="51449" y="2890017"/>
                  </a:lnTo>
                  <a:lnTo>
                    <a:pt x="66240" y="2937690"/>
                  </a:lnTo>
                  <a:lnTo>
                    <a:pt x="82799" y="2984636"/>
                  </a:lnTo>
                  <a:lnTo>
                    <a:pt x="101106" y="3030794"/>
                  </a:lnTo>
                  <a:lnTo>
                    <a:pt x="121141" y="3076102"/>
                  </a:lnTo>
                  <a:lnTo>
                    <a:pt x="142884" y="3120498"/>
                  </a:lnTo>
                  <a:lnTo>
                    <a:pt x="166316" y="3163920"/>
                  </a:lnTo>
                  <a:lnTo>
                    <a:pt x="1084780" y="3166853"/>
                  </a:lnTo>
                  <a:lnTo>
                    <a:pt x="1084780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uk-UA"/>
            </a:p>
          </p:txBody>
        </p:sp>
        <p:pic>
          <p:nvPicPr>
            <p:cNvPr id="382" name="object 11"/>
            <p:cNvPicPr/>
            <p:nvPr/>
          </p:nvPicPr>
          <p:blipFill>
            <a:blip r:embed="rId5"/>
            <a:stretch/>
          </p:blipFill>
          <p:spPr>
            <a:xfrm>
              <a:off x="7698960" y="2738520"/>
              <a:ext cx="1443240" cy="411768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383" name="object 12"/>
            <p:cNvSpPr/>
            <p:nvPr/>
          </p:nvSpPr>
          <p:spPr>
            <a:xfrm>
              <a:off x="7790400" y="2985840"/>
              <a:ext cx="1352520" cy="3871080"/>
            </a:xfrm>
            <a:custGeom>
              <a:avLst/>
              <a:gdLst/>
              <a:ahLst/>
              <a:cxnLst/>
              <a:rect l="l" t="t" r="r" b="b"/>
              <a:pathLst>
                <a:path w="1353820" h="3868420">
                  <a:moveTo>
                    <a:pt x="211545" y="3867831"/>
                  </a:moveTo>
                  <a:lnTo>
                    <a:pt x="188488" y="3825662"/>
                  </a:lnTo>
                  <a:lnTo>
                    <a:pt x="166689" y="3782753"/>
                  </a:lnTo>
                  <a:lnTo>
                    <a:pt x="146159" y="3739140"/>
                  </a:lnTo>
                  <a:lnTo>
                    <a:pt x="126911" y="3694858"/>
                  </a:lnTo>
                  <a:lnTo>
                    <a:pt x="108957" y="3649943"/>
                  </a:lnTo>
                  <a:lnTo>
                    <a:pt x="92311" y="3604430"/>
                  </a:lnTo>
                  <a:lnTo>
                    <a:pt x="76983" y="3558355"/>
                  </a:lnTo>
                  <a:lnTo>
                    <a:pt x="62988" y="3511753"/>
                  </a:lnTo>
                  <a:lnTo>
                    <a:pt x="50336" y="3464660"/>
                  </a:lnTo>
                  <a:lnTo>
                    <a:pt x="39042" y="3417111"/>
                  </a:lnTo>
                  <a:lnTo>
                    <a:pt x="29117" y="3369142"/>
                  </a:lnTo>
                  <a:lnTo>
                    <a:pt x="20574" y="3320789"/>
                  </a:lnTo>
                  <a:lnTo>
                    <a:pt x="13425" y="3272087"/>
                  </a:lnTo>
                  <a:lnTo>
                    <a:pt x="6088" y="3203869"/>
                  </a:lnTo>
                  <a:lnTo>
                    <a:pt x="1700" y="3137569"/>
                  </a:lnTo>
                  <a:lnTo>
                    <a:pt x="0" y="3073295"/>
                  </a:lnTo>
                  <a:lnTo>
                    <a:pt x="726" y="3011156"/>
                  </a:lnTo>
                  <a:lnTo>
                    <a:pt x="3619" y="2951261"/>
                  </a:lnTo>
                  <a:lnTo>
                    <a:pt x="8419" y="2893719"/>
                  </a:lnTo>
                  <a:lnTo>
                    <a:pt x="14863" y="2838639"/>
                  </a:lnTo>
                  <a:lnTo>
                    <a:pt x="22693" y="2786130"/>
                  </a:lnTo>
                  <a:lnTo>
                    <a:pt x="31647" y="2736301"/>
                  </a:lnTo>
                  <a:lnTo>
                    <a:pt x="41464" y="2689261"/>
                  </a:lnTo>
                  <a:lnTo>
                    <a:pt x="51885" y="2645118"/>
                  </a:lnTo>
                  <a:lnTo>
                    <a:pt x="62648" y="2603982"/>
                  </a:lnTo>
                  <a:lnTo>
                    <a:pt x="73494" y="2565961"/>
                  </a:lnTo>
                  <a:lnTo>
                    <a:pt x="94389" y="2499701"/>
                  </a:lnTo>
                  <a:lnTo>
                    <a:pt x="112485" y="2447209"/>
                  </a:lnTo>
                  <a:lnTo>
                    <a:pt x="129268" y="2401794"/>
                  </a:lnTo>
                  <a:lnTo>
                    <a:pt x="146126" y="2359947"/>
                  </a:lnTo>
                  <a:lnTo>
                    <a:pt x="163159" y="2321249"/>
                  </a:lnTo>
                  <a:lnTo>
                    <a:pt x="180468" y="2285281"/>
                  </a:lnTo>
                  <a:lnTo>
                    <a:pt x="216319" y="2219862"/>
                  </a:lnTo>
                  <a:lnTo>
                    <a:pt x="254485" y="2160335"/>
                  </a:lnTo>
                  <a:lnTo>
                    <a:pt x="295773" y="2103351"/>
                  </a:lnTo>
                  <a:lnTo>
                    <a:pt x="340989" y="2045556"/>
                  </a:lnTo>
                  <a:lnTo>
                    <a:pt x="365323" y="2015307"/>
                  </a:lnTo>
                  <a:lnTo>
                    <a:pt x="390942" y="1983599"/>
                  </a:lnTo>
                  <a:lnTo>
                    <a:pt x="417947" y="1950013"/>
                  </a:lnTo>
                  <a:lnTo>
                    <a:pt x="446438" y="1914129"/>
                  </a:lnTo>
                  <a:lnTo>
                    <a:pt x="476517" y="1875529"/>
                  </a:lnTo>
                  <a:lnTo>
                    <a:pt x="508284" y="1833793"/>
                  </a:lnTo>
                  <a:lnTo>
                    <a:pt x="541841" y="1788504"/>
                  </a:lnTo>
                  <a:lnTo>
                    <a:pt x="577287" y="1739240"/>
                  </a:lnTo>
                  <a:lnTo>
                    <a:pt x="614725" y="1685585"/>
                  </a:lnTo>
                  <a:lnTo>
                    <a:pt x="654254" y="1627118"/>
                  </a:lnTo>
                  <a:lnTo>
                    <a:pt x="695976" y="1563421"/>
                  </a:lnTo>
                  <a:lnTo>
                    <a:pt x="739992" y="1494074"/>
                  </a:lnTo>
                  <a:lnTo>
                    <a:pt x="760239" y="1461624"/>
                  </a:lnTo>
                  <a:lnTo>
                    <a:pt x="781106" y="1427999"/>
                  </a:lnTo>
                  <a:lnTo>
                    <a:pt x="802536" y="1393158"/>
                  </a:lnTo>
                  <a:lnTo>
                    <a:pt x="824471" y="1357060"/>
                  </a:lnTo>
                  <a:lnTo>
                    <a:pt x="846855" y="1319665"/>
                  </a:lnTo>
                  <a:lnTo>
                    <a:pt x="869630" y="1280931"/>
                  </a:lnTo>
                  <a:lnTo>
                    <a:pt x="892740" y="1240817"/>
                  </a:lnTo>
                  <a:lnTo>
                    <a:pt x="916126" y="1199282"/>
                  </a:lnTo>
                  <a:lnTo>
                    <a:pt x="939731" y="1156286"/>
                  </a:lnTo>
                  <a:lnTo>
                    <a:pt x="963499" y="1111787"/>
                  </a:lnTo>
                  <a:lnTo>
                    <a:pt x="987371" y="1065744"/>
                  </a:lnTo>
                  <a:lnTo>
                    <a:pt x="1011292" y="1018116"/>
                  </a:lnTo>
                  <a:lnTo>
                    <a:pt x="1035203" y="968862"/>
                  </a:lnTo>
                  <a:lnTo>
                    <a:pt x="1059048" y="917941"/>
                  </a:lnTo>
                  <a:lnTo>
                    <a:pt x="1082768" y="865313"/>
                  </a:lnTo>
                  <a:lnTo>
                    <a:pt x="1106308" y="810935"/>
                  </a:lnTo>
                  <a:lnTo>
                    <a:pt x="1129609" y="754767"/>
                  </a:lnTo>
                  <a:lnTo>
                    <a:pt x="1152615" y="696768"/>
                  </a:lnTo>
                  <a:lnTo>
                    <a:pt x="1170611" y="649441"/>
                  </a:lnTo>
                  <a:lnTo>
                    <a:pt x="1188023" y="601863"/>
                  </a:lnTo>
                  <a:lnTo>
                    <a:pt x="1204847" y="554039"/>
                  </a:lnTo>
                  <a:lnTo>
                    <a:pt x="1221084" y="505979"/>
                  </a:lnTo>
                  <a:lnTo>
                    <a:pt x="1236729" y="457688"/>
                  </a:lnTo>
                  <a:lnTo>
                    <a:pt x="1251781" y="409173"/>
                  </a:lnTo>
                  <a:lnTo>
                    <a:pt x="1266239" y="360442"/>
                  </a:lnTo>
                  <a:lnTo>
                    <a:pt x="1280100" y="311502"/>
                  </a:lnTo>
                  <a:lnTo>
                    <a:pt x="1293362" y="262359"/>
                  </a:lnTo>
                  <a:lnTo>
                    <a:pt x="1306023" y="213020"/>
                  </a:lnTo>
                  <a:lnTo>
                    <a:pt x="1318082" y="163493"/>
                  </a:lnTo>
                  <a:lnTo>
                    <a:pt x="1329535" y="113784"/>
                  </a:lnTo>
                  <a:lnTo>
                    <a:pt x="1340382" y="63900"/>
                  </a:lnTo>
                  <a:lnTo>
                    <a:pt x="1350619" y="13849"/>
                  </a:lnTo>
                  <a:lnTo>
                    <a:pt x="1353275" y="0"/>
                  </a:lnTo>
                </a:path>
              </a:pathLst>
            </a:custGeom>
            <a:noFill/>
            <a:ln w="18288">
              <a:solidFill>
                <a:srgbClr val="8080EF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uk-UA"/>
            </a:p>
          </p:txBody>
        </p:sp>
        <p:pic>
          <p:nvPicPr>
            <p:cNvPr id="384" name="object 13"/>
            <p:cNvPicPr/>
            <p:nvPr/>
          </p:nvPicPr>
          <p:blipFill>
            <a:blip r:embed="rId6"/>
            <a:stretch/>
          </p:blipFill>
          <p:spPr>
            <a:xfrm>
              <a:off x="1440" y="-7200"/>
              <a:ext cx="3198600" cy="183564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385" name="object 14"/>
            <p:cNvSpPr/>
            <p:nvPr/>
          </p:nvSpPr>
          <p:spPr>
            <a:xfrm>
              <a:off x="1440" y="20160"/>
              <a:ext cx="3097800" cy="1713960"/>
            </a:xfrm>
            <a:custGeom>
              <a:avLst/>
              <a:gdLst/>
              <a:ahLst/>
              <a:cxnLst/>
              <a:rect l="l" t="t" r="r" b="b"/>
              <a:pathLst>
                <a:path w="3100070" h="1713230">
                  <a:moveTo>
                    <a:pt x="0" y="1449832"/>
                  </a:moveTo>
                  <a:lnTo>
                    <a:pt x="38633" y="1483582"/>
                  </a:lnTo>
                  <a:lnTo>
                    <a:pt x="78059" y="1515131"/>
                  </a:lnTo>
                  <a:lnTo>
                    <a:pt x="118233" y="1544456"/>
                  </a:lnTo>
                  <a:lnTo>
                    <a:pt x="159110" y="1571532"/>
                  </a:lnTo>
                  <a:lnTo>
                    <a:pt x="200643" y="1596339"/>
                  </a:lnTo>
                  <a:lnTo>
                    <a:pt x="242787" y="1618851"/>
                  </a:lnTo>
                  <a:lnTo>
                    <a:pt x="285498" y="1639048"/>
                  </a:lnTo>
                  <a:lnTo>
                    <a:pt x="328728" y="1656905"/>
                  </a:lnTo>
                  <a:lnTo>
                    <a:pt x="372433" y="1672400"/>
                  </a:lnTo>
                  <a:lnTo>
                    <a:pt x="416568" y="1685510"/>
                  </a:lnTo>
                  <a:lnTo>
                    <a:pt x="461086" y="1696212"/>
                  </a:lnTo>
                  <a:lnTo>
                    <a:pt x="525008" y="1706811"/>
                  </a:lnTo>
                  <a:lnTo>
                    <a:pt x="586714" y="1712108"/>
                  </a:lnTo>
                  <a:lnTo>
                    <a:pt x="646054" y="1712681"/>
                  </a:lnTo>
                  <a:lnTo>
                    <a:pt x="702877" y="1709111"/>
                  </a:lnTo>
                  <a:lnTo>
                    <a:pt x="757032" y="1701978"/>
                  </a:lnTo>
                  <a:lnTo>
                    <a:pt x="808368" y="1691859"/>
                  </a:lnTo>
                  <a:lnTo>
                    <a:pt x="856735" y="1679336"/>
                  </a:lnTo>
                  <a:lnTo>
                    <a:pt x="901982" y="1664988"/>
                  </a:lnTo>
                  <a:lnTo>
                    <a:pt x="943957" y="1649394"/>
                  </a:lnTo>
                  <a:lnTo>
                    <a:pt x="982510" y="1633134"/>
                  </a:lnTo>
                  <a:lnTo>
                    <a:pt x="1017491" y="1616787"/>
                  </a:lnTo>
                  <a:lnTo>
                    <a:pt x="1076131" y="1586151"/>
                  </a:lnTo>
                  <a:lnTo>
                    <a:pt x="1137703" y="1550258"/>
                  </a:lnTo>
                  <a:lnTo>
                    <a:pt x="1172664" y="1527371"/>
                  </a:lnTo>
                  <a:lnTo>
                    <a:pt x="1204793" y="1504197"/>
                  </a:lnTo>
                  <a:lnTo>
                    <a:pt x="1262240" y="1456340"/>
                  </a:lnTo>
                  <a:lnTo>
                    <a:pt x="1313412" y="1405382"/>
                  </a:lnTo>
                  <a:lnTo>
                    <a:pt x="1361677" y="1350021"/>
                  </a:lnTo>
                  <a:lnTo>
                    <a:pt x="1385773" y="1320282"/>
                  </a:lnTo>
                  <a:lnTo>
                    <a:pt x="1410404" y="1288954"/>
                  </a:lnTo>
                  <a:lnTo>
                    <a:pt x="1435994" y="1255874"/>
                  </a:lnTo>
                  <a:lnTo>
                    <a:pt x="1462962" y="1220878"/>
                  </a:lnTo>
                  <a:lnTo>
                    <a:pt x="1491729" y="1183804"/>
                  </a:lnTo>
                  <a:lnTo>
                    <a:pt x="1522717" y="1144490"/>
                  </a:lnTo>
                  <a:lnTo>
                    <a:pt x="1556347" y="1102772"/>
                  </a:lnTo>
                  <a:lnTo>
                    <a:pt x="1593040" y="1058486"/>
                  </a:lnTo>
                  <a:lnTo>
                    <a:pt x="1633216" y="1011472"/>
                  </a:lnTo>
                  <a:lnTo>
                    <a:pt x="1677298" y="961565"/>
                  </a:lnTo>
                  <a:lnTo>
                    <a:pt x="1725705" y="908603"/>
                  </a:lnTo>
                  <a:lnTo>
                    <a:pt x="1778859" y="852422"/>
                  </a:lnTo>
                  <a:lnTo>
                    <a:pt x="1837182" y="792861"/>
                  </a:lnTo>
                  <a:lnTo>
                    <a:pt x="1865510" y="764484"/>
                  </a:lnTo>
                  <a:lnTo>
                    <a:pt x="1894993" y="735143"/>
                  </a:lnTo>
                  <a:lnTo>
                    <a:pt x="1925676" y="704939"/>
                  </a:lnTo>
                  <a:lnTo>
                    <a:pt x="1957605" y="673973"/>
                  </a:lnTo>
                  <a:lnTo>
                    <a:pt x="1990825" y="642346"/>
                  </a:lnTo>
                  <a:lnTo>
                    <a:pt x="2025379" y="610159"/>
                  </a:lnTo>
                  <a:lnTo>
                    <a:pt x="2061314" y="577514"/>
                  </a:lnTo>
                  <a:lnTo>
                    <a:pt x="2098674" y="544512"/>
                  </a:lnTo>
                  <a:lnTo>
                    <a:pt x="2137505" y="511254"/>
                  </a:lnTo>
                  <a:lnTo>
                    <a:pt x="2177852" y="477841"/>
                  </a:lnTo>
                  <a:lnTo>
                    <a:pt x="2219758" y="444374"/>
                  </a:lnTo>
                  <a:lnTo>
                    <a:pt x="2263270" y="410956"/>
                  </a:lnTo>
                  <a:lnTo>
                    <a:pt x="2308433" y="377686"/>
                  </a:lnTo>
                  <a:lnTo>
                    <a:pt x="2355291" y="344666"/>
                  </a:lnTo>
                  <a:lnTo>
                    <a:pt x="2403890" y="311997"/>
                  </a:lnTo>
                  <a:lnTo>
                    <a:pt x="2454275" y="279781"/>
                  </a:lnTo>
                  <a:lnTo>
                    <a:pt x="2498780" y="252695"/>
                  </a:lnTo>
                  <a:lnTo>
                    <a:pt x="2543571" y="226687"/>
                  </a:lnTo>
                  <a:lnTo>
                    <a:pt x="2588638" y="201759"/>
                  </a:lnTo>
                  <a:lnTo>
                    <a:pt x="2633972" y="177916"/>
                  </a:lnTo>
                  <a:lnTo>
                    <a:pt x="2679562" y="155162"/>
                  </a:lnTo>
                  <a:lnTo>
                    <a:pt x="2725399" y="133500"/>
                  </a:lnTo>
                  <a:lnTo>
                    <a:pt x="2771473" y="112934"/>
                  </a:lnTo>
                  <a:lnTo>
                    <a:pt x="2817774" y="93469"/>
                  </a:lnTo>
                  <a:lnTo>
                    <a:pt x="2864294" y="75108"/>
                  </a:lnTo>
                  <a:lnTo>
                    <a:pt x="2911021" y="57854"/>
                  </a:lnTo>
                  <a:lnTo>
                    <a:pt x="2957946" y="41713"/>
                  </a:lnTo>
                  <a:lnTo>
                    <a:pt x="3005061" y="26688"/>
                  </a:lnTo>
                  <a:lnTo>
                    <a:pt x="3052353" y="12782"/>
                  </a:lnTo>
                  <a:lnTo>
                    <a:pt x="3099816" y="0"/>
                  </a:lnTo>
                </a:path>
              </a:pathLst>
            </a:custGeom>
            <a:noFill/>
            <a:ln w="18288">
              <a:solidFill>
                <a:srgbClr val="F95252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uk-UA"/>
            </a:p>
          </p:txBody>
        </p:sp>
        <p:pic>
          <p:nvPicPr>
            <p:cNvPr id="386" name="object 15"/>
            <p:cNvPicPr/>
            <p:nvPr/>
          </p:nvPicPr>
          <p:blipFill>
            <a:blip r:embed="rId7"/>
            <a:stretch/>
          </p:blipFill>
          <p:spPr>
            <a:xfrm>
              <a:off x="1440" y="-7200"/>
              <a:ext cx="3515400" cy="165852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387" name="object 16"/>
            <p:cNvSpPr/>
            <p:nvPr/>
          </p:nvSpPr>
          <p:spPr>
            <a:xfrm>
              <a:off x="1440" y="-720"/>
              <a:ext cx="3335760" cy="1481760"/>
            </a:xfrm>
            <a:custGeom>
              <a:avLst/>
              <a:gdLst/>
              <a:ahLst/>
              <a:cxnLst/>
              <a:rect l="l" t="t" r="r" b="b"/>
              <a:pathLst>
                <a:path w="3337560" h="1481455">
                  <a:moveTo>
                    <a:pt x="3337540" y="0"/>
                  </a:moveTo>
                  <a:lnTo>
                    <a:pt x="0" y="0"/>
                  </a:lnTo>
                  <a:lnTo>
                    <a:pt x="3090" y="1253871"/>
                  </a:lnTo>
                  <a:lnTo>
                    <a:pt x="44650" y="1283031"/>
                  </a:lnTo>
                  <a:lnTo>
                    <a:pt x="87062" y="1310298"/>
                  </a:lnTo>
                  <a:lnTo>
                    <a:pt x="130278" y="1335650"/>
                  </a:lnTo>
                  <a:lnTo>
                    <a:pt x="174248" y="1359065"/>
                  </a:lnTo>
                  <a:lnTo>
                    <a:pt x="218924" y="1380521"/>
                  </a:lnTo>
                  <a:lnTo>
                    <a:pt x="264258" y="1399994"/>
                  </a:lnTo>
                  <a:lnTo>
                    <a:pt x="310200" y="1417463"/>
                  </a:lnTo>
                  <a:lnTo>
                    <a:pt x="356702" y="1432906"/>
                  </a:lnTo>
                  <a:lnTo>
                    <a:pt x="403714" y="1446299"/>
                  </a:lnTo>
                  <a:lnTo>
                    <a:pt x="451189" y="1457621"/>
                  </a:lnTo>
                  <a:lnTo>
                    <a:pt x="499078" y="1466850"/>
                  </a:lnTo>
                  <a:lnTo>
                    <a:pt x="567840" y="1476034"/>
                  </a:lnTo>
                  <a:lnTo>
                    <a:pt x="634218" y="1480628"/>
                  </a:lnTo>
                  <a:lnTo>
                    <a:pt x="698051" y="1481132"/>
                  </a:lnTo>
                  <a:lnTo>
                    <a:pt x="759176" y="1478049"/>
                  </a:lnTo>
                  <a:lnTo>
                    <a:pt x="817430" y="1471880"/>
                  </a:lnTo>
                  <a:lnTo>
                    <a:pt x="872652" y="1463127"/>
                  </a:lnTo>
                  <a:lnTo>
                    <a:pt x="924680" y="1452292"/>
                  </a:lnTo>
                  <a:lnTo>
                    <a:pt x="973351" y="1439877"/>
                  </a:lnTo>
                  <a:lnTo>
                    <a:pt x="1018503" y="1426383"/>
                  </a:lnTo>
                  <a:lnTo>
                    <a:pt x="1059974" y="1412312"/>
                  </a:lnTo>
                  <a:lnTo>
                    <a:pt x="1097602" y="1398166"/>
                  </a:lnTo>
                  <a:lnTo>
                    <a:pt x="1160680" y="1371656"/>
                  </a:lnTo>
                  <a:lnTo>
                    <a:pt x="1226903" y="1340616"/>
                  </a:lnTo>
                  <a:lnTo>
                    <a:pt x="1264504" y="1320828"/>
                  </a:lnTo>
                  <a:lnTo>
                    <a:pt x="1299061" y="1300791"/>
                  </a:lnTo>
                  <a:lnTo>
                    <a:pt x="1360853" y="1259410"/>
                  </a:lnTo>
                  <a:lnTo>
                    <a:pt x="1415901" y="1215345"/>
                  </a:lnTo>
                  <a:lnTo>
                    <a:pt x="1467827" y="1167472"/>
                  </a:lnTo>
                  <a:lnTo>
                    <a:pt x="1520253" y="1114663"/>
                  </a:lnTo>
                  <a:lnTo>
                    <a:pt x="1607754" y="1023732"/>
                  </a:lnTo>
                  <a:lnTo>
                    <a:pt x="1641095" y="989734"/>
                  </a:lnTo>
                  <a:lnTo>
                    <a:pt x="1677277" y="953658"/>
                  </a:lnTo>
                  <a:lnTo>
                    <a:pt x="1716754" y="915363"/>
                  </a:lnTo>
                  <a:lnTo>
                    <a:pt x="1759979" y="874708"/>
                  </a:lnTo>
                  <a:lnTo>
                    <a:pt x="1807403" y="831552"/>
                  </a:lnTo>
                  <a:lnTo>
                    <a:pt x="1859480" y="785755"/>
                  </a:lnTo>
                  <a:lnTo>
                    <a:pt x="1916662" y="737175"/>
                  </a:lnTo>
                  <a:lnTo>
                    <a:pt x="1979402" y="685673"/>
                  </a:lnTo>
                  <a:lnTo>
                    <a:pt x="2041540" y="635789"/>
                  </a:lnTo>
                  <a:lnTo>
                    <a:pt x="2074528" y="609679"/>
                  </a:lnTo>
                  <a:lnTo>
                    <a:pt x="2108861" y="582906"/>
                  </a:lnTo>
                  <a:lnTo>
                    <a:pt x="2144586" y="555558"/>
                  </a:lnTo>
                  <a:lnTo>
                    <a:pt x="2181751" y="527724"/>
                  </a:lnTo>
                  <a:lnTo>
                    <a:pt x="2220405" y="499491"/>
                  </a:lnTo>
                  <a:lnTo>
                    <a:pt x="2260596" y="470947"/>
                  </a:lnTo>
                  <a:lnTo>
                    <a:pt x="2302372" y="442180"/>
                  </a:lnTo>
                  <a:lnTo>
                    <a:pt x="2345781" y="413277"/>
                  </a:lnTo>
                  <a:lnTo>
                    <a:pt x="2390872" y="384327"/>
                  </a:lnTo>
                  <a:lnTo>
                    <a:pt x="2437692" y="355417"/>
                  </a:lnTo>
                  <a:lnTo>
                    <a:pt x="2486290" y="326635"/>
                  </a:lnTo>
                  <a:lnTo>
                    <a:pt x="2536713" y="298068"/>
                  </a:lnTo>
                  <a:lnTo>
                    <a:pt x="2589011" y="269806"/>
                  </a:lnTo>
                  <a:lnTo>
                    <a:pt x="2643231" y="241935"/>
                  </a:lnTo>
                  <a:lnTo>
                    <a:pt x="2687895" y="220062"/>
                  </a:lnTo>
                  <a:lnTo>
                    <a:pt x="2732828" y="198999"/>
                  </a:lnTo>
                  <a:lnTo>
                    <a:pt x="2778021" y="178746"/>
                  </a:lnTo>
                  <a:lnTo>
                    <a:pt x="2823466" y="159308"/>
                  </a:lnTo>
                  <a:lnTo>
                    <a:pt x="2869155" y="140687"/>
                  </a:lnTo>
                  <a:lnTo>
                    <a:pt x="2915078" y="122886"/>
                  </a:lnTo>
                  <a:lnTo>
                    <a:pt x="2961228" y="105906"/>
                  </a:lnTo>
                  <a:lnTo>
                    <a:pt x="3007595" y="89752"/>
                  </a:lnTo>
                  <a:lnTo>
                    <a:pt x="3054172" y="74426"/>
                  </a:lnTo>
                  <a:lnTo>
                    <a:pt x="3100949" y="59929"/>
                  </a:lnTo>
                  <a:lnTo>
                    <a:pt x="3147918" y="46266"/>
                  </a:lnTo>
                  <a:lnTo>
                    <a:pt x="3195070" y="33439"/>
                  </a:lnTo>
                  <a:lnTo>
                    <a:pt x="3242397" y="21450"/>
                  </a:lnTo>
                  <a:lnTo>
                    <a:pt x="3289890" y="10303"/>
                  </a:lnTo>
                  <a:lnTo>
                    <a:pt x="3337540" y="0"/>
                  </a:lnTo>
                  <a:close/>
                </a:path>
              </a:pathLst>
            </a:custGeom>
            <a:solidFill>
              <a:srgbClr val="9999CC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uk-UA"/>
            </a:p>
          </p:txBody>
        </p:sp>
        <p:pic>
          <p:nvPicPr>
            <p:cNvPr id="388" name="object 17"/>
            <p:cNvPicPr/>
            <p:nvPr/>
          </p:nvPicPr>
          <p:blipFill>
            <a:blip r:embed="rId8"/>
            <a:stretch/>
          </p:blipFill>
          <p:spPr>
            <a:xfrm>
              <a:off x="3960" y="-7200"/>
              <a:ext cx="9135000" cy="6857280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389" name="PlaceHolder 1"/>
          <p:cNvSpPr>
            <a:spLocks noGrp="1"/>
          </p:cNvSpPr>
          <p:nvPr>
            <p:ph type="title"/>
          </p:nvPr>
        </p:nvSpPr>
        <p:spPr>
          <a:xfrm>
            <a:off x="1333707" y="332280"/>
            <a:ext cx="6721293" cy="1156680"/>
          </a:xfrm>
          <a:prstGeom prst="rect">
            <a:avLst/>
          </a:prstGeom>
          <a:noFill/>
          <a:ln w="0">
            <a:noFill/>
          </a:ln>
        </p:spPr>
        <p:txBody>
          <a:bodyPr lIns="0" tIns="12240" rIns="0" bIns="0" anchor="t">
            <a:noAutofit/>
          </a:bodyPr>
          <a:lstStyle/>
          <a:p>
            <a:pPr marL="1171080" indent="-1158840">
              <a:lnSpc>
                <a:spcPct val="100000"/>
              </a:lnSpc>
              <a:spcBef>
                <a:spcPts val="96"/>
              </a:spcBef>
              <a:tabLst>
                <a:tab pos="0" algn="l"/>
              </a:tabLst>
            </a:pPr>
            <a:r>
              <a:rPr lang="uk-UA" sz="3200" b="1" strike="noStrike" spc="-12" dirty="0">
                <a:solidFill>
                  <a:srgbClr val="002BC0"/>
                </a:solidFill>
                <a:latin typeface="Verdana"/>
                <a:ea typeface="DejaVu Sans"/>
              </a:rPr>
              <a:t>Допрофільність</a:t>
            </a:r>
            <a:r>
              <a:rPr lang="uk-UA" sz="3200" b="1" strike="noStrike" spc="-151" dirty="0">
                <a:solidFill>
                  <a:srgbClr val="002BC0"/>
                </a:solidFill>
                <a:latin typeface="Verdana"/>
                <a:ea typeface="DejaVu Sans"/>
              </a:rPr>
              <a:t> </a:t>
            </a:r>
            <a:r>
              <a:rPr lang="uk-UA" sz="3200" b="1" strike="noStrike" spc="-12" dirty="0">
                <a:solidFill>
                  <a:srgbClr val="002BC0"/>
                </a:solidFill>
                <a:latin typeface="Verdana"/>
                <a:ea typeface="DejaVu Sans"/>
              </a:rPr>
              <a:t>навчання </a:t>
            </a:r>
            <a:r>
              <a:rPr lang="uk-UA" sz="3200" b="1" strike="noStrike" spc="-1" dirty="0">
                <a:solidFill>
                  <a:srgbClr val="002BC0"/>
                </a:solidFill>
                <a:latin typeface="Verdana"/>
                <a:ea typeface="DejaVu Sans"/>
              </a:rPr>
              <a:t>у</a:t>
            </a:r>
            <a:r>
              <a:rPr lang="uk-UA" sz="3200" b="1" strike="noStrike" spc="18" dirty="0">
                <a:solidFill>
                  <a:srgbClr val="002BC0"/>
                </a:solidFill>
                <a:latin typeface="Verdana"/>
                <a:ea typeface="DejaVu Sans"/>
              </a:rPr>
              <a:t> </a:t>
            </a:r>
            <a:r>
              <a:rPr lang="uk-UA" sz="3200" b="1" strike="noStrike" spc="-21" dirty="0">
                <a:solidFill>
                  <a:srgbClr val="002BC0"/>
                </a:solidFill>
                <a:latin typeface="Verdana"/>
                <a:ea typeface="DejaVu Sans"/>
              </a:rPr>
              <a:t>2024-</a:t>
            </a:r>
            <a:r>
              <a:rPr lang="uk-UA" sz="3200" b="1" strike="noStrike" spc="-12" dirty="0">
                <a:solidFill>
                  <a:srgbClr val="002BC0"/>
                </a:solidFill>
                <a:latin typeface="Verdana"/>
                <a:ea typeface="DejaVu Sans"/>
              </a:rPr>
              <a:t>2025 н.р.</a:t>
            </a:r>
            <a:endParaRPr lang="uk-UA" sz="3200" b="0" strike="noStrike" spc="-1" dirty="0">
              <a:latin typeface="Arial"/>
            </a:endParaRPr>
          </a:p>
        </p:txBody>
      </p:sp>
      <p:sp>
        <p:nvSpPr>
          <p:cNvPr id="390" name="object 4"/>
          <p:cNvSpPr/>
          <p:nvPr/>
        </p:nvSpPr>
        <p:spPr>
          <a:xfrm>
            <a:off x="255060" y="1703160"/>
            <a:ext cx="7607520" cy="396592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0" tIns="12600" rIns="0" bIns="0" anchor="t">
            <a:spAutoFit/>
          </a:bodyPr>
          <a:lstStyle/>
          <a:p>
            <a:pPr marL="11880">
              <a:lnSpc>
                <a:spcPct val="100000"/>
              </a:lnSpc>
              <a:spcBef>
                <a:spcPts val="99"/>
              </a:spcBef>
              <a:tabLst>
                <a:tab pos="356760" algn="l"/>
                <a:tab pos="357480" algn="l"/>
              </a:tabLst>
            </a:pPr>
            <a:r>
              <a:rPr lang="uk-UA" sz="2400" b="1" strike="noStrike" spc="-1" dirty="0">
                <a:solidFill>
                  <a:srgbClr val="000000"/>
                </a:solidFill>
                <a:latin typeface="Verdana"/>
                <a:ea typeface="DejaVu Sans"/>
              </a:rPr>
              <a:t>Будуть</a:t>
            </a:r>
            <a:r>
              <a:rPr lang="uk-UA" sz="2400" b="1" strike="noStrike" spc="-7" dirty="0">
                <a:solidFill>
                  <a:srgbClr val="000000"/>
                </a:solidFill>
                <a:latin typeface="Verdana"/>
                <a:ea typeface="DejaVu Sans"/>
              </a:rPr>
              <a:t> </a:t>
            </a:r>
            <a:r>
              <a:rPr lang="uk-UA" sz="2400" b="1" strike="noStrike" spc="-12" dirty="0">
                <a:solidFill>
                  <a:srgbClr val="000000"/>
                </a:solidFill>
                <a:latin typeface="Verdana"/>
                <a:ea typeface="DejaVu Sans"/>
              </a:rPr>
              <a:t>працювати:</a:t>
            </a:r>
            <a:endParaRPr lang="uk-UA" sz="2400" b="0" strike="noStrike" spc="-1" dirty="0">
              <a:latin typeface="Arial"/>
            </a:endParaRPr>
          </a:p>
          <a:p>
            <a:pPr marL="11880">
              <a:lnSpc>
                <a:spcPct val="100000"/>
              </a:lnSpc>
              <a:tabLst>
                <a:tab pos="356760" algn="l"/>
                <a:tab pos="357480" algn="l"/>
              </a:tabLst>
            </a:pPr>
            <a:endParaRPr lang="uk-UA" sz="2400" b="0" strike="noStrike" spc="-1" dirty="0">
              <a:latin typeface="Arial"/>
            </a:endParaRPr>
          </a:p>
          <a:p>
            <a:pPr marL="356760" indent="-344880" algn="just">
              <a:lnSpc>
                <a:spcPct val="89000"/>
              </a:lnSpc>
              <a:spcBef>
                <a:spcPts val="6"/>
              </a:spcBef>
              <a:buClr>
                <a:srgbClr val="3464A3"/>
              </a:buClr>
              <a:buSzPct val="75000"/>
              <a:buFont typeface="Wingdings" charset="2"/>
              <a:buChar char=""/>
              <a:tabLst>
                <a:tab pos="357480" algn="l"/>
              </a:tabLst>
            </a:pPr>
            <a:r>
              <a:rPr lang="uk-UA" sz="2400" b="1" strike="noStrike" spc="-1" dirty="0">
                <a:solidFill>
                  <a:srgbClr val="000000"/>
                </a:solidFill>
                <a:latin typeface="Verdana"/>
                <a:ea typeface="DejaVu Sans"/>
              </a:rPr>
              <a:t>8-Б</a:t>
            </a:r>
            <a:r>
              <a:rPr lang="uk-UA" sz="2400" b="1" strike="noStrike" spc="92" dirty="0">
                <a:solidFill>
                  <a:srgbClr val="000000"/>
                </a:solidFill>
                <a:latin typeface="Verdana"/>
                <a:ea typeface="DejaVu Sans"/>
              </a:rPr>
              <a:t> </a:t>
            </a:r>
            <a:r>
              <a:rPr lang="uk-UA" sz="2400" b="0" strike="noStrike" spc="-1" dirty="0">
                <a:solidFill>
                  <a:srgbClr val="000000"/>
                </a:solidFill>
                <a:latin typeface="Verdana"/>
                <a:ea typeface="DejaVu Sans"/>
              </a:rPr>
              <a:t>класи</a:t>
            </a:r>
            <a:r>
              <a:rPr lang="uk-UA" sz="2400" b="0" strike="noStrike" spc="92" dirty="0">
                <a:solidFill>
                  <a:srgbClr val="000000"/>
                </a:solidFill>
                <a:latin typeface="Verdana"/>
                <a:ea typeface="DejaVu Sans"/>
              </a:rPr>
              <a:t> </a:t>
            </a:r>
            <a:r>
              <a:rPr lang="uk-UA" sz="2400" b="0" strike="noStrike" spc="-1" dirty="0">
                <a:solidFill>
                  <a:srgbClr val="000000"/>
                </a:solidFill>
                <a:latin typeface="Verdana"/>
                <a:ea typeface="DejaVu Sans"/>
              </a:rPr>
              <a:t>та</a:t>
            </a:r>
            <a:r>
              <a:rPr lang="uk-UA" sz="2400" b="0" strike="noStrike" spc="89" dirty="0">
                <a:solidFill>
                  <a:srgbClr val="000000"/>
                </a:solidFill>
                <a:latin typeface="Verdana"/>
                <a:ea typeface="DejaVu Sans"/>
              </a:rPr>
              <a:t>  </a:t>
            </a:r>
            <a:r>
              <a:rPr lang="uk-UA" sz="2400" b="1" strike="noStrike" spc="-21" dirty="0">
                <a:solidFill>
                  <a:srgbClr val="000000"/>
                </a:solidFill>
                <a:latin typeface="Verdana"/>
                <a:ea typeface="DejaVu Sans"/>
              </a:rPr>
              <a:t>9-</a:t>
            </a:r>
            <a:r>
              <a:rPr lang="uk-UA" sz="2400" b="1" spc="-1" dirty="0">
                <a:solidFill>
                  <a:srgbClr val="000000"/>
                </a:solidFill>
                <a:latin typeface="Verdana"/>
                <a:ea typeface="DejaVu Sans"/>
              </a:rPr>
              <a:t>В</a:t>
            </a:r>
            <a:r>
              <a:rPr lang="uk-UA" sz="2400" b="1" strike="noStrike" spc="-1" dirty="0">
                <a:solidFill>
                  <a:srgbClr val="000000"/>
                </a:solidFill>
                <a:latin typeface="Verdana"/>
                <a:ea typeface="DejaVu Sans"/>
              </a:rPr>
              <a:t>,Г</a:t>
            </a:r>
            <a:r>
              <a:rPr lang="uk-UA" sz="2400" b="0" strike="noStrike" spc="97" dirty="0">
                <a:solidFill>
                  <a:srgbClr val="000000"/>
                </a:solidFill>
                <a:latin typeface="Verdana"/>
                <a:ea typeface="DejaVu Sans"/>
              </a:rPr>
              <a:t>  </a:t>
            </a:r>
            <a:r>
              <a:rPr lang="uk-UA" sz="2400" b="0" strike="noStrike" spc="-1" dirty="0">
                <a:solidFill>
                  <a:srgbClr val="000000"/>
                </a:solidFill>
                <a:latin typeface="Verdana"/>
                <a:ea typeface="DejaVu Sans"/>
              </a:rPr>
              <a:t>класи</a:t>
            </a:r>
            <a:r>
              <a:rPr lang="uk-UA" sz="2400" b="0" strike="noStrike" spc="103" dirty="0">
                <a:solidFill>
                  <a:srgbClr val="000000"/>
                </a:solidFill>
                <a:latin typeface="Verdana"/>
                <a:ea typeface="DejaVu Sans"/>
              </a:rPr>
              <a:t>  </a:t>
            </a:r>
            <a:r>
              <a:rPr lang="uk-UA" sz="2400" b="0" strike="noStrike" spc="-1" dirty="0">
                <a:solidFill>
                  <a:srgbClr val="000000"/>
                </a:solidFill>
                <a:latin typeface="Verdana"/>
                <a:ea typeface="DejaVu Sans"/>
              </a:rPr>
              <a:t>з</a:t>
            </a:r>
            <a:r>
              <a:rPr lang="uk-UA" sz="2400" b="0" strike="noStrike" spc="83" dirty="0">
                <a:solidFill>
                  <a:srgbClr val="000000"/>
                </a:solidFill>
                <a:latin typeface="Verdana"/>
                <a:ea typeface="DejaVu Sans"/>
              </a:rPr>
              <a:t>  </a:t>
            </a:r>
            <a:r>
              <a:rPr lang="uk-UA" sz="2400" b="0" strike="noStrike" spc="-12" dirty="0">
                <a:solidFill>
                  <a:srgbClr val="000000"/>
                </a:solidFill>
                <a:latin typeface="Verdana"/>
                <a:ea typeface="DejaVu Sans"/>
              </a:rPr>
              <a:t>поглибленим </a:t>
            </a:r>
            <a:r>
              <a:rPr lang="uk-UA" sz="2400" b="0" strike="noStrike" spc="-1" dirty="0">
                <a:solidFill>
                  <a:srgbClr val="000000"/>
                </a:solidFill>
                <a:latin typeface="Verdana"/>
                <a:ea typeface="DejaVu Sans"/>
              </a:rPr>
              <a:t>вивченням</a:t>
            </a:r>
            <a:r>
              <a:rPr lang="uk-UA" sz="2400" spc="412" dirty="0">
                <a:solidFill>
                  <a:srgbClr val="000000"/>
                </a:solidFill>
                <a:latin typeface="Verdana"/>
                <a:ea typeface="DejaVu Sans"/>
              </a:rPr>
              <a:t> </a:t>
            </a:r>
            <a:r>
              <a:rPr lang="uk-UA" sz="2400" b="0" strike="noStrike" spc="-1" dirty="0">
                <a:solidFill>
                  <a:srgbClr val="000000"/>
                </a:solidFill>
                <a:latin typeface="Verdana"/>
                <a:ea typeface="DejaVu Sans"/>
              </a:rPr>
              <a:t>економіки</a:t>
            </a:r>
            <a:r>
              <a:rPr lang="uk-UA" sz="2400" b="0" strike="noStrike" spc="443" dirty="0">
                <a:solidFill>
                  <a:srgbClr val="000000"/>
                </a:solidFill>
                <a:latin typeface="Verdana"/>
                <a:ea typeface="DejaVu Sans"/>
              </a:rPr>
              <a:t> </a:t>
            </a:r>
            <a:r>
              <a:rPr lang="uk-UA" sz="2400" b="0" strike="noStrike" spc="-1" dirty="0">
                <a:solidFill>
                  <a:srgbClr val="000000"/>
                </a:solidFill>
                <a:latin typeface="Verdana"/>
                <a:ea typeface="DejaVu Sans"/>
              </a:rPr>
              <a:t>та</a:t>
            </a:r>
            <a:r>
              <a:rPr lang="uk-UA" sz="2400" b="0" strike="noStrike" spc="432" dirty="0">
                <a:solidFill>
                  <a:srgbClr val="000000"/>
                </a:solidFill>
                <a:latin typeface="Verdana"/>
                <a:ea typeface="DejaVu Sans"/>
              </a:rPr>
              <a:t> </a:t>
            </a:r>
            <a:r>
              <a:rPr lang="uk-UA" sz="2400" b="0" strike="noStrike" spc="-1" dirty="0">
                <a:solidFill>
                  <a:srgbClr val="000000"/>
                </a:solidFill>
                <a:latin typeface="Verdana"/>
                <a:ea typeface="DejaVu Sans"/>
              </a:rPr>
              <a:t>алгебри</a:t>
            </a:r>
            <a:r>
              <a:rPr lang="uk-UA" sz="2400" b="0" strike="noStrike" spc="449" dirty="0">
                <a:solidFill>
                  <a:srgbClr val="000000"/>
                </a:solidFill>
                <a:latin typeface="Verdana"/>
                <a:ea typeface="DejaVu Sans"/>
              </a:rPr>
              <a:t> </a:t>
            </a:r>
            <a:r>
              <a:rPr lang="uk-UA" sz="2400" b="0" strike="noStrike" spc="-1" dirty="0">
                <a:solidFill>
                  <a:srgbClr val="000000"/>
                </a:solidFill>
                <a:latin typeface="Verdana"/>
                <a:ea typeface="DejaVu Sans"/>
              </a:rPr>
              <a:t>(на</a:t>
            </a:r>
            <a:r>
              <a:rPr lang="uk-UA" sz="2400" b="0" strike="noStrike" spc="423" dirty="0">
                <a:solidFill>
                  <a:srgbClr val="000000"/>
                </a:solidFill>
                <a:latin typeface="Verdana"/>
                <a:ea typeface="DejaVu Sans"/>
              </a:rPr>
              <a:t> </a:t>
            </a:r>
            <a:r>
              <a:rPr lang="uk-UA" sz="2400" b="0" strike="noStrike" spc="-12" dirty="0">
                <a:solidFill>
                  <a:srgbClr val="000000"/>
                </a:solidFill>
                <a:latin typeface="Verdana"/>
                <a:ea typeface="DejaVu Sans"/>
              </a:rPr>
              <a:t>алгебру </a:t>
            </a:r>
            <a:r>
              <a:rPr lang="uk-UA" sz="2400" b="0" strike="noStrike" spc="-1" dirty="0">
                <a:solidFill>
                  <a:srgbClr val="000000"/>
                </a:solidFill>
                <a:latin typeface="Verdana"/>
                <a:ea typeface="DejaVu Sans"/>
              </a:rPr>
              <a:t>виділено</a:t>
            </a:r>
            <a:r>
              <a:rPr lang="uk-UA" sz="2400" b="0" strike="noStrike" spc="-41" dirty="0">
                <a:solidFill>
                  <a:srgbClr val="000000"/>
                </a:solidFill>
                <a:latin typeface="Verdana"/>
                <a:ea typeface="DejaVu Sans"/>
              </a:rPr>
              <a:t> </a:t>
            </a:r>
            <a:r>
              <a:rPr lang="uk-UA" sz="2400" b="0" strike="noStrike" spc="-1" dirty="0">
                <a:solidFill>
                  <a:srgbClr val="000000"/>
                </a:solidFill>
                <a:latin typeface="Verdana"/>
                <a:ea typeface="DejaVu Sans"/>
              </a:rPr>
              <a:t>3</a:t>
            </a:r>
            <a:r>
              <a:rPr lang="uk-UA" sz="2400" b="0" strike="noStrike" spc="-211" dirty="0">
                <a:solidFill>
                  <a:srgbClr val="000000"/>
                </a:solidFill>
                <a:latin typeface="Verdana"/>
                <a:ea typeface="DejaVu Sans"/>
              </a:rPr>
              <a:t> </a:t>
            </a:r>
            <a:r>
              <a:rPr lang="uk-UA" sz="2400" b="0" strike="noStrike" spc="-1" dirty="0">
                <a:solidFill>
                  <a:srgbClr val="000000"/>
                </a:solidFill>
                <a:latin typeface="Verdana"/>
                <a:ea typeface="DejaVu Sans"/>
              </a:rPr>
              <a:t>год.,</a:t>
            </a:r>
            <a:r>
              <a:rPr lang="uk-UA" sz="2400" b="0" strike="noStrike" spc="-41" dirty="0">
                <a:solidFill>
                  <a:srgbClr val="000000"/>
                </a:solidFill>
                <a:latin typeface="Verdana"/>
                <a:ea typeface="DejaVu Sans"/>
              </a:rPr>
              <a:t> </a:t>
            </a:r>
            <a:r>
              <a:rPr lang="uk-UA" sz="2400" b="0" strike="noStrike" spc="-1" dirty="0">
                <a:solidFill>
                  <a:srgbClr val="000000"/>
                </a:solidFill>
                <a:latin typeface="Verdana"/>
                <a:ea typeface="DejaVu Sans"/>
              </a:rPr>
              <a:t>а на</a:t>
            </a:r>
            <a:r>
              <a:rPr lang="uk-UA" sz="2400" b="0" strike="noStrike" spc="-55" dirty="0">
                <a:solidFill>
                  <a:srgbClr val="000000"/>
                </a:solidFill>
                <a:latin typeface="Verdana"/>
                <a:ea typeface="DejaVu Sans"/>
              </a:rPr>
              <a:t> </a:t>
            </a:r>
            <a:r>
              <a:rPr lang="uk-UA" sz="2400" b="0" strike="noStrike" spc="-1" dirty="0">
                <a:solidFill>
                  <a:srgbClr val="000000"/>
                </a:solidFill>
                <a:latin typeface="Verdana"/>
                <a:ea typeface="DejaVu Sans"/>
              </a:rPr>
              <a:t> економіку</a:t>
            </a:r>
            <a:r>
              <a:rPr lang="uk-UA" sz="2400" b="0" strike="noStrike" spc="-21" dirty="0">
                <a:solidFill>
                  <a:srgbClr val="000000"/>
                </a:solidFill>
                <a:latin typeface="Verdana"/>
                <a:ea typeface="DejaVu Sans"/>
              </a:rPr>
              <a:t> </a:t>
            </a:r>
            <a:r>
              <a:rPr lang="uk-UA" sz="2400" b="0" strike="noStrike" spc="-1" dirty="0">
                <a:solidFill>
                  <a:srgbClr val="000000"/>
                </a:solidFill>
                <a:latin typeface="Verdana"/>
                <a:ea typeface="DejaVu Sans"/>
              </a:rPr>
              <a:t>1</a:t>
            </a:r>
            <a:r>
              <a:rPr lang="uk-UA" sz="2400" b="0" strike="noStrike" spc="-15" dirty="0">
                <a:solidFill>
                  <a:srgbClr val="000000"/>
                </a:solidFill>
                <a:latin typeface="Verdana"/>
                <a:ea typeface="DejaVu Sans"/>
              </a:rPr>
              <a:t> </a:t>
            </a:r>
            <a:r>
              <a:rPr lang="uk-UA" sz="2400" b="0" strike="noStrike" spc="-12" dirty="0">
                <a:solidFill>
                  <a:srgbClr val="000000"/>
                </a:solidFill>
                <a:latin typeface="Verdana"/>
                <a:ea typeface="DejaVu Sans"/>
              </a:rPr>
              <a:t>год.)</a:t>
            </a:r>
          </a:p>
          <a:p>
            <a:pPr marL="11880" algn="just">
              <a:lnSpc>
                <a:spcPct val="89000"/>
              </a:lnSpc>
              <a:spcBef>
                <a:spcPts val="6"/>
              </a:spcBef>
              <a:buClr>
                <a:srgbClr val="3464A3"/>
              </a:buClr>
              <a:buSzPct val="75000"/>
              <a:tabLst>
                <a:tab pos="357480" algn="l"/>
              </a:tabLst>
            </a:pPr>
            <a:endParaRPr lang="uk-UA" sz="800" b="0" strike="noStrike" spc="-1" dirty="0">
              <a:latin typeface="Arial"/>
            </a:endParaRPr>
          </a:p>
          <a:p>
            <a:pPr marL="356760" indent="-344880" algn="just">
              <a:lnSpc>
                <a:spcPct val="90000"/>
              </a:lnSpc>
              <a:spcBef>
                <a:spcPts val="499"/>
              </a:spcBef>
              <a:buClr>
                <a:srgbClr val="3464A3"/>
              </a:buClr>
              <a:buSzPct val="75000"/>
              <a:buFont typeface="Wingdings" charset="2"/>
              <a:buChar char=""/>
              <a:tabLst>
                <a:tab pos="357480" algn="l"/>
              </a:tabLst>
            </a:pPr>
            <a:r>
              <a:rPr lang="uk-UA" sz="2400" b="1" strike="noStrike" spc="-12" dirty="0">
                <a:solidFill>
                  <a:srgbClr val="000000"/>
                </a:solidFill>
                <a:latin typeface="Verdana"/>
                <a:ea typeface="DejaVu Sans"/>
              </a:rPr>
              <a:t>8-</a:t>
            </a:r>
            <a:r>
              <a:rPr lang="uk-UA" sz="2400" b="1" strike="noStrike" spc="-1" dirty="0">
                <a:solidFill>
                  <a:srgbClr val="000000"/>
                </a:solidFill>
                <a:latin typeface="Verdana"/>
                <a:ea typeface="DejaVu Sans"/>
              </a:rPr>
              <a:t>В,Г</a:t>
            </a:r>
            <a:r>
              <a:rPr lang="uk-UA" sz="2400" b="0" strike="noStrike" spc="406" dirty="0">
                <a:solidFill>
                  <a:srgbClr val="000000"/>
                </a:solidFill>
                <a:latin typeface="Verdana"/>
                <a:ea typeface="DejaVu Sans"/>
              </a:rPr>
              <a:t> </a:t>
            </a:r>
            <a:r>
              <a:rPr lang="uk-UA" sz="2400" b="0" strike="noStrike" spc="-1" dirty="0">
                <a:solidFill>
                  <a:srgbClr val="000000"/>
                </a:solidFill>
                <a:latin typeface="Verdana"/>
                <a:ea typeface="DejaVu Sans"/>
              </a:rPr>
              <a:t>класи</a:t>
            </a:r>
            <a:r>
              <a:rPr lang="uk-UA" sz="2400" b="0" strike="noStrike" spc="406" dirty="0">
                <a:solidFill>
                  <a:srgbClr val="000000"/>
                </a:solidFill>
                <a:latin typeface="Verdana"/>
                <a:ea typeface="DejaVu Sans"/>
              </a:rPr>
              <a:t> </a:t>
            </a:r>
            <a:r>
              <a:rPr lang="uk-UA" sz="2400" b="0" strike="noStrike" spc="-1" dirty="0">
                <a:solidFill>
                  <a:srgbClr val="000000"/>
                </a:solidFill>
                <a:latin typeface="Verdana"/>
                <a:ea typeface="DejaVu Sans"/>
              </a:rPr>
              <a:t>та</a:t>
            </a:r>
            <a:r>
              <a:rPr lang="uk-UA" sz="2400" b="0" strike="noStrike" spc="412" dirty="0">
                <a:solidFill>
                  <a:srgbClr val="000000"/>
                </a:solidFill>
                <a:latin typeface="Verdana"/>
                <a:ea typeface="DejaVu Sans"/>
              </a:rPr>
              <a:t> </a:t>
            </a:r>
            <a:r>
              <a:rPr lang="uk-UA" sz="2400" b="1" strike="noStrike" spc="-12" dirty="0">
                <a:solidFill>
                  <a:srgbClr val="000000"/>
                </a:solidFill>
                <a:latin typeface="Verdana"/>
                <a:ea typeface="DejaVu Sans"/>
              </a:rPr>
              <a:t>9-</a:t>
            </a:r>
            <a:r>
              <a:rPr lang="uk-UA" sz="2400" b="1" spc="-1" dirty="0">
                <a:solidFill>
                  <a:srgbClr val="000000"/>
                </a:solidFill>
                <a:latin typeface="Microsoft Sans Serif"/>
                <a:ea typeface="DejaVu Sans"/>
              </a:rPr>
              <a:t>А</a:t>
            </a:r>
            <a:r>
              <a:rPr lang="uk-UA" sz="2400" b="1" strike="noStrike" spc="-1" dirty="0">
                <a:solidFill>
                  <a:srgbClr val="000000"/>
                </a:solidFill>
                <a:latin typeface="Microsoft Sans Serif"/>
                <a:ea typeface="DejaVu Sans"/>
              </a:rPr>
              <a:t>,Б класи</a:t>
            </a:r>
            <a:r>
              <a:rPr lang="uk-UA" sz="2400" b="0" strike="noStrike" spc="197" dirty="0">
                <a:solidFill>
                  <a:srgbClr val="000000"/>
                </a:solidFill>
                <a:latin typeface="Microsoft Sans Serif"/>
                <a:ea typeface="DejaVu Sans"/>
              </a:rPr>
              <a:t> </a:t>
            </a:r>
            <a:r>
              <a:rPr lang="uk-UA" sz="2400" spc="-1" dirty="0">
                <a:solidFill>
                  <a:srgbClr val="000000"/>
                </a:solidFill>
                <a:latin typeface="Verdana"/>
                <a:ea typeface="DejaVu Sans"/>
              </a:rPr>
              <a:t>універсального профілю (</a:t>
            </a:r>
            <a:r>
              <a:rPr lang="uk-UA" sz="2400" spc="-12" dirty="0">
                <a:solidFill>
                  <a:srgbClr val="000000"/>
                </a:solidFill>
                <a:latin typeface="Verdana"/>
              </a:rPr>
              <a:t>додано по 1 год на українську мову, англійську мову, математику, історію, географію.</a:t>
            </a:r>
            <a:endParaRPr lang="uk-UA" sz="2400" spc="-1" dirty="0"/>
          </a:p>
          <a:p>
            <a:pPr marL="356760" indent="-344880" algn="just">
              <a:lnSpc>
                <a:spcPct val="90000"/>
              </a:lnSpc>
              <a:spcBef>
                <a:spcPts val="499"/>
              </a:spcBef>
              <a:buClr>
                <a:srgbClr val="3464A3"/>
              </a:buClr>
              <a:buSzPct val="75000"/>
              <a:buFont typeface="Wingdings" charset="2"/>
              <a:buChar char=""/>
              <a:tabLst>
                <a:tab pos="357480" algn="l"/>
              </a:tabLst>
            </a:pPr>
            <a:endParaRPr lang="uk-UA" sz="2400" b="0" strike="noStrike" spc="-1" dirty="0">
              <a:latin typeface="Arial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1" name="object 56"/>
          <p:cNvGrpSpPr/>
          <p:nvPr/>
        </p:nvGrpSpPr>
        <p:grpSpPr>
          <a:xfrm>
            <a:off x="0" y="0"/>
            <a:ext cx="9140040" cy="6857280"/>
            <a:chOff x="0" y="0"/>
            <a:chExt cx="9140040" cy="6857280"/>
          </a:xfrm>
        </p:grpSpPr>
        <p:pic>
          <p:nvPicPr>
            <p:cNvPr id="702" name="object 57"/>
            <p:cNvPicPr/>
            <p:nvPr/>
          </p:nvPicPr>
          <p:blipFill>
            <a:blip r:embed="rId2"/>
            <a:stretch/>
          </p:blipFill>
          <p:spPr>
            <a:xfrm>
              <a:off x="0" y="0"/>
              <a:ext cx="9140040" cy="6857280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703" name="object 58"/>
          <p:cNvSpPr/>
          <p:nvPr/>
        </p:nvSpPr>
        <p:spPr>
          <a:xfrm>
            <a:off x="720000" y="180000"/>
            <a:ext cx="7773840" cy="1169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26640" rIns="0" bIns="0" anchor="t">
            <a:spAutoFit/>
          </a:bodyPr>
          <a:lstStyle/>
          <a:p>
            <a:pPr marL="12600" algn="ctr">
              <a:lnSpc>
                <a:spcPts val="2860"/>
              </a:lnSpc>
              <a:spcBef>
                <a:spcPts val="210"/>
              </a:spcBef>
            </a:pPr>
            <a:endParaRPr lang="uk-UA" sz="1800" b="0" strike="noStrike" spc="-1">
              <a:latin typeface="Arial"/>
            </a:endParaRPr>
          </a:p>
          <a:p>
            <a:pPr marL="12600" algn="ctr">
              <a:lnSpc>
                <a:spcPts val="2860"/>
              </a:lnSpc>
              <a:spcBef>
                <a:spcPts val="210"/>
              </a:spcBef>
            </a:pPr>
            <a:endParaRPr lang="uk-UA" sz="1800" b="0" strike="noStrike" spc="-1">
              <a:latin typeface="Arial"/>
            </a:endParaRPr>
          </a:p>
          <a:p>
            <a:pPr marL="12600" algn="ctr">
              <a:lnSpc>
                <a:spcPts val="2860"/>
              </a:lnSpc>
              <a:spcBef>
                <a:spcPts val="210"/>
              </a:spcBef>
            </a:pPr>
            <a:endParaRPr lang="uk-UA" sz="1800" b="0" strike="noStrike" spc="-1">
              <a:latin typeface="Arial"/>
            </a:endParaRPr>
          </a:p>
        </p:txBody>
      </p:sp>
      <p:sp>
        <p:nvSpPr>
          <p:cNvPr id="704" name="TextBox 552"/>
          <p:cNvSpPr/>
          <p:nvPr/>
        </p:nvSpPr>
        <p:spPr>
          <a:xfrm>
            <a:off x="552260" y="254160"/>
            <a:ext cx="8339740" cy="601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just">
              <a:lnSpc>
                <a:spcPct val="100000"/>
              </a:lnSpc>
            </a:pPr>
            <a:endParaRPr lang="uk-UA" sz="2400" b="0" strike="noStrike" spc="-1" dirty="0">
              <a:latin typeface="Arial"/>
            </a:endParaRPr>
          </a:p>
        </p:txBody>
      </p:sp>
      <p:sp>
        <p:nvSpPr>
          <p:cNvPr id="4" name="Прямокутник 3"/>
          <p:cNvSpPr/>
          <p:nvPr/>
        </p:nvSpPr>
        <p:spPr>
          <a:xfrm>
            <a:off x="304220" y="372372"/>
            <a:ext cx="85877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</a:rPr>
              <a:t>  </a:t>
            </a:r>
            <a:endParaRPr lang="uk-UA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5" name="Прямокутник 4"/>
          <p:cNvSpPr/>
          <p:nvPr/>
        </p:nvSpPr>
        <p:spPr>
          <a:xfrm>
            <a:off x="353776" y="395308"/>
            <a:ext cx="80116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uk-UA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260" y="1422893"/>
            <a:ext cx="7396681" cy="5229685"/>
          </a:xfrm>
          <a:prstGeom prst="rect">
            <a:avLst/>
          </a:prstGeom>
        </p:spPr>
      </p:pic>
      <p:sp>
        <p:nvSpPr>
          <p:cNvPr id="6" name="Прямокутник 5"/>
          <p:cNvSpPr/>
          <p:nvPr/>
        </p:nvSpPr>
        <p:spPr>
          <a:xfrm>
            <a:off x="353777" y="302975"/>
            <a:ext cx="814006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b="1" dirty="0">
                <a:latin typeface="Verdana" panose="020B0604030504040204" pitchFamily="34" charset="0"/>
                <a:ea typeface="Verdana" panose="020B0604030504040204" pitchFamily="34" charset="0"/>
              </a:rPr>
              <a:t>Церемонія відкриття меморіалу пам'яті Героїв, наших учнів-випускників: Вячеслава Волгіна, Богдана Корнеляка, Віктора Дідушка, Віталія Кріси, Руслана Заставного.</a:t>
            </a:r>
          </a:p>
        </p:txBody>
      </p:sp>
    </p:spTree>
    <p:extLst>
      <p:ext uri="{BB962C8B-B14F-4D97-AF65-F5344CB8AC3E}">
        <p14:creationId xmlns:p14="http://schemas.microsoft.com/office/powerpoint/2010/main" val="121184043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object 71"/>
          <p:cNvGrpSpPr/>
          <p:nvPr/>
        </p:nvGrpSpPr>
        <p:grpSpPr>
          <a:xfrm>
            <a:off x="0" y="0"/>
            <a:ext cx="9140040" cy="6857280"/>
            <a:chOff x="39240" y="0"/>
            <a:chExt cx="9140040" cy="6857280"/>
          </a:xfrm>
        </p:grpSpPr>
        <p:pic>
          <p:nvPicPr>
            <p:cNvPr id="5" name="object 72"/>
            <p:cNvPicPr/>
            <p:nvPr/>
          </p:nvPicPr>
          <p:blipFill>
            <a:blip r:embed="rId2"/>
            <a:stretch/>
          </p:blipFill>
          <p:spPr>
            <a:xfrm>
              <a:off x="39240" y="0"/>
              <a:ext cx="9140040" cy="6857280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5811" y="380246"/>
            <a:ext cx="8229240" cy="407404"/>
          </a:xfrm>
        </p:spPr>
        <p:txBody>
          <a:bodyPr/>
          <a:lstStyle/>
          <a:p>
            <a:r>
              <a:rPr lang="uk-UA" sz="2800" b="1" dirty="0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Допомога ЗСУ</a:t>
            </a:r>
            <a:br>
              <a:rPr lang="uk-UA" sz="2800" b="1" dirty="0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endParaRPr lang="uk-UA" sz="2800" b="1" dirty="0">
              <a:solidFill>
                <a:srgbClr val="0000FF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0" y="-84638"/>
            <a:ext cx="65" cy="16927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uk-UA" altLang="uk-UA" sz="1100" b="0" i="0" u="none" strike="noStrike" cap="none" normalizeH="0" baseline="0" dirty="0">
              <a:ln>
                <a:noFill/>
              </a:ln>
              <a:solidFill>
                <a:srgbClr val="050505"/>
              </a:solidFill>
              <a:effectLst/>
              <a:latin typeface="inherit"/>
              <a:cs typeface="Segoe UI Historic" panose="020B0502040204020203" pitchFamily="34" charset="0"/>
            </a:endParaRPr>
          </a:p>
        </p:txBody>
      </p:sp>
      <p:sp>
        <p:nvSpPr>
          <p:cNvPr id="7" name="Прямокутник 6"/>
          <p:cNvSpPr/>
          <p:nvPr/>
        </p:nvSpPr>
        <p:spPr>
          <a:xfrm>
            <a:off x="142875" y="665427"/>
            <a:ext cx="885429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/>
              <a:t>Дві маскувальні сітки та обереги, сплетені та виготовлені нашими учнями та учителями, передали Волонтерський центр "Захистимо Україну разом", м. Львів, Пасічна, 49а (</a:t>
            </a:r>
            <a:r>
              <a:rPr lang="uk-UA" i="1" dirty="0"/>
              <a:t>учитель Пікулицька Х.І.) </a:t>
            </a:r>
          </a:p>
          <a:p>
            <a:endParaRPr lang="uk-UA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8958" y="1647359"/>
            <a:ext cx="4347644" cy="5137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889504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object 71"/>
          <p:cNvGrpSpPr/>
          <p:nvPr/>
        </p:nvGrpSpPr>
        <p:grpSpPr>
          <a:xfrm>
            <a:off x="0" y="0"/>
            <a:ext cx="9140040" cy="6857280"/>
            <a:chOff x="39240" y="0"/>
            <a:chExt cx="9140040" cy="6857280"/>
          </a:xfrm>
        </p:grpSpPr>
        <p:pic>
          <p:nvPicPr>
            <p:cNvPr id="5" name="object 72"/>
            <p:cNvPicPr/>
            <p:nvPr/>
          </p:nvPicPr>
          <p:blipFill>
            <a:blip r:embed="rId2"/>
            <a:stretch/>
          </p:blipFill>
          <p:spPr>
            <a:xfrm>
              <a:off x="39240" y="0"/>
              <a:ext cx="9140040" cy="6857280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9063" y="552261"/>
            <a:ext cx="8229240" cy="841972"/>
          </a:xfrm>
        </p:spPr>
        <p:txBody>
          <a:bodyPr/>
          <a:lstStyle/>
          <a:p>
            <a:r>
              <a:rPr lang="uk-UA" sz="2800" b="1" dirty="0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Допомога ЗСУ</a:t>
            </a:r>
            <a:br>
              <a:rPr lang="uk-UA" sz="2800" b="1" dirty="0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uk-UA" sz="2800" b="1" dirty="0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/>
            </a:r>
            <a:br>
              <a:rPr lang="uk-UA" sz="2800" b="1" dirty="0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uk-UA" sz="1800" dirty="0">
                <a:latin typeface="Verdana" panose="020B0604030504040204" pitchFamily="34" charset="0"/>
                <a:ea typeface="Verdana" panose="020B0604030504040204" pitchFamily="34" charset="0"/>
              </a:rPr>
              <a:t>Учні 5-А класу разом з учителями Світланою Вілюрою та Марією Сидорак  відвідали волонтерський центр «</a:t>
            </a:r>
            <a:r>
              <a:rPr lang="en-US" sz="1800" dirty="0">
                <a:latin typeface="Verdana" panose="020B0604030504040204" pitchFamily="34" charset="0"/>
                <a:ea typeface="Verdana" panose="020B0604030504040204" pitchFamily="34" charset="0"/>
              </a:rPr>
              <a:t>IDEY</a:t>
            </a:r>
            <a:r>
              <a:rPr lang="uk-UA" sz="1800" dirty="0">
                <a:latin typeface="Verdana" panose="020B0604030504040204" pitchFamily="34" charset="0"/>
                <a:ea typeface="Verdana" panose="020B0604030504040204" pitchFamily="34" charset="0"/>
              </a:rPr>
              <a:t>А».</a:t>
            </a: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0" y="-84638"/>
            <a:ext cx="65" cy="16927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uk-UA" altLang="uk-UA" sz="1100" b="0" i="0" u="none" strike="noStrike" cap="none" normalizeH="0" baseline="0" dirty="0">
              <a:ln>
                <a:noFill/>
              </a:ln>
              <a:solidFill>
                <a:srgbClr val="050505"/>
              </a:solidFill>
              <a:effectLst/>
              <a:latin typeface="inherit"/>
              <a:cs typeface="Segoe UI Historic" panose="020B0502040204020203" pitchFamily="34" charset="0"/>
            </a:endParaRPr>
          </a:p>
        </p:txBody>
      </p:sp>
      <p:sp>
        <p:nvSpPr>
          <p:cNvPr id="7" name="Прямокутник 6"/>
          <p:cNvSpPr/>
          <p:nvPr/>
        </p:nvSpPr>
        <p:spPr>
          <a:xfrm>
            <a:off x="142875" y="665427"/>
            <a:ext cx="885429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/>
              <a:t>  </a:t>
            </a:r>
          </a:p>
          <a:p>
            <a:endParaRPr lang="uk-UA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570" y="1865756"/>
            <a:ext cx="6663288" cy="4711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50438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object 71"/>
          <p:cNvGrpSpPr/>
          <p:nvPr/>
        </p:nvGrpSpPr>
        <p:grpSpPr>
          <a:xfrm>
            <a:off x="0" y="0"/>
            <a:ext cx="9140040" cy="6857280"/>
            <a:chOff x="39240" y="0"/>
            <a:chExt cx="9140040" cy="6857280"/>
          </a:xfrm>
        </p:grpSpPr>
        <p:pic>
          <p:nvPicPr>
            <p:cNvPr id="5" name="object 72"/>
            <p:cNvPicPr/>
            <p:nvPr/>
          </p:nvPicPr>
          <p:blipFill>
            <a:blip r:embed="rId2"/>
            <a:stretch/>
          </p:blipFill>
          <p:spPr>
            <a:xfrm>
              <a:off x="39240" y="0"/>
              <a:ext cx="9140040" cy="6857280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0779" y="665427"/>
            <a:ext cx="7987523" cy="811281"/>
          </a:xfrm>
        </p:spPr>
        <p:txBody>
          <a:bodyPr/>
          <a:lstStyle/>
          <a:p>
            <a:pPr algn="ctr"/>
            <a:r>
              <a:rPr lang="ru-RU" sz="1800" dirty="0">
                <a:latin typeface="Verdana" panose="020B0604030504040204" pitchFamily="34" charset="0"/>
                <a:ea typeface="Verdana" panose="020B0604030504040204" pitchFamily="34" charset="0"/>
              </a:rPr>
              <a:t>Великодній ярмарок до Дня міста. Усі виручені кошти для наших захисників із ЗСУ! </a:t>
            </a:r>
            <a:br>
              <a:rPr lang="ru-RU" sz="1800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ru-RU" sz="1800" dirty="0">
                <a:latin typeface="Verdana" panose="020B0604030504040204" pitchFamily="34" charset="0"/>
                <a:ea typeface="Verdana" panose="020B0604030504040204" pitchFamily="34" charset="0"/>
              </a:rPr>
              <a:t>Дякуємо всім, хто завітав і долучився до спільного збору! </a:t>
            </a:r>
            <a:endParaRPr lang="uk-UA" sz="18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0" y="-84638"/>
            <a:ext cx="65" cy="16927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uk-UA" altLang="uk-UA" sz="1100" b="0" i="0" u="none" strike="noStrike" cap="none" normalizeH="0" baseline="0" dirty="0">
              <a:ln>
                <a:noFill/>
              </a:ln>
              <a:solidFill>
                <a:srgbClr val="050505"/>
              </a:solidFill>
              <a:effectLst/>
              <a:latin typeface="inherit"/>
              <a:cs typeface="Segoe UI Historic" panose="020B0502040204020203" pitchFamily="34" charset="0"/>
            </a:endParaRPr>
          </a:p>
        </p:txBody>
      </p:sp>
      <p:sp>
        <p:nvSpPr>
          <p:cNvPr id="7" name="Прямокутник 6"/>
          <p:cNvSpPr/>
          <p:nvPr/>
        </p:nvSpPr>
        <p:spPr>
          <a:xfrm>
            <a:off x="142875" y="665427"/>
            <a:ext cx="885429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/>
              <a:t>  </a:t>
            </a:r>
          </a:p>
          <a:p>
            <a:endParaRPr lang="uk-UA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315" y="1603360"/>
            <a:ext cx="7251826" cy="5127268"/>
          </a:xfrm>
          <a:prstGeom prst="rect">
            <a:avLst/>
          </a:prstGeom>
        </p:spPr>
      </p:pic>
      <p:sp>
        <p:nvSpPr>
          <p:cNvPr id="13" name="Заголовок 1"/>
          <p:cNvSpPr txBox="1">
            <a:spLocks/>
          </p:cNvSpPr>
          <p:nvPr/>
        </p:nvSpPr>
        <p:spPr>
          <a:xfrm>
            <a:off x="569931" y="-47035"/>
            <a:ext cx="8229240" cy="759497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2800" b="1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Допомога ЗСУ</a:t>
            </a:r>
            <a:endParaRPr lang="uk-UA" sz="18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344373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object 71"/>
          <p:cNvGrpSpPr/>
          <p:nvPr/>
        </p:nvGrpSpPr>
        <p:grpSpPr>
          <a:xfrm>
            <a:off x="0" y="0"/>
            <a:ext cx="9140040" cy="6857280"/>
            <a:chOff x="39240" y="0"/>
            <a:chExt cx="9140040" cy="6857280"/>
          </a:xfrm>
        </p:grpSpPr>
        <p:pic>
          <p:nvPicPr>
            <p:cNvPr id="5" name="object 72"/>
            <p:cNvPicPr/>
            <p:nvPr/>
          </p:nvPicPr>
          <p:blipFill>
            <a:blip r:embed="rId2"/>
            <a:stretch/>
          </p:blipFill>
          <p:spPr>
            <a:xfrm>
              <a:off x="39240" y="0"/>
              <a:ext cx="9140040" cy="6857280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6337" y="1176950"/>
            <a:ext cx="8770828" cy="749711"/>
          </a:xfrm>
        </p:spPr>
        <p:txBody>
          <a:bodyPr/>
          <a:lstStyle/>
          <a:p>
            <a:pPr algn="just"/>
            <a:r>
              <a:rPr lang="uk-UA" sz="1600" dirty="0">
                <a:latin typeface="Verdana" panose="020B0604030504040204" pitchFamily="34" charset="0"/>
                <a:ea typeface="Verdana" panose="020B0604030504040204" pitchFamily="34" charset="0"/>
              </a:rPr>
              <a:t>Учениці колядували і гроші на зарядні станції для </a:t>
            </a:r>
            <a:r>
              <a:rPr lang="uk-UA" sz="1600" dirty="0">
                <a:latin typeface="Verdana" panose="020B0604030504040204" pitchFamily="34" charset="0"/>
                <a:ea typeface="Verdana" panose="020B0604030504040204" pitchFamily="34" charset="0"/>
                <a:hlinkClick r:id="rId3"/>
              </a:rPr>
              <a:t>80 окрема десантно-штурмова бригада ДШВ ЗСУ</a:t>
            </a:r>
            <a:r>
              <a:rPr lang="uk-UA" sz="1600" dirty="0">
                <a:latin typeface="Verdana" panose="020B0604030504040204" pitchFamily="34" charset="0"/>
                <a:ea typeface="Verdana" panose="020B0604030504040204" pitchFamily="34" charset="0"/>
              </a:rPr>
              <a:t> та </a:t>
            </a:r>
            <a:r>
              <a:rPr lang="uk-UA" sz="1600" u="sng" dirty="0">
                <a:latin typeface="Verdana" panose="020B0604030504040204" pitchFamily="34" charset="0"/>
                <a:ea typeface="Verdana" panose="020B0604030504040204" pitchFamily="34" charset="0"/>
                <a:hlinkClick r:id="rId4"/>
              </a:rPr>
              <a:t>23 окрема механізована бригада</a:t>
            </a:r>
            <a:r>
              <a:rPr lang="uk-UA" sz="1600" dirty="0">
                <a:latin typeface="Verdana" panose="020B0604030504040204" pitchFamily="34" charset="0"/>
                <a:ea typeface="Verdana" panose="020B0604030504040204" pitchFamily="34" charset="0"/>
              </a:rPr>
              <a:t> передали!</a:t>
            </a:r>
            <a:br>
              <a:rPr lang="uk-UA" sz="1600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uk-UA" sz="1600" dirty="0">
                <a:latin typeface="Verdana" panose="020B0604030504040204" pitchFamily="34" charset="0"/>
                <a:ea typeface="Verdana" panose="020B0604030504040204" pitchFamily="34" charset="0"/>
              </a:rPr>
              <a:t>А ще учениці нашої школи на уроках технологій горішки у меді робили і пряники розмальовували. І все це ми завезли у ГО " </a:t>
            </a:r>
            <a:r>
              <a:rPr lang="uk-UA" sz="1600" dirty="0">
                <a:latin typeface="Verdana" panose="020B0604030504040204" pitchFamily="34" charset="0"/>
                <a:ea typeface="Verdana" panose="020B0604030504040204" pitchFamily="34" charset="0"/>
                <a:hlinkClick r:id="rId5"/>
              </a:rPr>
              <a:t>Львів_опір</a:t>
            </a:r>
            <a:r>
              <a:rPr lang="uk-UA" sz="1600" dirty="0">
                <a:latin typeface="Verdana" panose="020B0604030504040204" pitchFamily="34" charset="0"/>
                <a:ea typeface="Verdana" panose="020B0604030504040204" pitchFamily="34" charset="0"/>
              </a:rPr>
              <a:t>", яка опікується нашими Захисниками!</a:t>
            </a:r>
            <a:br>
              <a:rPr lang="uk-UA" sz="1600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ru-RU" sz="18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endParaRPr lang="uk-UA" sz="18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0" y="-84638"/>
            <a:ext cx="65" cy="16927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uk-UA" altLang="uk-UA" sz="1100" b="0" i="0" u="none" strike="noStrike" cap="none" normalizeH="0" baseline="0" dirty="0">
              <a:ln>
                <a:noFill/>
              </a:ln>
              <a:solidFill>
                <a:srgbClr val="050505"/>
              </a:solidFill>
              <a:effectLst/>
              <a:latin typeface="inherit"/>
              <a:cs typeface="Segoe UI Historic" panose="020B0502040204020203" pitchFamily="34" charset="0"/>
            </a:endParaRPr>
          </a:p>
        </p:txBody>
      </p:sp>
      <p:sp>
        <p:nvSpPr>
          <p:cNvPr id="7" name="Прямокутник 6"/>
          <p:cNvSpPr/>
          <p:nvPr/>
        </p:nvSpPr>
        <p:spPr>
          <a:xfrm>
            <a:off x="142875" y="665427"/>
            <a:ext cx="885429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/>
              <a:t>  </a:t>
            </a:r>
          </a:p>
          <a:p>
            <a:endParaRPr lang="uk-UA" dirty="0"/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>
            <a:off x="361701" y="120728"/>
            <a:ext cx="8229240" cy="759497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2800" b="1" dirty="0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Допомога ЗСУ</a:t>
            </a:r>
            <a:endParaRPr lang="uk-UA" sz="18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957" y="2066992"/>
            <a:ext cx="6685060" cy="4726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09703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object 71"/>
          <p:cNvGrpSpPr/>
          <p:nvPr/>
        </p:nvGrpSpPr>
        <p:grpSpPr>
          <a:xfrm>
            <a:off x="0" y="0"/>
            <a:ext cx="9140040" cy="6857280"/>
            <a:chOff x="39240" y="0"/>
            <a:chExt cx="9140040" cy="6857280"/>
          </a:xfrm>
        </p:grpSpPr>
        <p:pic>
          <p:nvPicPr>
            <p:cNvPr id="5" name="object 72"/>
            <p:cNvPicPr/>
            <p:nvPr/>
          </p:nvPicPr>
          <p:blipFill>
            <a:blip r:embed="rId2"/>
            <a:stretch/>
          </p:blipFill>
          <p:spPr>
            <a:xfrm>
              <a:off x="39240" y="0"/>
              <a:ext cx="9140040" cy="6857280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9063" y="665427"/>
            <a:ext cx="8634280" cy="811281"/>
          </a:xfrm>
        </p:spPr>
        <p:txBody>
          <a:bodyPr/>
          <a:lstStyle/>
          <a:p>
            <a:pPr algn="ctr"/>
            <a:r>
              <a:rPr lang="ru-RU" sz="1800" dirty="0"/>
              <a:t>Учителі та батьки учнів нашої школи відвідали мобільний пункт забору крові від </a:t>
            </a:r>
            <a:r>
              <a:rPr lang="ru-RU" sz="1800" dirty="0">
                <a:hlinkClick r:id="rId3"/>
              </a:rPr>
              <a:t>Львівський обласний центр служби крові</a:t>
            </a:r>
            <a:r>
              <a:rPr lang="ru-RU" sz="1800" dirty="0"/>
              <a:t> та задонатили кров для ЗСУ!</a:t>
            </a:r>
            <a:r>
              <a:rPr lang="ru-RU" sz="18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endParaRPr lang="uk-UA" sz="18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0" y="-84638"/>
            <a:ext cx="65" cy="16927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uk-UA" altLang="uk-UA" sz="1100" b="0" i="0" u="none" strike="noStrike" cap="none" normalizeH="0" baseline="0" dirty="0">
              <a:ln>
                <a:noFill/>
              </a:ln>
              <a:solidFill>
                <a:srgbClr val="050505"/>
              </a:solidFill>
              <a:effectLst/>
              <a:latin typeface="inherit"/>
              <a:cs typeface="Segoe UI Historic" panose="020B0502040204020203" pitchFamily="34" charset="0"/>
            </a:endParaRPr>
          </a:p>
        </p:txBody>
      </p:sp>
      <p:sp>
        <p:nvSpPr>
          <p:cNvPr id="7" name="Прямокутник 6"/>
          <p:cNvSpPr/>
          <p:nvPr/>
        </p:nvSpPr>
        <p:spPr>
          <a:xfrm>
            <a:off x="142875" y="665427"/>
            <a:ext cx="885429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/>
              <a:t>  </a:t>
            </a:r>
          </a:p>
          <a:p>
            <a:endParaRPr lang="uk-UA" dirty="0"/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>
            <a:off x="361701" y="120728"/>
            <a:ext cx="8229240" cy="759497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2800" b="1" dirty="0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Допомога ЗСУ</a:t>
            </a:r>
            <a:endParaRPr lang="uk-UA" sz="18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100" y="1561346"/>
            <a:ext cx="7093957" cy="5015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10118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object 71"/>
          <p:cNvGrpSpPr/>
          <p:nvPr/>
        </p:nvGrpSpPr>
        <p:grpSpPr>
          <a:xfrm>
            <a:off x="0" y="0"/>
            <a:ext cx="9140040" cy="6857280"/>
            <a:chOff x="39240" y="0"/>
            <a:chExt cx="9140040" cy="6857280"/>
          </a:xfrm>
        </p:grpSpPr>
        <p:pic>
          <p:nvPicPr>
            <p:cNvPr id="5" name="object 72"/>
            <p:cNvPicPr/>
            <p:nvPr/>
          </p:nvPicPr>
          <p:blipFill>
            <a:blip r:embed="rId2"/>
            <a:stretch/>
          </p:blipFill>
          <p:spPr>
            <a:xfrm>
              <a:off x="39240" y="0"/>
              <a:ext cx="9140040" cy="6857280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7142" y="224259"/>
            <a:ext cx="8229240" cy="759497"/>
          </a:xfrm>
        </p:spPr>
        <p:txBody>
          <a:bodyPr/>
          <a:lstStyle/>
          <a:p>
            <a:r>
              <a:rPr lang="uk-UA" sz="2800" b="1" dirty="0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Допомога ЗСУ</a:t>
            </a:r>
            <a:endParaRPr lang="uk-UA" sz="18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0" y="-84638"/>
            <a:ext cx="65" cy="16927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uk-UA" altLang="uk-UA" sz="1100" b="0" i="0" u="none" strike="noStrike" cap="none" normalizeH="0" baseline="0" dirty="0">
              <a:ln>
                <a:noFill/>
              </a:ln>
              <a:solidFill>
                <a:srgbClr val="050505"/>
              </a:solidFill>
              <a:effectLst/>
              <a:latin typeface="inherit"/>
              <a:cs typeface="Segoe UI Historic" panose="020B0502040204020203" pitchFamily="34" charset="0"/>
            </a:endParaRPr>
          </a:p>
        </p:txBody>
      </p:sp>
      <p:sp>
        <p:nvSpPr>
          <p:cNvPr id="7" name="Прямокутник 6"/>
          <p:cNvSpPr/>
          <p:nvPr/>
        </p:nvSpPr>
        <p:spPr>
          <a:xfrm>
            <a:off x="142875" y="665427"/>
            <a:ext cx="885429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/>
              <a:t>  </a:t>
            </a:r>
          </a:p>
          <a:p>
            <a:endParaRPr lang="uk-UA" dirty="0"/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255932" y="764021"/>
            <a:ext cx="8229240" cy="1321806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1800" dirty="0">
                <a:latin typeface="Verdana" panose="020B0604030504040204" pitchFamily="34" charset="0"/>
                <a:ea typeface="Verdana" panose="020B0604030504040204" pitchFamily="34" charset="0"/>
              </a:rPr>
              <a:t>Щоб підтримати воїнів ЗСУ учні 6-х класів </a:t>
            </a:r>
            <a:r>
              <a:rPr lang="uk-UA" sz="1800" i="1" dirty="0">
                <a:latin typeface="Verdana" panose="020B0604030504040204" pitchFamily="34" charset="0"/>
                <a:ea typeface="Verdana" panose="020B0604030504040204" pitchFamily="34" charset="0"/>
              </a:rPr>
              <a:t>(учитель Дідич Ю.М.) </a:t>
            </a:r>
            <a:r>
              <a:rPr lang="uk-UA" sz="1800" dirty="0">
                <a:latin typeface="Verdana" panose="020B0604030504040204" pitchFamily="34" charset="0"/>
                <a:ea typeface="Verdana" panose="020B0604030504040204" pitchFamily="34" charset="0"/>
              </a:rPr>
              <a:t>виготовили обереги «Ангели – охоронці» й передали їх на фронт, щоб якнайшвидше була перемога і всі живі й здорові повернулися додому.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704" y="1857069"/>
            <a:ext cx="6613806" cy="4676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227332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1" name="object 56"/>
          <p:cNvGrpSpPr/>
          <p:nvPr/>
        </p:nvGrpSpPr>
        <p:grpSpPr>
          <a:xfrm>
            <a:off x="0" y="0"/>
            <a:ext cx="9140040" cy="6857280"/>
            <a:chOff x="0" y="0"/>
            <a:chExt cx="9140040" cy="6857280"/>
          </a:xfrm>
        </p:grpSpPr>
        <p:pic>
          <p:nvPicPr>
            <p:cNvPr id="702" name="object 57"/>
            <p:cNvPicPr/>
            <p:nvPr/>
          </p:nvPicPr>
          <p:blipFill>
            <a:blip r:embed="rId2"/>
            <a:stretch/>
          </p:blipFill>
          <p:spPr>
            <a:xfrm>
              <a:off x="0" y="0"/>
              <a:ext cx="9140040" cy="6857280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703" name="object 58"/>
          <p:cNvSpPr/>
          <p:nvPr/>
        </p:nvSpPr>
        <p:spPr>
          <a:xfrm>
            <a:off x="720000" y="180000"/>
            <a:ext cx="7773840" cy="1169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26640" rIns="0" bIns="0" anchor="t">
            <a:spAutoFit/>
          </a:bodyPr>
          <a:lstStyle/>
          <a:p>
            <a:pPr marL="12600" algn="ctr">
              <a:lnSpc>
                <a:spcPts val="2860"/>
              </a:lnSpc>
              <a:spcBef>
                <a:spcPts val="210"/>
              </a:spcBef>
            </a:pPr>
            <a:endParaRPr lang="uk-UA" sz="1800" b="0" strike="noStrike" spc="-1">
              <a:latin typeface="Arial"/>
            </a:endParaRPr>
          </a:p>
          <a:p>
            <a:pPr marL="12600" algn="ctr">
              <a:lnSpc>
                <a:spcPts val="2860"/>
              </a:lnSpc>
              <a:spcBef>
                <a:spcPts val="210"/>
              </a:spcBef>
            </a:pPr>
            <a:endParaRPr lang="uk-UA" sz="1800" b="0" strike="noStrike" spc="-1">
              <a:latin typeface="Arial"/>
            </a:endParaRPr>
          </a:p>
          <a:p>
            <a:pPr marL="12600" algn="ctr">
              <a:lnSpc>
                <a:spcPts val="2860"/>
              </a:lnSpc>
              <a:spcBef>
                <a:spcPts val="210"/>
              </a:spcBef>
            </a:pPr>
            <a:endParaRPr lang="uk-UA" sz="1800" b="0" strike="noStrike" spc="-1">
              <a:latin typeface="Arial"/>
            </a:endParaRPr>
          </a:p>
        </p:txBody>
      </p:sp>
      <p:sp>
        <p:nvSpPr>
          <p:cNvPr id="704" name="TextBox 552"/>
          <p:cNvSpPr/>
          <p:nvPr/>
        </p:nvSpPr>
        <p:spPr>
          <a:xfrm>
            <a:off x="552260" y="254160"/>
            <a:ext cx="8339740" cy="601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just">
              <a:lnSpc>
                <a:spcPct val="100000"/>
              </a:lnSpc>
            </a:pPr>
            <a:endParaRPr lang="uk-UA" sz="2400" b="0" strike="noStrike" spc="-1" dirty="0">
              <a:latin typeface="Arial"/>
            </a:endParaRPr>
          </a:p>
        </p:txBody>
      </p:sp>
      <p:sp>
        <p:nvSpPr>
          <p:cNvPr id="4" name="Прямокутник 3"/>
          <p:cNvSpPr/>
          <p:nvPr/>
        </p:nvSpPr>
        <p:spPr>
          <a:xfrm>
            <a:off x="304220" y="372372"/>
            <a:ext cx="858778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solidFill>
                  <a:srgbClr val="05050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Листи подяки та підтримки воїнам, які захищають сьогодні Україну. </a:t>
            </a:r>
          </a:p>
          <a:p>
            <a:pPr algn="ctr"/>
            <a:r>
              <a:rPr lang="ru-RU" sz="1600" dirty="0">
                <a:solidFill>
                  <a:srgbClr val="05050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Бережи наших воїнів, Боже! </a:t>
            </a:r>
          </a:p>
          <a:p>
            <a:pPr algn="ctr"/>
            <a:r>
              <a:rPr lang="ru-RU" sz="1600" b="1" i="1" dirty="0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(учителі Моравська Х.Й., Подоляк І.В.) </a:t>
            </a:r>
            <a:endParaRPr lang="uk-UA" sz="1600" b="1" i="1" dirty="0">
              <a:solidFill>
                <a:srgbClr val="0000FF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</a:rPr>
              <a:t>  </a:t>
            </a:r>
            <a:endParaRPr lang="uk-UA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5" name="Прямокутник 4"/>
          <p:cNvSpPr/>
          <p:nvPr/>
        </p:nvSpPr>
        <p:spPr>
          <a:xfrm>
            <a:off x="353776" y="395308"/>
            <a:ext cx="80116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uk-UA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260" y="1603440"/>
            <a:ext cx="7233719" cy="5114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295324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object 71"/>
          <p:cNvGrpSpPr/>
          <p:nvPr/>
        </p:nvGrpSpPr>
        <p:grpSpPr>
          <a:xfrm>
            <a:off x="0" y="0"/>
            <a:ext cx="9140040" cy="6857280"/>
            <a:chOff x="39240" y="0"/>
            <a:chExt cx="9140040" cy="6857280"/>
          </a:xfrm>
        </p:grpSpPr>
        <p:pic>
          <p:nvPicPr>
            <p:cNvPr id="5" name="object 72"/>
            <p:cNvPicPr/>
            <p:nvPr/>
          </p:nvPicPr>
          <p:blipFill>
            <a:blip r:embed="rId2"/>
            <a:stretch/>
          </p:blipFill>
          <p:spPr>
            <a:xfrm>
              <a:off x="39240" y="0"/>
              <a:ext cx="9140040" cy="6857280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9063" y="665427"/>
            <a:ext cx="8634280" cy="811281"/>
          </a:xfrm>
        </p:spPr>
        <p:txBody>
          <a:bodyPr/>
          <a:lstStyle/>
          <a:p>
            <a:pPr algn="ctr"/>
            <a:r>
              <a:rPr lang="ru-RU" sz="1800" dirty="0">
                <a:latin typeface="Verdana" panose="020B0604030504040204" pitchFamily="34" charset="0"/>
                <a:ea typeface="Verdana" panose="020B0604030504040204" pitchFamily="34" charset="0"/>
              </a:rPr>
              <a:t>Шкільний благодійний ярмарок «Великодній кошик»  </a:t>
            </a:r>
            <a:endParaRPr lang="uk-UA" sz="18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0" y="-84638"/>
            <a:ext cx="65" cy="16927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uk-UA" altLang="uk-UA" sz="1100" b="0" i="0" u="none" strike="noStrike" cap="none" normalizeH="0" baseline="0" dirty="0">
              <a:ln>
                <a:noFill/>
              </a:ln>
              <a:solidFill>
                <a:srgbClr val="050505"/>
              </a:solidFill>
              <a:effectLst/>
              <a:latin typeface="inherit"/>
              <a:cs typeface="Segoe UI Historic" panose="020B0502040204020203" pitchFamily="34" charset="0"/>
            </a:endParaRPr>
          </a:p>
        </p:txBody>
      </p:sp>
      <p:sp>
        <p:nvSpPr>
          <p:cNvPr id="7" name="Прямокутник 6"/>
          <p:cNvSpPr/>
          <p:nvPr/>
        </p:nvSpPr>
        <p:spPr>
          <a:xfrm>
            <a:off x="142875" y="665427"/>
            <a:ext cx="885429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/>
              <a:t>  </a:t>
            </a:r>
          </a:p>
          <a:p>
            <a:endParaRPr lang="uk-UA" dirty="0"/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>
            <a:off x="361701" y="85048"/>
            <a:ext cx="8229240" cy="759497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2800" b="1" dirty="0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endParaRPr lang="uk-UA" sz="18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956" y="1424924"/>
            <a:ext cx="7351414" cy="5197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9603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" name="object 2"/>
          <p:cNvPicPr/>
          <p:nvPr/>
        </p:nvPicPr>
        <p:blipFill>
          <a:blip r:embed="rId2"/>
          <a:stretch/>
        </p:blipFill>
        <p:spPr>
          <a:xfrm>
            <a:off x="0" y="0"/>
            <a:ext cx="9142920" cy="6858000"/>
          </a:xfrm>
          <a:prstGeom prst="rect">
            <a:avLst/>
          </a:prstGeom>
          <a:ln w="0">
            <a:noFill/>
          </a:ln>
        </p:spPr>
      </p:pic>
      <p:sp>
        <p:nvSpPr>
          <p:cNvPr id="707" name="Заголовок 1"/>
          <p:cNvSpPr/>
          <p:nvPr/>
        </p:nvSpPr>
        <p:spPr>
          <a:xfrm>
            <a:off x="352800" y="1712880"/>
            <a:ext cx="8434440" cy="4852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ctr">
              <a:lnSpc>
                <a:spcPct val="90000"/>
              </a:lnSpc>
            </a:pPr>
            <a:r>
              <a:rPr lang="uk-UA" sz="2800" b="1" i="1" strike="noStrike" spc="-1">
                <a:solidFill>
                  <a:srgbClr val="2B12C0"/>
                </a:solidFill>
                <a:latin typeface="Verdana"/>
                <a:ea typeface="Verdana"/>
              </a:rPr>
              <a:t>Суттєво впливає на виховання учнів довкілля, а любов до рідної землі проростає через побачене.</a:t>
            </a:r>
            <a:r>
              <a:t/>
            </a:r>
            <a:br/>
            <a:r>
              <a:t/>
            </a:r>
            <a:br/>
            <a:r>
              <a:rPr lang="uk-UA" sz="3200" b="1" i="1" strike="noStrike" spc="-1">
                <a:solidFill>
                  <a:srgbClr val="E46C0A"/>
                </a:solidFill>
                <a:latin typeface="Verdana"/>
                <a:ea typeface="Verdana"/>
              </a:rPr>
              <a:t>Протягом навчального року </a:t>
            </a:r>
            <a:endParaRPr lang="uk-UA" sz="3200" b="0" strike="noStrike" spc="-1">
              <a:latin typeface="Arial"/>
            </a:endParaRPr>
          </a:p>
          <a:p>
            <a:pPr algn="ctr">
              <a:lnSpc>
                <a:spcPct val="90000"/>
              </a:lnSpc>
            </a:pPr>
            <a:r>
              <a:rPr lang="uk-UA" sz="3200" b="1" i="1" strike="noStrike" spc="-1">
                <a:solidFill>
                  <a:srgbClr val="E46C0A"/>
                </a:solidFill>
                <a:latin typeface="Verdana"/>
                <a:ea typeface="Verdana"/>
              </a:rPr>
              <a:t>учні мандрували і відвідали…</a:t>
            </a:r>
            <a:endParaRPr lang="uk-UA" sz="32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1" name="object 4"/>
          <p:cNvGrpSpPr/>
          <p:nvPr/>
        </p:nvGrpSpPr>
        <p:grpSpPr>
          <a:xfrm>
            <a:off x="1440" y="-7200"/>
            <a:ext cx="9141480" cy="6864120"/>
            <a:chOff x="1440" y="-7200"/>
            <a:chExt cx="9141480" cy="6864120"/>
          </a:xfrm>
        </p:grpSpPr>
        <p:pic>
          <p:nvPicPr>
            <p:cNvPr id="392" name="object 5"/>
            <p:cNvPicPr/>
            <p:nvPr/>
          </p:nvPicPr>
          <p:blipFill>
            <a:blip r:embed="rId2"/>
            <a:stretch/>
          </p:blipFill>
          <p:spPr>
            <a:xfrm>
              <a:off x="7625880" y="3217320"/>
              <a:ext cx="1367280" cy="363888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393" name="object 6"/>
            <p:cNvSpPr/>
            <p:nvPr/>
          </p:nvSpPr>
          <p:spPr>
            <a:xfrm>
              <a:off x="7714440" y="3330720"/>
              <a:ext cx="1196640" cy="3522600"/>
            </a:xfrm>
            <a:custGeom>
              <a:avLst/>
              <a:gdLst/>
              <a:ahLst/>
              <a:cxnLst/>
              <a:rect l="l" t="t" r="r" b="b"/>
              <a:pathLst>
                <a:path w="1198245" h="3520440">
                  <a:moveTo>
                    <a:pt x="1197831" y="0"/>
                  </a:moveTo>
                  <a:lnTo>
                    <a:pt x="1129889" y="18297"/>
                  </a:lnTo>
                  <a:lnTo>
                    <a:pt x="1091180" y="30901"/>
                  </a:lnTo>
                  <a:lnTo>
                    <a:pt x="1049895" y="46196"/>
                  </a:lnTo>
                  <a:lnTo>
                    <a:pt x="1006469" y="64472"/>
                  </a:lnTo>
                  <a:lnTo>
                    <a:pt x="961339" y="86019"/>
                  </a:lnTo>
                  <a:lnTo>
                    <a:pt x="914940" y="111128"/>
                  </a:lnTo>
                  <a:lnTo>
                    <a:pt x="867710" y="140088"/>
                  </a:lnTo>
                  <a:lnTo>
                    <a:pt x="820084" y="173191"/>
                  </a:lnTo>
                  <a:lnTo>
                    <a:pt x="772499" y="210726"/>
                  </a:lnTo>
                  <a:lnTo>
                    <a:pt x="725391" y="252984"/>
                  </a:lnTo>
                  <a:lnTo>
                    <a:pt x="681975" y="297086"/>
                  </a:lnTo>
                  <a:lnTo>
                    <a:pt x="642215" y="342493"/>
                  </a:lnTo>
                  <a:lnTo>
                    <a:pt x="605954" y="388959"/>
                  </a:lnTo>
                  <a:lnTo>
                    <a:pt x="573036" y="436236"/>
                  </a:lnTo>
                  <a:lnTo>
                    <a:pt x="543307" y="484076"/>
                  </a:lnTo>
                  <a:lnTo>
                    <a:pt x="516611" y="532232"/>
                  </a:lnTo>
                  <a:lnTo>
                    <a:pt x="492792" y="580457"/>
                  </a:lnTo>
                  <a:lnTo>
                    <a:pt x="471696" y="628504"/>
                  </a:lnTo>
                  <a:lnTo>
                    <a:pt x="453166" y="676124"/>
                  </a:lnTo>
                  <a:lnTo>
                    <a:pt x="437047" y="723071"/>
                  </a:lnTo>
                  <a:lnTo>
                    <a:pt x="423185" y="769097"/>
                  </a:lnTo>
                  <a:lnTo>
                    <a:pt x="411423" y="813955"/>
                  </a:lnTo>
                  <a:lnTo>
                    <a:pt x="401606" y="857397"/>
                  </a:lnTo>
                  <a:lnTo>
                    <a:pt x="393578" y="899176"/>
                  </a:lnTo>
                  <a:lnTo>
                    <a:pt x="387185" y="939045"/>
                  </a:lnTo>
                  <a:lnTo>
                    <a:pt x="378681" y="1012063"/>
                  </a:lnTo>
                  <a:lnTo>
                    <a:pt x="374217" y="1077327"/>
                  </a:lnTo>
                  <a:lnTo>
                    <a:pt x="372453" y="1138729"/>
                  </a:lnTo>
                  <a:lnTo>
                    <a:pt x="373138" y="1196607"/>
                  </a:lnTo>
                  <a:lnTo>
                    <a:pt x="376021" y="1251303"/>
                  </a:lnTo>
                  <a:lnTo>
                    <a:pt x="380853" y="1303156"/>
                  </a:lnTo>
                  <a:lnTo>
                    <a:pt x="387382" y="1352508"/>
                  </a:lnTo>
                  <a:lnTo>
                    <a:pt x="395360" y="1399699"/>
                  </a:lnTo>
                  <a:lnTo>
                    <a:pt x="404535" y="1445070"/>
                  </a:lnTo>
                  <a:lnTo>
                    <a:pt x="414657" y="1488960"/>
                  </a:lnTo>
                  <a:lnTo>
                    <a:pt x="425476" y="1531711"/>
                  </a:lnTo>
                  <a:lnTo>
                    <a:pt x="436741" y="1573662"/>
                  </a:lnTo>
                  <a:lnTo>
                    <a:pt x="448203" y="1615155"/>
                  </a:lnTo>
                  <a:lnTo>
                    <a:pt x="459610" y="1656529"/>
                  </a:lnTo>
                  <a:lnTo>
                    <a:pt x="470713" y="1698126"/>
                  </a:lnTo>
                  <a:lnTo>
                    <a:pt x="481262" y="1740285"/>
                  </a:lnTo>
                  <a:lnTo>
                    <a:pt x="491005" y="1783348"/>
                  </a:lnTo>
                  <a:lnTo>
                    <a:pt x="499694" y="1827654"/>
                  </a:lnTo>
                  <a:lnTo>
                    <a:pt x="507076" y="1873545"/>
                  </a:lnTo>
                  <a:lnTo>
                    <a:pt x="512903" y="1921360"/>
                  </a:lnTo>
                  <a:lnTo>
                    <a:pt x="516924" y="1971440"/>
                  </a:lnTo>
                  <a:lnTo>
                    <a:pt x="518889" y="2024126"/>
                  </a:lnTo>
                  <a:lnTo>
                    <a:pt x="518803" y="2095536"/>
                  </a:lnTo>
                  <a:lnTo>
                    <a:pt x="516272" y="2162749"/>
                  </a:lnTo>
                  <a:lnTo>
                    <a:pt x="511443" y="2225982"/>
                  </a:lnTo>
                  <a:lnTo>
                    <a:pt x="504462" y="2285450"/>
                  </a:lnTo>
                  <a:lnTo>
                    <a:pt x="495478" y="2341372"/>
                  </a:lnTo>
                  <a:lnTo>
                    <a:pt x="484636" y="2393965"/>
                  </a:lnTo>
                  <a:lnTo>
                    <a:pt x="472084" y="2443444"/>
                  </a:lnTo>
                  <a:lnTo>
                    <a:pt x="457968" y="2490027"/>
                  </a:lnTo>
                  <a:lnTo>
                    <a:pt x="442435" y="2533930"/>
                  </a:lnTo>
                  <a:lnTo>
                    <a:pt x="425632" y="2575372"/>
                  </a:lnTo>
                  <a:lnTo>
                    <a:pt x="407705" y="2614568"/>
                  </a:lnTo>
                  <a:lnTo>
                    <a:pt x="388803" y="2651736"/>
                  </a:lnTo>
                  <a:lnTo>
                    <a:pt x="369071" y="2687092"/>
                  </a:lnTo>
                  <a:lnTo>
                    <a:pt x="348657" y="2720854"/>
                  </a:lnTo>
                  <a:lnTo>
                    <a:pt x="327707" y="2753237"/>
                  </a:lnTo>
                  <a:lnTo>
                    <a:pt x="284787" y="2814739"/>
                  </a:lnTo>
                  <a:lnTo>
                    <a:pt x="236366" y="2878437"/>
                  </a:lnTo>
                  <a:lnTo>
                    <a:pt x="207802" y="2912495"/>
                  </a:lnTo>
                  <a:lnTo>
                    <a:pt x="178213" y="2947414"/>
                  </a:lnTo>
                  <a:lnTo>
                    <a:pt x="148396" y="2984142"/>
                  </a:lnTo>
                  <a:lnTo>
                    <a:pt x="119145" y="3023629"/>
                  </a:lnTo>
                  <a:lnTo>
                    <a:pt x="91256" y="3066823"/>
                  </a:lnTo>
                  <a:lnTo>
                    <a:pt x="65525" y="3114673"/>
                  </a:lnTo>
                  <a:lnTo>
                    <a:pt x="42746" y="3168128"/>
                  </a:lnTo>
                  <a:lnTo>
                    <a:pt x="23716" y="3228136"/>
                  </a:lnTo>
                  <a:lnTo>
                    <a:pt x="13038" y="3276073"/>
                  </a:lnTo>
                  <a:lnTo>
                    <a:pt x="5522" y="3324554"/>
                  </a:lnTo>
                  <a:lnTo>
                    <a:pt x="1173" y="3373405"/>
                  </a:lnTo>
                  <a:lnTo>
                    <a:pt x="0" y="3422452"/>
                  </a:lnTo>
                  <a:lnTo>
                    <a:pt x="2008" y="3471522"/>
                  </a:lnTo>
                  <a:lnTo>
                    <a:pt x="7206" y="3520439"/>
                  </a:lnTo>
                </a:path>
              </a:pathLst>
            </a:custGeom>
            <a:noFill/>
            <a:ln w="18288">
              <a:solidFill>
                <a:srgbClr val="FCD25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uk-UA"/>
            </a:p>
          </p:txBody>
        </p:sp>
        <p:pic>
          <p:nvPicPr>
            <p:cNvPr id="394" name="object 7"/>
            <p:cNvPicPr/>
            <p:nvPr/>
          </p:nvPicPr>
          <p:blipFill>
            <a:blip r:embed="rId3"/>
            <a:stretch/>
          </p:blipFill>
          <p:spPr>
            <a:xfrm>
              <a:off x="7753320" y="3037680"/>
              <a:ext cx="1388880" cy="381852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395" name="object 8"/>
            <p:cNvSpPr/>
            <p:nvPr/>
          </p:nvSpPr>
          <p:spPr>
            <a:xfrm>
              <a:off x="7945200" y="3147480"/>
              <a:ext cx="1193760" cy="3703320"/>
            </a:xfrm>
            <a:custGeom>
              <a:avLst/>
              <a:gdLst/>
              <a:ahLst/>
              <a:cxnLst/>
              <a:rect l="l" t="t" r="r" b="b"/>
              <a:pathLst>
                <a:path w="1195070" h="3700779">
                  <a:moveTo>
                    <a:pt x="1194783" y="0"/>
                  </a:moveTo>
                  <a:lnTo>
                    <a:pt x="1127002" y="19244"/>
                  </a:lnTo>
                  <a:lnTo>
                    <a:pt x="1088389" y="32484"/>
                  </a:lnTo>
                  <a:lnTo>
                    <a:pt x="1047206" y="48546"/>
                  </a:lnTo>
                  <a:lnTo>
                    <a:pt x="1003889" y="67734"/>
                  </a:lnTo>
                  <a:lnTo>
                    <a:pt x="958871" y="90356"/>
                  </a:lnTo>
                  <a:lnTo>
                    <a:pt x="912588" y="116717"/>
                  </a:lnTo>
                  <a:lnTo>
                    <a:pt x="865473" y="147124"/>
                  </a:lnTo>
                  <a:lnTo>
                    <a:pt x="817961" y="181883"/>
                  </a:lnTo>
                  <a:lnTo>
                    <a:pt x="770487" y="221301"/>
                  </a:lnTo>
                  <a:lnTo>
                    <a:pt x="723486" y="265683"/>
                  </a:lnTo>
                  <a:lnTo>
                    <a:pt x="682487" y="309366"/>
                  </a:lnTo>
                  <a:lnTo>
                    <a:pt x="644750" y="354287"/>
                  </a:lnTo>
                  <a:lnTo>
                    <a:pt x="610142" y="400228"/>
                  </a:lnTo>
                  <a:lnTo>
                    <a:pt x="578533" y="446969"/>
                  </a:lnTo>
                  <a:lnTo>
                    <a:pt x="549793" y="494293"/>
                  </a:lnTo>
                  <a:lnTo>
                    <a:pt x="523790" y="541979"/>
                  </a:lnTo>
                  <a:lnTo>
                    <a:pt x="500393" y="589809"/>
                  </a:lnTo>
                  <a:lnTo>
                    <a:pt x="479473" y="637562"/>
                  </a:lnTo>
                  <a:lnTo>
                    <a:pt x="460897" y="685022"/>
                  </a:lnTo>
                  <a:lnTo>
                    <a:pt x="444536" y="731967"/>
                  </a:lnTo>
                  <a:lnTo>
                    <a:pt x="430258" y="778179"/>
                  </a:lnTo>
                  <a:lnTo>
                    <a:pt x="417933" y="823439"/>
                  </a:lnTo>
                  <a:lnTo>
                    <a:pt x="407430" y="867528"/>
                  </a:lnTo>
                  <a:lnTo>
                    <a:pt x="398618" y="910227"/>
                  </a:lnTo>
                  <a:lnTo>
                    <a:pt x="391366" y="951316"/>
                  </a:lnTo>
                  <a:lnTo>
                    <a:pt x="385544" y="990577"/>
                  </a:lnTo>
                  <a:lnTo>
                    <a:pt x="377665" y="1062735"/>
                  </a:lnTo>
                  <a:lnTo>
                    <a:pt x="373358" y="1128231"/>
                  </a:lnTo>
                  <a:lnTo>
                    <a:pt x="371515" y="1190017"/>
                  </a:lnTo>
                  <a:lnTo>
                    <a:pt x="371919" y="1248403"/>
                  </a:lnTo>
                  <a:lnTo>
                    <a:pt x="374353" y="1303701"/>
                  </a:lnTo>
                  <a:lnTo>
                    <a:pt x="378599" y="1356221"/>
                  </a:lnTo>
                  <a:lnTo>
                    <a:pt x="384440" y="1406275"/>
                  </a:lnTo>
                  <a:lnTo>
                    <a:pt x="391659" y="1454173"/>
                  </a:lnTo>
                  <a:lnTo>
                    <a:pt x="400039" y="1500227"/>
                  </a:lnTo>
                  <a:lnTo>
                    <a:pt x="409363" y="1544746"/>
                  </a:lnTo>
                  <a:lnTo>
                    <a:pt x="419413" y="1588042"/>
                  </a:lnTo>
                  <a:lnTo>
                    <a:pt x="429973" y="1630425"/>
                  </a:lnTo>
                  <a:lnTo>
                    <a:pt x="462534" y="1755212"/>
                  </a:lnTo>
                  <a:lnTo>
                    <a:pt x="472959" y="1797055"/>
                  </a:lnTo>
                  <a:lnTo>
                    <a:pt x="482806" y="1839540"/>
                  </a:lnTo>
                  <a:lnTo>
                    <a:pt x="491860" y="1882979"/>
                  </a:lnTo>
                  <a:lnTo>
                    <a:pt x="499903" y="1927681"/>
                  </a:lnTo>
                  <a:lnTo>
                    <a:pt x="506717" y="1973958"/>
                  </a:lnTo>
                  <a:lnTo>
                    <a:pt x="512086" y="2022120"/>
                  </a:lnTo>
                  <a:lnTo>
                    <a:pt x="515792" y="2072479"/>
                  </a:lnTo>
                  <a:lnTo>
                    <a:pt x="517619" y="2125344"/>
                  </a:lnTo>
                  <a:lnTo>
                    <a:pt x="517583" y="2196497"/>
                  </a:lnTo>
                  <a:lnTo>
                    <a:pt x="515355" y="2263682"/>
                  </a:lnTo>
                  <a:lnTo>
                    <a:pt x="511058" y="2327094"/>
                  </a:lnTo>
                  <a:lnTo>
                    <a:pt x="504816" y="2386926"/>
                  </a:lnTo>
                  <a:lnTo>
                    <a:pt x="496754" y="2443372"/>
                  </a:lnTo>
                  <a:lnTo>
                    <a:pt x="486997" y="2496627"/>
                  </a:lnTo>
                  <a:lnTo>
                    <a:pt x="475669" y="2546882"/>
                  </a:lnTo>
                  <a:lnTo>
                    <a:pt x="462894" y="2594333"/>
                  </a:lnTo>
                  <a:lnTo>
                    <a:pt x="448797" y="2639172"/>
                  </a:lnTo>
                  <a:lnTo>
                    <a:pt x="433502" y="2681594"/>
                  </a:lnTo>
                  <a:lnTo>
                    <a:pt x="417134" y="2721792"/>
                  </a:lnTo>
                  <a:lnTo>
                    <a:pt x="399816" y="2759960"/>
                  </a:lnTo>
                  <a:lnTo>
                    <a:pt x="381675" y="2796291"/>
                  </a:lnTo>
                  <a:lnTo>
                    <a:pt x="362833" y="2830980"/>
                  </a:lnTo>
                  <a:lnTo>
                    <a:pt x="343415" y="2864219"/>
                  </a:lnTo>
                  <a:lnTo>
                    <a:pt x="303350" y="2927124"/>
                  </a:lnTo>
                  <a:lnTo>
                    <a:pt x="262476" y="2986557"/>
                  </a:lnTo>
                  <a:lnTo>
                    <a:pt x="238546" y="3018847"/>
                  </a:lnTo>
                  <a:lnTo>
                    <a:pt x="213090" y="3050980"/>
                  </a:lnTo>
                  <a:lnTo>
                    <a:pt x="186684" y="3083684"/>
                  </a:lnTo>
                  <a:lnTo>
                    <a:pt x="159906" y="3117685"/>
                  </a:lnTo>
                  <a:lnTo>
                    <a:pt x="133332" y="3153708"/>
                  </a:lnTo>
                  <a:lnTo>
                    <a:pt x="107540" y="3192481"/>
                  </a:lnTo>
                  <a:lnTo>
                    <a:pt x="83105" y="3234729"/>
                  </a:lnTo>
                  <a:lnTo>
                    <a:pt x="60605" y="3281179"/>
                  </a:lnTo>
                  <a:lnTo>
                    <a:pt x="40616" y="3332558"/>
                  </a:lnTo>
                  <a:lnTo>
                    <a:pt x="23716" y="3389591"/>
                  </a:lnTo>
                  <a:lnTo>
                    <a:pt x="13038" y="3439926"/>
                  </a:lnTo>
                  <a:lnTo>
                    <a:pt x="5522" y="3490832"/>
                  </a:lnTo>
                  <a:lnTo>
                    <a:pt x="1173" y="3542127"/>
                  </a:lnTo>
                  <a:lnTo>
                    <a:pt x="0" y="3593628"/>
                  </a:lnTo>
                  <a:lnTo>
                    <a:pt x="2008" y="3645152"/>
                  </a:lnTo>
                  <a:lnTo>
                    <a:pt x="7206" y="3696515"/>
                  </a:lnTo>
                  <a:lnTo>
                    <a:pt x="1194783" y="3700294"/>
                  </a:lnTo>
                  <a:lnTo>
                    <a:pt x="119478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uk-UA"/>
            </a:p>
          </p:txBody>
        </p:sp>
        <p:pic>
          <p:nvPicPr>
            <p:cNvPr id="396" name="object 9"/>
            <p:cNvPicPr/>
            <p:nvPr/>
          </p:nvPicPr>
          <p:blipFill>
            <a:blip r:embed="rId4"/>
            <a:stretch/>
          </p:blipFill>
          <p:spPr>
            <a:xfrm>
              <a:off x="7863840" y="3577320"/>
              <a:ext cx="1278720" cy="327888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397" name="object 10"/>
            <p:cNvSpPr/>
            <p:nvPr/>
          </p:nvSpPr>
          <p:spPr>
            <a:xfrm>
              <a:off x="8055000" y="3687480"/>
              <a:ext cx="1083960" cy="3169080"/>
            </a:xfrm>
            <a:custGeom>
              <a:avLst/>
              <a:gdLst/>
              <a:ahLst/>
              <a:cxnLst/>
              <a:rect l="l" t="t" r="r" b="b"/>
              <a:pathLst>
                <a:path w="1085215" h="3167379">
                  <a:moveTo>
                    <a:pt x="1084780" y="0"/>
                  </a:moveTo>
                  <a:lnTo>
                    <a:pt x="1076015" y="52158"/>
                  </a:lnTo>
                  <a:lnTo>
                    <a:pt x="1066428" y="104115"/>
                  </a:lnTo>
                  <a:lnTo>
                    <a:pt x="1056021" y="155858"/>
                  </a:lnTo>
                  <a:lnTo>
                    <a:pt x="1044798" y="207374"/>
                  </a:lnTo>
                  <a:lnTo>
                    <a:pt x="1032760" y="258650"/>
                  </a:lnTo>
                  <a:lnTo>
                    <a:pt x="1019911" y="309675"/>
                  </a:lnTo>
                  <a:lnTo>
                    <a:pt x="1006254" y="360435"/>
                  </a:lnTo>
                  <a:lnTo>
                    <a:pt x="991791" y="410919"/>
                  </a:lnTo>
                  <a:lnTo>
                    <a:pt x="976525" y="461113"/>
                  </a:lnTo>
                  <a:lnTo>
                    <a:pt x="960459" y="511006"/>
                  </a:lnTo>
                  <a:lnTo>
                    <a:pt x="943596" y="560584"/>
                  </a:lnTo>
                  <a:lnTo>
                    <a:pt x="925938" y="609836"/>
                  </a:lnTo>
                  <a:lnTo>
                    <a:pt x="907488" y="658749"/>
                  </a:lnTo>
                  <a:lnTo>
                    <a:pt x="884142" y="717409"/>
                  </a:lnTo>
                  <a:lnTo>
                    <a:pt x="860434" y="773692"/>
                  </a:lnTo>
                  <a:lnTo>
                    <a:pt x="836458" y="827667"/>
                  </a:lnTo>
                  <a:lnTo>
                    <a:pt x="812311" y="879403"/>
                  </a:lnTo>
                  <a:lnTo>
                    <a:pt x="788089" y="928967"/>
                  </a:lnTo>
                  <a:lnTo>
                    <a:pt x="763887" y="976429"/>
                  </a:lnTo>
                  <a:lnTo>
                    <a:pt x="739800" y="1021857"/>
                  </a:lnTo>
                  <a:lnTo>
                    <a:pt x="715926" y="1065320"/>
                  </a:lnTo>
                  <a:lnTo>
                    <a:pt x="692359" y="1106887"/>
                  </a:lnTo>
                  <a:lnTo>
                    <a:pt x="669196" y="1146625"/>
                  </a:lnTo>
                  <a:lnTo>
                    <a:pt x="646533" y="1184603"/>
                  </a:lnTo>
                  <a:lnTo>
                    <a:pt x="624464" y="1220891"/>
                  </a:lnTo>
                  <a:lnTo>
                    <a:pt x="582495" y="1288669"/>
                  </a:lnTo>
                  <a:lnTo>
                    <a:pt x="539014" y="1357123"/>
                  </a:lnTo>
                  <a:lnTo>
                    <a:pt x="498381" y="1418594"/>
                  </a:lnTo>
                  <a:lnTo>
                    <a:pt x="460437" y="1473747"/>
                  </a:lnTo>
                  <a:lnTo>
                    <a:pt x="425020" y="1523252"/>
                  </a:lnTo>
                  <a:lnTo>
                    <a:pt x="391971" y="1567774"/>
                  </a:lnTo>
                  <a:lnTo>
                    <a:pt x="361130" y="1607981"/>
                  </a:lnTo>
                  <a:lnTo>
                    <a:pt x="332337" y="1644541"/>
                  </a:lnTo>
                  <a:lnTo>
                    <a:pt x="256647" y="1739010"/>
                  </a:lnTo>
                  <a:lnTo>
                    <a:pt x="234446" y="1767654"/>
                  </a:lnTo>
                  <a:lnTo>
                    <a:pt x="193630" y="1824678"/>
                  </a:lnTo>
                  <a:lnTo>
                    <a:pt x="156526" y="1885799"/>
                  </a:lnTo>
                  <a:lnTo>
                    <a:pt x="121856" y="1956357"/>
                  </a:lnTo>
                  <a:lnTo>
                    <a:pt x="105033" y="1996843"/>
                  </a:lnTo>
                  <a:lnTo>
                    <a:pt x="88338" y="2041690"/>
                  </a:lnTo>
                  <a:lnTo>
                    <a:pt x="69138" y="2098135"/>
                  </a:lnTo>
                  <a:lnTo>
                    <a:pt x="47047" y="2172814"/>
                  </a:lnTo>
                  <a:lnTo>
                    <a:pt x="36066" y="2216510"/>
                  </a:lnTo>
                  <a:lnTo>
                    <a:pt x="25739" y="2264189"/>
                  </a:lnTo>
                  <a:lnTo>
                    <a:pt x="16526" y="2315658"/>
                  </a:lnTo>
                  <a:lnTo>
                    <a:pt x="8886" y="2370725"/>
                  </a:lnTo>
                  <a:lnTo>
                    <a:pt x="3279" y="2429197"/>
                  </a:lnTo>
                  <a:lnTo>
                    <a:pt x="164" y="2490883"/>
                  </a:lnTo>
                  <a:lnTo>
                    <a:pt x="0" y="2555590"/>
                  </a:lnTo>
                  <a:lnTo>
                    <a:pt x="3245" y="2623127"/>
                  </a:lnTo>
                  <a:lnTo>
                    <a:pt x="10360" y="2693301"/>
                  </a:lnTo>
                  <a:lnTo>
                    <a:pt x="17881" y="2743260"/>
                  </a:lnTo>
                  <a:lnTo>
                    <a:pt x="27250" y="2792740"/>
                  </a:lnTo>
                  <a:lnTo>
                    <a:pt x="38446" y="2841680"/>
                  </a:lnTo>
                  <a:lnTo>
                    <a:pt x="51449" y="2890017"/>
                  </a:lnTo>
                  <a:lnTo>
                    <a:pt x="66240" y="2937690"/>
                  </a:lnTo>
                  <a:lnTo>
                    <a:pt x="82799" y="2984636"/>
                  </a:lnTo>
                  <a:lnTo>
                    <a:pt x="101106" y="3030794"/>
                  </a:lnTo>
                  <a:lnTo>
                    <a:pt x="121141" y="3076102"/>
                  </a:lnTo>
                  <a:lnTo>
                    <a:pt x="142884" y="3120498"/>
                  </a:lnTo>
                  <a:lnTo>
                    <a:pt x="166316" y="3163920"/>
                  </a:lnTo>
                  <a:lnTo>
                    <a:pt x="1084780" y="3166853"/>
                  </a:lnTo>
                  <a:lnTo>
                    <a:pt x="1084780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uk-UA"/>
            </a:p>
          </p:txBody>
        </p:sp>
        <p:pic>
          <p:nvPicPr>
            <p:cNvPr id="398" name="object 11"/>
            <p:cNvPicPr/>
            <p:nvPr/>
          </p:nvPicPr>
          <p:blipFill>
            <a:blip r:embed="rId5"/>
            <a:stretch/>
          </p:blipFill>
          <p:spPr>
            <a:xfrm>
              <a:off x="7698960" y="2738520"/>
              <a:ext cx="1443240" cy="411768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399" name="object 12"/>
            <p:cNvSpPr/>
            <p:nvPr/>
          </p:nvSpPr>
          <p:spPr>
            <a:xfrm>
              <a:off x="7790400" y="2985840"/>
              <a:ext cx="1352520" cy="3871080"/>
            </a:xfrm>
            <a:custGeom>
              <a:avLst/>
              <a:gdLst/>
              <a:ahLst/>
              <a:cxnLst/>
              <a:rect l="l" t="t" r="r" b="b"/>
              <a:pathLst>
                <a:path w="1353820" h="3868420">
                  <a:moveTo>
                    <a:pt x="211545" y="3867831"/>
                  </a:moveTo>
                  <a:lnTo>
                    <a:pt x="188488" y="3825662"/>
                  </a:lnTo>
                  <a:lnTo>
                    <a:pt x="166689" y="3782753"/>
                  </a:lnTo>
                  <a:lnTo>
                    <a:pt x="146159" y="3739140"/>
                  </a:lnTo>
                  <a:lnTo>
                    <a:pt x="126911" y="3694858"/>
                  </a:lnTo>
                  <a:lnTo>
                    <a:pt x="108957" y="3649943"/>
                  </a:lnTo>
                  <a:lnTo>
                    <a:pt x="92311" y="3604430"/>
                  </a:lnTo>
                  <a:lnTo>
                    <a:pt x="76983" y="3558355"/>
                  </a:lnTo>
                  <a:lnTo>
                    <a:pt x="62988" y="3511753"/>
                  </a:lnTo>
                  <a:lnTo>
                    <a:pt x="50336" y="3464660"/>
                  </a:lnTo>
                  <a:lnTo>
                    <a:pt x="39042" y="3417111"/>
                  </a:lnTo>
                  <a:lnTo>
                    <a:pt x="29117" y="3369142"/>
                  </a:lnTo>
                  <a:lnTo>
                    <a:pt x="20574" y="3320789"/>
                  </a:lnTo>
                  <a:lnTo>
                    <a:pt x="13425" y="3272087"/>
                  </a:lnTo>
                  <a:lnTo>
                    <a:pt x="6088" y="3203869"/>
                  </a:lnTo>
                  <a:lnTo>
                    <a:pt x="1700" y="3137569"/>
                  </a:lnTo>
                  <a:lnTo>
                    <a:pt x="0" y="3073295"/>
                  </a:lnTo>
                  <a:lnTo>
                    <a:pt x="726" y="3011156"/>
                  </a:lnTo>
                  <a:lnTo>
                    <a:pt x="3619" y="2951261"/>
                  </a:lnTo>
                  <a:lnTo>
                    <a:pt x="8419" y="2893719"/>
                  </a:lnTo>
                  <a:lnTo>
                    <a:pt x="14863" y="2838639"/>
                  </a:lnTo>
                  <a:lnTo>
                    <a:pt x="22693" y="2786130"/>
                  </a:lnTo>
                  <a:lnTo>
                    <a:pt x="31647" y="2736301"/>
                  </a:lnTo>
                  <a:lnTo>
                    <a:pt x="41464" y="2689261"/>
                  </a:lnTo>
                  <a:lnTo>
                    <a:pt x="51885" y="2645118"/>
                  </a:lnTo>
                  <a:lnTo>
                    <a:pt x="62648" y="2603982"/>
                  </a:lnTo>
                  <a:lnTo>
                    <a:pt x="73494" y="2565961"/>
                  </a:lnTo>
                  <a:lnTo>
                    <a:pt x="94389" y="2499701"/>
                  </a:lnTo>
                  <a:lnTo>
                    <a:pt x="112485" y="2447209"/>
                  </a:lnTo>
                  <a:lnTo>
                    <a:pt x="129268" y="2401794"/>
                  </a:lnTo>
                  <a:lnTo>
                    <a:pt x="146126" y="2359947"/>
                  </a:lnTo>
                  <a:lnTo>
                    <a:pt x="163159" y="2321249"/>
                  </a:lnTo>
                  <a:lnTo>
                    <a:pt x="180468" y="2285281"/>
                  </a:lnTo>
                  <a:lnTo>
                    <a:pt x="216319" y="2219862"/>
                  </a:lnTo>
                  <a:lnTo>
                    <a:pt x="254485" y="2160335"/>
                  </a:lnTo>
                  <a:lnTo>
                    <a:pt x="295773" y="2103351"/>
                  </a:lnTo>
                  <a:lnTo>
                    <a:pt x="340989" y="2045556"/>
                  </a:lnTo>
                  <a:lnTo>
                    <a:pt x="365323" y="2015307"/>
                  </a:lnTo>
                  <a:lnTo>
                    <a:pt x="390942" y="1983599"/>
                  </a:lnTo>
                  <a:lnTo>
                    <a:pt x="417947" y="1950013"/>
                  </a:lnTo>
                  <a:lnTo>
                    <a:pt x="446438" y="1914129"/>
                  </a:lnTo>
                  <a:lnTo>
                    <a:pt x="476517" y="1875529"/>
                  </a:lnTo>
                  <a:lnTo>
                    <a:pt x="508284" y="1833793"/>
                  </a:lnTo>
                  <a:lnTo>
                    <a:pt x="541841" y="1788504"/>
                  </a:lnTo>
                  <a:lnTo>
                    <a:pt x="577287" y="1739240"/>
                  </a:lnTo>
                  <a:lnTo>
                    <a:pt x="614725" y="1685585"/>
                  </a:lnTo>
                  <a:lnTo>
                    <a:pt x="654254" y="1627118"/>
                  </a:lnTo>
                  <a:lnTo>
                    <a:pt x="695976" y="1563421"/>
                  </a:lnTo>
                  <a:lnTo>
                    <a:pt x="739992" y="1494074"/>
                  </a:lnTo>
                  <a:lnTo>
                    <a:pt x="760239" y="1461624"/>
                  </a:lnTo>
                  <a:lnTo>
                    <a:pt x="781106" y="1427999"/>
                  </a:lnTo>
                  <a:lnTo>
                    <a:pt x="802536" y="1393158"/>
                  </a:lnTo>
                  <a:lnTo>
                    <a:pt x="824471" y="1357060"/>
                  </a:lnTo>
                  <a:lnTo>
                    <a:pt x="846855" y="1319665"/>
                  </a:lnTo>
                  <a:lnTo>
                    <a:pt x="869630" y="1280931"/>
                  </a:lnTo>
                  <a:lnTo>
                    <a:pt x="892740" y="1240817"/>
                  </a:lnTo>
                  <a:lnTo>
                    <a:pt x="916126" y="1199282"/>
                  </a:lnTo>
                  <a:lnTo>
                    <a:pt x="939731" y="1156286"/>
                  </a:lnTo>
                  <a:lnTo>
                    <a:pt x="963499" y="1111787"/>
                  </a:lnTo>
                  <a:lnTo>
                    <a:pt x="987371" y="1065744"/>
                  </a:lnTo>
                  <a:lnTo>
                    <a:pt x="1011292" y="1018116"/>
                  </a:lnTo>
                  <a:lnTo>
                    <a:pt x="1035203" y="968862"/>
                  </a:lnTo>
                  <a:lnTo>
                    <a:pt x="1059048" y="917941"/>
                  </a:lnTo>
                  <a:lnTo>
                    <a:pt x="1082768" y="865313"/>
                  </a:lnTo>
                  <a:lnTo>
                    <a:pt x="1106308" y="810935"/>
                  </a:lnTo>
                  <a:lnTo>
                    <a:pt x="1129609" y="754767"/>
                  </a:lnTo>
                  <a:lnTo>
                    <a:pt x="1152615" y="696768"/>
                  </a:lnTo>
                  <a:lnTo>
                    <a:pt x="1170611" y="649441"/>
                  </a:lnTo>
                  <a:lnTo>
                    <a:pt x="1188023" y="601863"/>
                  </a:lnTo>
                  <a:lnTo>
                    <a:pt x="1204847" y="554039"/>
                  </a:lnTo>
                  <a:lnTo>
                    <a:pt x="1221084" y="505979"/>
                  </a:lnTo>
                  <a:lnTo>
                    <a:pt x="1236729" y="457688"/>
                  </a:lnTo>
                  <a:lnTo>
                    <a:pt x="1251781" y="409173"/>
                  </a:lnTo>
                  <a:lnTo>
                    <a:pt x="1266239" y="360442"/>
                  </a:lnTo>
                  <a:lnTo>
                    <a:pt x="1280100" y="311502"/>
                  </a:lnTo>
                  <a:lnTo>
                    <a:pt x="1293362" y="262359"/>
                  </a:lnTo>
                  <a:lnTo>
                    <a:pt x="1306023" y="213020"/>
                  </a:lnTo>
                  <a:lnTo>
                    <a:pt x="1318082" y="163493"/>
                  </a:lnTo>
                  <a:lnTo>
                    <a:pt x="1329535" y="113784"/>
                  </a:lnTo>
                  <a:lnTo>
                    <a:pt x="1340382" y="63900"/>
                  </a:lnTo>
                  <a:lnTo>
                    <a:pt x="1350619" y="13849"/>
                  </a:lnTo>
                  <a:lnTo>
                    <a:pt x="1353275" y="0"/>
                  </a:lnTo>
                </a:path>
              </a:pathLst>
            </a:custGeom>
            <a:noFill/>
            <a:ln w="18288">
              <a:solidFill>
                <a:srgbClr val="8080EF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uk-UA"/>
            </a:p>
          </p:txBody>
        </p:sp>
        <p:pic>
          <p:nvPicPr>
            <p:cNvPr id="400" name="object 13"/>
            <p:cNvPicPr/>
            <p:nvPr/>
          </p:nvPicPr>
          <p:blipFill>
            <a:blip r:embed="rId6"/>
            <a:stretch/>
          </p:blipFill>
          <p:spPr>
            <a:xfrm>
              <a:off x="1440" y="-7200"/>
              <a:ext cx="3198600" cy="183564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401" name="object 14"/>
            <p:cNvSpPr/>
            <p:nvPr/>
          </p:nvSpPr>
          <p:spPr>
            <a:xfrm>
              <a:off x="1440" y="20160"/>
              <a:ext cx="3097800" cy="1713960"/>
            </a:xfrm>
            <a:custGeom>
              <a:avLst/>
              <a:gdLst/>
              <a:ahLst/>
              <a:cxnLst/>
              <a:rect l="l" t="t" r="r" b="b"/>
              <a:pathLst>
                <a:path w="3100070" h="1713230">
                  <a:moveTo>
                    <a:pt x="0" y="1449832"/>
                  </a:moveTo>
                  <a:lnTo>
                    <a:pt x="38633" y="1483582"/>
                  </a:lnTo>
                  <a:lnTo>
                    <a:pt x="78059" y="1515131"/>
                  </a:lnTo>
                  <a:lnTo>
                    <a:pt x="118233" y="1544456"/>
                  </a:lnTo>
                  <a:lnTo>
                    <a:pt x="159110" y="1571532"/>
                  </a:lnTo>
                  <a:lnTo>
                    <a:pt x="200643" y="1596339"/>
                  </a:lnTo>
                  <a:lnTo>
                    <a:pt x="242787" y="1618851"/>
                  </a:lnTo>
                  <a:lnTo>
                    <a:pt x="285498" y="1639048"/>
                  </a:lnTo>
                  <a:lnTo>
                    <a:pt x="328728" y="1656905"/>
                  </a:lnTo>
                  <a:lnTo>
                    <a:pt x="372433" y="1672400"/>
                  </a:lnTo>
                  <a:lnTo>
                    <a:pt x="416568" y="1685510"/>
                  </a:lnTo>
                  <a:lnTo>
                    <a:pt x="461086" y="1696212"/>
                  </a:lnTo>
                  <a:lnTo>
                    <a:pt x="525008" y="1706811"/>
                  </a:lnTo>
                  <a:lnTo>
                    <a:pt x="586714" y="1712108"/>
                  </a:lnTo>
                  <a:lnTo>
                    <a:pt x="646054" y="1712681"/>
                  </a:lnTo>
                  <a:lnTo>
                    <a:pt x="702877" y="1709111"/>
                  </a:lnTo>
                  <a:lnTo>
                    <a:pt x="757032" y="1701978"/>
                  </a:lnTo>
                  <a:lnTo>
                    <a:pt x="808368" y="1691859"/>
                  </a:lnTo>
                  <a:lnTo>
                    <a:pt x="856735" y="1679336"/>
                  </a:lnTo>
                  <a:lnTo>
                    <a:pt x="901982" y="1664988"/>
                  </a:lnTo>
                  <a:lnTo>
                    <a:pt x="943957" y="1649394"/>
                  </a:lnTo>
                  <a:lnTo>
                    <a:pt x="982510" y="1633134"/>
                  </a:lnTo>
                  <a:lnTo>
                    <a:pt x="1017491" y="1616787"/>
                  </a:lnTo>
                  <a:lnTo>
                    <a:pt x="1076131" y="1586151"/>
                  </a:lnTo>
                  <a:lnTo>
                    <a:pt x="1137703" y="1550258"/>
                  </a:lnTo>
                  <a:lnTo>
                    <a:pt x="1172664" y="1527371"/>
                  </a:lnTo>
                  <a:lnTo>
                    <a:pt x="1204793" y="1504197"/>
                  </a:lnTo>
                  <a:lnTo>
                    <a:pt x="1262240" y="1456340"/>
                  </a:lnTo>
                  <a:lnTo>
                    <a:pt x="1313412" y="1405382"/>
                  </a:lnTo>
                  <a:lnTo>
                    <a:pt x="1361677" y="1350021"/>
                  </a:lnTo>
                  <a:lnTo>
                    <a:pt x="1385773" y="1320282"/>
                  </a:lnTo>
                  <a:lnTo>
                    <a:pt x="1410404" y="1288954"/>
                  </a:lnTo>
                  <a:lnTo>
                    <a:pt x="1435994" y="1255874"/>
                  </a:lnTo>
                  <a:lnTo>
                    <a:pt x="1462962" y="1220878"/>
                  </a:lnTo>
                  <a:lnTo>
                    <a:pt x="1491729" y="1183804"/>
                  </a:lnTo>
                  <a:lnTo>
                    <a:pt x="1522717" y="1144490"/>
                  </a:lnTo>
                  <a:lnTo>
                    <a:pt x="1556347" y="1102772"/>
                  </a:lnTo>
                  <a:lnTo>
                    <a:pt x="1593040" y="1058486"/>
                  </a:lnTo>
                  <a:lnTo>
                    <a:pt x="1633216" y="1011472"/>
                  </a:lnTo>
                  <a:lnTo>
                    <a:pt x="1677298" y="961565"/>
                  </a:lnTo>
                  <a:lnTo>
                    <a:pt x="1725705" y="908603"/>
                  </a:lnTo>
                  <a:lnTo>
                    <a:pt x="1778859" y="852422"/>
                  </a:lnTo>
                  <a:lnTo>
                    <a:pt x="1837182" y="792861"/>
                  </a:lnTo>
                  <a:lnTo>
                    <a:pt x="1865510" y="764484"/>
                  </a:lnTo>
                  <a:lnTo>
                    <a:pt x="1894993" y="735143"/>
                  </a:lnTo>
                  <a:lnTo>
                    <a:pt x="1925676" y="704939"/>
                  </a:lnTo>
                  <a:lnTo>
                    <a:pt x="1957605" y="673973"/>
                  </a:lnTo>
                  <a:lnTo>
                    <a:pt x="1990825" y="642346"/>
                  </a:lnTo>
                  <a:lnTo>
                    <a:pt x="2025379" y="610159"/>
                  </a:lnTo>
                  <a:lnTo>
                    <a:pt x="2061314" y="577514"/>
                  </a:lnTo>
                  <a:lnTo>
                    <a:pt x="2098674" y="544512"/>
                  </a:lnTo>
                  <a:lnTo>
                    <a:pt x="2137505" y="511254"/>
                  </a:lnTo>
                  <a:lnTo>
                    <a:pt x="2177852" y="477841"/>
                  </a:lnTo>
                  <a:lnTo>
                    <a:pt x="2219758" y="444374"/>
                  </a:lnTo>
                  <a:lnTo>
                    <a:pt x="2263270" y="410956"/>
                  </a:lnTo>
                  <a:lnTo>
                    <a:pt x="2308433" y="377686"/>
                  </a:lnTo>
                  <a:lnTo>
                    <a:pt x="2355291" y="344666"/>
                  </a:lnTo>
                  <a:lnTo>
                    <a:pt x="2403890" y="311997"/>
                  </a:lnTo>
                  <a:lnTo>
                    <a:pt x="2454275" y="279781"/>
                  </a:lnTo>
                  <a:lnTo>
                    <a:pt x="2498780" y="252695"/>
                  </a:lnTo>
                  <a:lnTo>
                    <a:pt x="2543571" y="226687"/>
                  </a:lnTo>
                  <a:lnTo>
                    <a:pt x="2588638" y="201759"/>
                  </a:lnTo>
                  <a:lnTo>
                    <a:pt x="2633972" y="177916"/>
                  </a:lnTo>
                  <a:lnTo>
                    <a:pt x="2679562" y="155162"/>
                  </a:lnTo>
                  <a:lnTo>
                    <a:pt x="2725399" y="133500"/>
                  </a:lnTo>
                  <a:lnTo>
                    <a:pt x="2771473" y="112934"/>
                  </a:lnTo>
                  <a:lnTo>
                    <a:pt x="2817774" y="93469"/>
                  </a:lnTo>
                  <a:lnTo>
                    <a:pt x="2864294" y="75108"/>
                  </a:lnTo>
                  <a:lnTo>
                    <a:pt x="2911021" y="57854"/>
                  </a:lnTo>
                  <a:lnTo>
                    <a:pt x="2957946" y="41713"/>
                  </a:lnTo>
                  <a:lnTo>
                    <a:pt x="3005061" y="26688"/>
                  </a:lnTo>
                  <a:lnTo>
                    <a:pt x="3052353" y="12782"/>
                  </a:lnTo>
                  <a:lnTo>
                    <a:pt x="3099816" y="0"/>
                  </a:lnTo>
                </a:path>
              </a:pathLst>
            </a:custGeom>
            <a:noFill/>
            <a:ln w="18288">
              <a:solidFill>
                <a:srgbClr val="F95252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uk-UA"/>
            </a:p>
          </p:txBody>
        </p:sp>
        <p:pic>
          <p:nvPicPr>
            <p:cNvPr id="402" name="object 15"/>
            <p:cNvPicPr/>
            <p:nvPr/>
          </p:nvPicPr>
          <p:blipFill>
            <a:blip r:embed="rId7"/>
            <a:stretch/>
          </p:blipFill>
          <p:spPr>
            <a:xfrm>
              <a:off x="1440" y="-7200"/>
              <a:ext cx="3515400" cy="165852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403" name="object 16"/>
            <p:cNvSpPr/>
            <p:nvPr/>
          </p:nvSpPr>
          <p:spPr>
            <a:xfrm>
              <a:off x="1440" y="-720"/>
              <a:ext cx="3335760" cy="1481760"/>
            </a:xfrm>
            <a:custGeom>
              <a:avLst/>
              <a:gdLst/>
              <a:ahLst/>
              <a:cxnLst/>
              <a:rect l="l" t="t" r="r" b="b"/>
              <a:pathLst>
                <a:path w="3337560" h="1481455">
                  <a:moveTo>
                    <a:pt x="3337540" y="0"/>
                  </a:moveTo>
                  <a:lnTo>
                    <a:pt x="0" y="0"/>
                  </a:lnTo>
                  <a:lnTo>
                    <a:pt x="3090" y="1253871"/>
                  </a:lnTo>
                  <a:lnTo>
                    <a:pt x="44650" y="1283031"/>
                  </a:lnTo>
                  <a:lnTo>
                    <a:pt x="87062" y="1310298"/>
                  </a:lnTo>
                  <a:lnTo>
                    <a:pt x="130278" y="1335650"/>
                  </a:lnTo>
                  <a:lnTo>
                    <a:pt x="174248" y="1359065"/>
                  </a:lnTo>
                  <a:lnTo>
                    <a:pt x="218924" y="1380521"/>
                  </a:lnTo>
                  <a:lnTo>
                    <a:pt x="264258" y="1399994"/>
                  </a:lnTo>
                  <a:lnTo>
                    <a:pt x="310200" y="1417463"/>
                  </a:lnTo>
                  <a:lnTo>
                    <a:pt x="356702" y="1432906"/>
                  </a:lnTo>
                  <a:lnTo>
                    <a:pt x="403714" y="1446299"/>
                  </a:lnTo>
                  <a:lnTo>
                    <a:pt x="451189" y="1457621"/>
                  </a:lnTo>
                  <a:lnTo>
                    <a:pt x="499078" y="1466850"/>
                  </a:lnTo>
                  <a:lnTo>
                    <a:pt x="567840" y="1476034"/>
                  </a:lnTo>
                  <a:lnTo>
                    <a:pt x="634218" y="1480628"/>
                  </a:lnTo>
                  <a:lnTo>
                    <a:pt x="698051" y="1481132"/>
                  </a:lnTo>
                  <a:lnTo>
                    <a:pt x="759176" y="1478049"/>
                  </a:lnTo>
                  <a:lnTo>
                    <a:pt x="817430" y="1471880"/>
                  </a:lnTo>
                  <a:lnTo>
                    <a:pt x="872652" y="1463127"/>
                  </a:lnTo>
                  <a:lnTo>
                    <a:pt x="924680" y="1452292"/>
                  </a:lnTo>
                  <a:lnTo>
                    <a:pt x="973351" y="1439877"/>
                  </a:lnTo>
                  <a:lnTo>
                    <a:pt x="1018503" y="1426383"/>
                  </a:lnTo>
                  <a:lnTo>
                    <a:pt x="1059974" y="1412312"/>
                  </a:lnTo>
                  <a:lnTo>
                    <a:pt x="1097602" y="1398166"/>
                  </a:lnTo>
                  <a:lnTo>
                    <a:pt x="1160680" y="1371656"/>
                  </a:lnTo>
                  <a:lnTo>
                    <a:pt x="1226903" y="1340616"/>
                  </a:lnTo>
                  <a:lnTo>
                    <a:pt x="1264504" y="1320828"/>
                  </a:lnTo>
                  <a:lnTo>
                    <a:pt x="1299061" y="1300791"/>
                  </a:lnTo>
                  <a:lnTo>
                    <a:pt x="1360853" y="1259410"/>
                  </a:lnTo>
                  <a:lnTo>
                    <a:pt x="1415901" y="1215345"/>
                  </a:lnTo>
                  <a:lnTo>
                    <a:pt x="1467827" y="1167472"/>
                  </a:lnTo>
                  <a:lnTo>
                    <a:pt x="1520253" y="1114663"/>
                  </a:lnTo>
                  <a:lnTo>
                    <a:pt x="1607754" y="1023732"/>
                  </a:lnTo>
                  <a:lnTo>
                    <a:pt x="1641095" y="989734"/>
                  </a:lnTo>
                  <a:lnTo>
                    <a:pt x="1677277" y="953658"/>
                  </a:lnTo>
                  <a:lnTo>
                    <a:pt x="1716754" y="915363"/>
                  </a:lnTo>
                  <a:lnTo>
                    <a:pt x="1759979" y="874708"/>
                  </a:lnTo>
                  <a:lnTo>
                    <a:pt x="1807403" y="831552"/>
                  </a:lnTo>
                  <a:lnTo>
                    <a:pt x="1859480" y="785755"/>
                  </a:lnTo>
                  <a:lnTo>
                    <a:pt x="1916662" y="737175"/>
                  </a:lnTo>
                  <a:lnTo>
                    <a:pt x="1979402" y="685673"/>
                  </a:lnTo>
                  <a:lnTo>
                    <a:pt x="2041540" y="635789"/>
                  </a:lnTo>
                  <a:lnTo>
                    <a:pt x="2074528" y="609679"/>
                  </a:lnTo>
                  <a:lnTo>
                    <a:pt x="2108861" y="582906"/>
                  </a:lnTo>
                  <a:lnTo>
                    <a:pt x="2144586" y="555558"/>
                  </a:lnTo>
                  <a:lnTo>
                    <a:pt x="2181751" y="527724"/>
                  </a:lnTo>
                  <a:lnTo>
                    <a:pt x="2220405" y="499491"/>
                  </a:lnTo>
                  <a:lnTo>
                    <a:pt x="2260596" y="470947"/>
                  </a:lnTo>
                  <a:lnTo>
                    <a:pt x="2302372" y="442180"/>
                  </a:lnTo>
                  <a:lnTo>
                    <a:pt x="2345781" y="413277"/>
                  </a:lnTo>
                  <a:lnTo>
                    <a:pt x="2390872" y="384327"/>
                  </a:lnTo>
                  <a:lnTo>
                    <a:pt x="2437692" y="355417"/>
                  </a:lnTo>
                  <a:lnTo>
                    <a:pt x="2486290" y="326635"/>
                  </a:lnTo>
                  <a:lnTo>
                    <a:pt x="2536713" y="298068"/>
                  </a:lnTo>
                  <a:lnTo>
                    <a:pt x="2589011" y="269806"/>
                  </a:lnTo>
                  <a:lnTo>
                    <a:pt x="2643231" y="241935"/>
                  </a:lnTo>
                  <a:lnTo>
                    <a:pt x="2687895" y="220062"/>
                  </a:lnTo>
                  <a:lnTo>
                    <a:pt x="2732828" y="198999"/>
                  </a:lnTo>
                  <a:lnTo>
                    <a:pt x="2778021" y="178746"/>
                  </a:lnTo>
                  <a:lnTo>
                    <a:pt x="2823466" y="159308"/>
                  </a:lnTo>
                  <a:lnTo>
                    <a:pt x="2869155" y="140687"/>
                  </a:lnTo>
                  <a:lnTo>
                    <a:pt x="2915078" y="122886"/>
                  </a:lnTo>
                  <a:lnTo>
                    <a:pt x="2961228" y="105906"/>
                  </a:lnTo>
                  <a:lnTo>
                    <a:pt x="3007595" y="89752"/>
                  </a:lnTo>
                  <a:lnTo>
                    <a:pt x="3054172" y="74426"/>
                  </a:lnTo>
                  <a:lnTo>
                    <a:pt x="3100949" y="59929"/>
                  </a:lnTo>
                  <a:lnTo>
                    <a:pt x="3147918" y="46266"/>
                  </a:lnTo>
                  <a:lnTo>
                    <a:pt x="3195070" y="33439"/>
                  </a:lnTo>
                  <a:lnTo>
                    <a:pt x="3242397" y="21450"/>
                  </a:lnTo>
                  <a:lnTo>
                    <a:pt x="3289890" y="10303"/>
                  </a:lnTo>
                  <a:lnTo>
                    <a:pt x="3337540" y="0"/>
                  </a:lnTo>
                  <a:close/>
                </a:path>
              </a:pathLst>
            </a:custGeom>
            <a:solidFill>
              <a:srgbClr val="9999CC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uk-UA"/>
            </a:p>
          </p:txBody>
        </p:sp>
        <p:pic>
          <p:nvPicPr>
            <p:cNvPr id="404" name="object 17"/>
            <p:cNvPicPr/>
            <p:nvPr/>
          </p:nvPicPr>
          <p:blipFill>
            <a:blip r:embed="rId8"/>
            <a:stretch/>
          </p:blipFill>
          <p:spPr>
            <a:xfrm>
              <a:off x="3960" y="-7200"/>
              <a:ext cx="9135000" cy="6857280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405" name="PlaceHolder 1"/>
          <p:cNvSpPr>
            <a:spLocks noGrp="1"/>
          </p:cNvSpPr>
          <p:nvPr>
            <p:ph type="title"/>
          </p:nvPr>
        </p:nvSpPr>
        <p:spPr>
          <a:xfrm>
            <a:off x="1231271" y="257760"/>
            <a:ext cx="6090049" cy="1156680"/>
          </a:xfrm>
          <a:prstGeom prst="rect">
            <a:avLst/>
          </a:prstGeom>
          <a:noFill/>
          <a:ln w="0">
            <a:noFill/>
          </a:ln>
        </p:spPr>
        <p:txBody>
          <a:bodyPr lIns="0" tIns="12240" rIns="0" bIns="0" anchor="t">
            <a:noAutofit/>
          </a:bodyPr>
          <a:lstStyle/>
          <a:p>
            <a:pPr marL="12600" algn="ctr">
              <a:lnSpc>
                <a:spcPct val="100000"/>
              </a:lnSpc>
              <a:spcBef>
                <a:spcPts val="0"/>
              </a:spcBef>
            </a:pPr>
            <a:r>
              <a:rPr lang="uk-UA" sz="3200" b="1" strike="noStrike" spc="-1" dirty="0">
                <a:solidFill>
                  <a:srgbClr val="002BC0"/>
                </a:solidFill>
                <a:latin typeface="Verdana"/>
                <a:ea typeface="DejaVu Sans"/>
              </a:rPr>
              <a:t>Профільність</a:t>
            </a:r>
            <a:r>
              <a:rPr lang="uk-UA" sz="3200" b="1" strike="noStrike" spc="-197" dirty="0">
                <a:solidFill>
                  <a:srgbClr val="002BC0"/>
                </a:solidFill>
                <a:latin typeface="Verdana"/>
                <a:ea typeface="DejaVu Sans"/>
              </a:rPr>
              <a:t> </a:t>
            </a:r>
            <a:r>
              <a:rPr lang="uk-UA" sz="3200" b="1" strike="noStrike" spc="-12" dirty="0">
                <a:solidFill>
                  <a:srgbClr val="002BC0"/>
                </a:solidFill>
                <a:latin typeface="Verdana"/>
                <a:ea typeface="DejaVu Sans"/>
              </a:rPr>
              <a:t>навчання</a:t>
            </a:r>
            <a:br>
              <a:rPr lang="uk-UA" sz="3200" b="1" strike="noStrike" spc="-12" dirty="0">
                <a:solidFill>
                  <a:srgbClr val="002BC0"/>
                </a:solidFill>
                <a:latin typeface="Verdana"/>
                <a:ea typeface="DejaVu Sans"/>
              </a:rPr>
            </a:br>
            <a:r>
              <a:rPr lang="uk-UA" sz="3200" b="1" spc="-1" dirty="0">
                <a:solidFill>
                  <a:srgbClr val="002BC0"/>
                </a:solidFill>
                <a:latin typeface="Verdana"/>
              </a:rPr>
              <a:t>у</a:t>
            </a:r>
            <a:r>
              <a:rPr lang="uk-UA" sz="3200" b="1" spc="-21" dirty="0">
                <a:solidFill>
                  <a:srgbClr val="002BC0"/>
                </a:solidFill>
                <a:latin typeface="Verdana"/>
              </a:rPr>
              <a:t> 2024-</a:t>
            </a:r>
            <a:r>
              <a:rPr lang="uk-UA" sz="3200" b="1" spc="-1" dirty="0">
                <a:solidFill>
                  <a:srgbClr val="002BC0"/>
                </a:solidFill>
                <a:latin typeface="Verdana"/>
              </a:rPr>
              <a:t>2025</a:t>
            </a:r>
            <a:r>
              <a:rPr lang="uk-UA" sz="3200" b="1" spc="-66" dirty="0">
                <a:solidFill>
                  <a:srgbClr val="002BC0"/>
                </a:solidFill>
                <a:latin typeface="Verdana"/>
              </a:rPr>
              <a:t> </a:t>
            </a:r>
            <a:r>
              <a:rPr lang="uk-UA" sz="3200" b="1" spc="-21" dirty="0">
                <a:solidFill>
                  <a:srgbClr val="002BC0"/>
                </a:solidFill>
                <a:latin typeface="Verdana"/>
              </a:rPr>
              <a:t>н.р.</a:t>
            </a:r>
            <a:r>
              <a:rPr lang="uk-UA" sz="3200" spc="-1" dirty="0"/>
              <a:t/>
            </a:r>
            <a:br>
              <a:rPr lang="uk-UA" sz="3200" spc="-1" dirty="0"/>
            </a:br>
            <a:endParaRPr lang="uk-UA" sz="3200" b="0" strike="noStrike" spc="-1" dirty="0">
              <a:latin typeface="Arial"/>
            </a:endParaRPr>
          </a:p>
        </p:txBody>
      </p:sp>
      <p:sp>
        <p:nvSpPr>
          <p:cNvPr id="406" name="object 4"/>
          <p:cNvSpPr/>
          <p:nvPr/>
        </p:nvSpPr>
        <p:spPr>
          <a:xfrm>
            <a:off x="348660" y="1785960"/>
            <a:ext cx="7541640" cy="3566474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0" tIns="12240" rIns="0" bIns="0" anchor="t">
            <a:spAutoFit/>
          </a:bodyPr>
          <a:lstStyle/>
          <a:p>
            <a:pPr marL="355140" indent="-342900" algn="just">
              <a:lnSpc>
                <a:spcPct val="100000"/>
              </a:lnSpc>
              <a:spcBef>
                <a:spcPts val="2931"/>
              </a:spcBef>
              <a:buClr>
                <a:srgbClr val="002BC0"/>
              </a:buClr>
              <a:buSzPct val="110000"/>
              <a:buFont typeface="Wingdings" panose="05000000000000000000" pitchFamily="2" charset="2"/>
              <a:buChar char="q"/>
              <a:tabLst>
                <a:tab pos="229320" algn="l"/>
              </a:tabLst>
            </a:pPr>
            <a:r>
              <a:rPr lang="uk-UA" sz="2400" b="1" strike="noStrike" spc="-1" dirty="0">
                <a:solidFill>
                  <a:srgbClr val="000000"/>
                </a:solidFill>
                <a:latin typeface="Verdana"/>
                <a:ea typeface="DejaVu Sans"/>
              </a:rPr>
              <a:t>10-А,</a:t>
            </a:r>
            <a:r>
              <a:rPr lang="uk-UA" sz="2400" b="1" strike="noStrike" spc="131" dirty="0">
                <a:solidFill>
                  <a:srgbClr val="000000"/>
                </a:solidFill>
                <a:latin typeface="Verdana"/>
                <a:ea typeface="DejaVu Sans"/>
              </a:rPr>
              <a:t> </a:t>
            </a:r>
            <a:r>
              <a:rPr lang="uk-UA" sz="2400" b="1" strike="noStrike" spc="-1" dirty="0">
                <a:solidFill>
                  <a:srgbClr val="000000"/>
                </a:solidFill>
                <a:latin typeface="Verdana"/>
                <a:ea typeface="DejaVu Sans"/>
              </a:rPr>
              <a:t>11-А</a:t>
            </a:r>
            <a:r>
              <a:rPr lang="uk-UA" sz="2400" b="1" strike="noStrike" spc="143" dirty="0">
                <a:solidFill>
                  <a:srgbClr val="000000"/>
                </a:solidFill>
                <a:latin typeface="Verdana"/>
                <a:ea typeface="DejaVu Sans"/>
              </a:rPr>
              <a:t> </a:t>
            </a:r>
            <a:r>
              <a:rPr lang="uk-UA" sz="2400" b="0" strike="noStrike" spc="-1" dirty="0">
                <a:solidFill>
                  <a:srgbClr val="000000"/>
                </a:solidFill>
                <a:latin typeface="Verdana"/>
                <a:ea typeface="DejaVu Sans"/>
              </a:rPr>
              <a:t>класи</a:t>
            </a:r>
            <a:r>
              <a:rPr lang="uk-UA" sz="2400" b="0" strike="noStrike" spc="162" dirty="0">
                <a:solidFill>
                  <a:srgbClr val="000000"/>
                </a:solidFill>
                <a:latin typeface="Verdana"/>
                <a:ea typeface="DejaVu Sans"/>
              </a:rPr>
              <a:t> </a:t>
            </a:r>
            <a:r>
              <a:rPr lang="uk-UA" sz="2400" b="0" strike="noStrike" spc="-1" dirty="0">
                <a:solidFill>
                  <a:srgbClr val="000000"/>
                </a:solidFill>
                <a:latin typeface="Verdana"/>
                <a:ea typeface="DejaVu Sans"/>
              </a:rPr>
              <a:t>-</a:t>
            </a:r>
            <a:r>
              <a:rPr lang="uk-UA" sz="2400" b="0" strike="noStrike" spc="188" dirty="0">
                <a:solidFill>
                  <a:srgbClr val="000000"/>
                </a:solidFill>
                <a:latin typeface="Verdana"/>
                <a:ea typeface="DejaVu Sans"/>
              </a:rPr>
              <a:t> </a:t>
            </a:r>
            <a:r>
              <a:rPr lang="uk-UA" sz="2400" b="0" strike="noStrike" spc="-1" dirty="0">
                <a:solidFill>
                  <a:srgbClr val="000000"/>
                </a:solidFill>
                <a:latin typeface="Verdana"/>
                <a:ea typeface="DejaVu Sans"/>
              </a:rPr>
              <a:t>економічного</a:t>
            </a:r>
            <a:r>
              <a:rPr lang="uk-UA" sz="2400" b="0" strike="noStrike" spc="180" dirty="0">
                <a:solidFill>
                  <a:srgbClr val="000000"/>
                </a:solidFill>
                <a:latin typeface="Verdana"/>
                <a:ea typeface="DejaVu Sans"/>
              </a:rPr>
              <a:t> </a:t>
            </a:r>
            <a:r>
              <a:rPr lang="uk-UA" sz="2400" b="0" strike="noStrike" spc="-1" dirty="0">
                <a:solidFill>
                  <a:srgbClr val="000000"/>
                </a:solidFill>
                <a:latin typeface="Verdana"/>
                <a:ea typeface="DejaVu Sans"/>
              </a:rPr>
              <a:t>профілю.</a:t>
            </a:r>
            <a:r>
              <a:rPr lang="uk-UA" sz="2400" b="0" strike="noStrike" spc="162" dirty="0">
                <a:solidFill>
                  <a:srgbClr val="000000"/>
                </a:solidFill>
                <a:latin typeface="Verdana"/>
                <a:ea typeface="DejaVu Sans"/>
              </a:rPr>
              <a:t> </a:t>
            </a:r>
            <a:r>
              <a:rPr lang="uk-UA" sz="2400" b="0" strike="noStrike" spc="-1" dirty="0">
                <a:solidFill>
                  <a:srgbClr val="000000"/>
                </a:solidFill>
                <a:latin typeface="Verdana"/>
                <a:ea typeface="DejaVu Sans"/>
              </a:rPr>
              <a:t>У</a:t>
            </a:r>
            <a:r>
              <a:rPr lang="uk-UA" sz="2400" b="0" strike="noStrike" spc="188" dirty="0">
                <a:solidFill>
                  <a:srgbClr val="000000"/>
                </a:solidFill>
                <a:latin typeface="Verdana"/>
                <a:ea typeface="DejaVu Sans"/>
              </a:rPr>
              <a:t> </a:t>
            </a:r>
            <a:r>
              <a:rPr lang="uk-UA" sz="2400" b="0" strike="noStrike" spc="-26" dirty="0">
                <a:solidFill>
                  <a:srgbClr val="000000"/>
                </a:solidFill>
                <a:latin typeface="Verdana"/>
                <a:ea typeface="DejaVu Sans"/>
              </a:rPr>
              <a:t>цих </a:t>
            </a:r>
            <a:r>
              <a:rPr lang="uk-UA" sz="2400" b="0" strike="noStrike" spc="-1" dirty="0">
                <a:solidFill>
                  <a:srgbClr val="000000"/>
                </a:solidFill>
                <a:latin typeface="Verdana"/>
                <a:ea typeface="DejaVu Sans"/>
              </a:rPr>
              <a:t>класах</a:t>
            </a:r>
            <a:r>
              <a:rPr lang="uk-UA" sz="2400" b="0" strike="noStrike" spc="-52" dirty="0">
                <a:solidFill>
                  <a:srgbClr val="000000"/>
                </a:solidFill>
                <a:latin typeface="Verdana"/>
                <a:ea typeface="DejaVu Sans"/>
              </a:rPr>
              <a:t>  </a:t>
            </a:r>
            <a:r>
              <a:rPr lang="uk-UA" sz="2400" b="0" strike="noStrike" spc="-1" dirty="0">
                <a:solidFill>
                  <a:srgbClr val="000000"/>
                </a:solidFill>
                <a:latin typeface="Verdana"/>
                <a:ea typeface="DejaVu Sans"/>
              </a:rPr>
              <a:t>збільшено</a:t>
            </a:r>
            <a:r>
              <a:rPr lang="uk-UA" sz="2400" b="0" strike="noStrike" spc="-52" dirty="0">
                <a:solidFill>
                  <a:srgbClr val="000000"/>
                </a:solidFill>
                <a:latin typeface="Verdana"/>
                <a:ea typeface="DejaVu Sans"/>
              </a:rPr>
              <a:t>  </a:t>
            </a:r>
            <a:r>
              <a:rPr lang="uk-UA" sz="2400" b="0" strike="noStrike" spc="-1" dirty="0">
                <a:solidFill>
                  <a:srgbClr val="000000"/>
                </a:solidFill>
                <a:latin typeface="Verdana"/>
                <a:ea typeface="DejaVu Sans"/>
              </a:rPr>
              <a:t>кількість</a:t>
            </a:r>
            <a:r>
              <a:rPr lang="uk-UA" sz="2400" b="0" strike="noStrike" spc="-46" dirty="0">
                <a:solidFill>
                  <a:srgbClr val="000000"/>
                </a:solidFill>
                <a:latin typeface="Verdana"/>
                <a:ea typeface="DejaVu Sans"/>
              </a:rPr>
              <a:t>  </a:t>
            </a:r>
            <a:r>
              <a:rPr lang="uk-UA" sz="2400" b="0" strike="noStrike" spc="-1" dirty="0">
                <a:solidFill>
                  <a:srgbClr val="000000"/>
                </a:solidFill>
                <a:latin typeface="Verdana"/>
                <a:ea typeface="DejaVu Sans"/>
              </a:rPr>
              <a:t>годин</a:t>
            </a:r>
            <a:r>
              <a:rPr lang="uk-UA" sz="2400" b="0" strike="noStrike" spc="-52" dirty="0">
                <a:solidFill>
                  <a:srgbClr val="000000"/>
                </a:solidFill>
                <a:latin typeface="Verdana"/>
                <a:ea typeface="DejaVu Sans"/>
              </a:rPr>
              <a:t>  </a:t>
            </a:r>
            <a:r>
              <a:rPr lang="uk-UA" sz="2400" b="0" strike="noStrike" spc="-1" dirty="0">
                <a:solidFill>
                  <a:srgbClr val="000000"/>
                </a:solidFill>
                <a:latin typeface="Verdana"/>
                <a:ea typeface="DejaVu Sans"/>
              </a:rPr>
              <a:t>на</a:t>
            </a:r>
            <a:r>
              <a:rPr lang="uk-UA" sz="2400" b="0" strike="noStrike" spc="-66" dirty="0">
                <a:solidFill>
                  <a:srgbClr val="000000"/>
                </a:solidFill>
                <a:latin typeface="Verdana"/>
                <a:ea typeface="DejaVu Sans"/>
              </a:rPr>
              <a:t>  </a:t>
            </a:r>
            <a:r>
              <a:rPr lang="uk-UA" sz="2400" b="0" strike="noStrike" spc="-12" dirty="0">
                <a:solidFill>
                  <a:srgbClr val="000000"/>
                </a:solidFill>
                <a:latin typeface="Verdana"/>
                <a:ea typeface="DejaVu Sans"/>
              </a:rPr>
              <a:t>вивчення </a:t>
            </a:r>
            <a:r>
              <a:rPr lang="uk-UA" sz="2400" b="0" strike="noStrike" spc="-1" dirty="0">
                <a:solidFill>
                  <a:srgbClr val="000000"/>
                </a:solidFill>
                <a:latin typeface="Verdana"/>
                <a:ea typeface="DejaVu Sans"/>
              </a:rPr>
              <a:t>алгебри</a:t>
            </a:r>
            <a:r>
              <a:rPr lang="uk-UA" sz="2400" b="0" strike="noStrike" spc="128" dirty="0">
                <a:solidFill>
                  <a:srgbClr val="000000"/>
                </a:solidFill>
                <a:latin typeface="Verdana"/>
                <a:ea typeface="DejaVu Sans"/>
              </a:rPr>
              <a:t> </a:t>
            </a:r>
            <a:r>
              <a:rPr lang="uk-UA" sz="2400" b="0" strike="noStrike" spc="-1" dirty="0">
                <a:solidFill>
                  <a:srgbClr val="000000"/>
                </a:solidFill>
                <a:latin typeface="Verdana"/>
                <a:ea typeface="DejaVu Sans"/>
              </a:rPr>
              <a:t>–</a:t>
            </a:r>
            <a:r>
              <a:rPr lang="uk-UA" sz="2400" b="0" strike="noStrike" spc="151" dirty="0">
                <a:solidFill>
                  <a:srgbClr val="000000"/>
                </a:solidFill>
                <a:latin typeface="Verdana"/>
                <a:ea typeface="DejaVu Sans"/>
              </a:rPr>
              <a:t> </a:t>
            </a:r>
            <a:r>
              <a:rPr lang="uk-UA" sz="2400" b="0" strike="noStrike" spc="-1" dirty="0">
                <a:solidFill>
                  <a:srgbClr val="000000"/>
                </a:solidFill>
                <a:latin typeface="Verdana"/>
                <a:ea typeface="DejaVu Sans"/>
              </a:rPr>
              <a:t>3</a:t>
            </a:r>
            <a:r>
              <a:rPr lang="uk-UA" sz="2400" b="0" strike="noStrike" spc="157" dirty="0">
                <a:solidFill>
                  <a:srgbClr val="000000"/>
                </a:solidFill>
                <a:latin typeface="Verdana"/>
                <a:ea typeface="DejaVu Sans"/>
              </a:rPr>
              <a:t> </a:t>
            </a:r>
            <a:r>
              <a:rPr lang="uk-UA" sz="2400" b="0" strike="noStrike" spc="-1" dirty="0">
                <a:solidFill>
                  <a:srgbClr val="000000"/>
                </a:solidFill>
                <a:latin typeface="Verdana"/>
                <a:ea typeface="DejaVu Sans"/>
              </a:rPr>
              <a:t>години,</a:t>
            </a:r>
            <a:r>
              <a:rPr lang="uk-UA" sz="2400" b="0" strike="noStrike" spc="137" dirty="0">
                <a:solidFill>
                  <a:srgbClr val="000000"/>
                </a:solidFill>
                <a:latin typeface="Verdana"/>
                <a:ea typeface="DejaVu Sans"/>
              </a:rPr>
              <a:t> </a:t>
            </a:r>
            <a:r>
              <a:rPr lang="uk-UA" sz="2400" b="0" strike="noStrike" spc="-1" dirty="0">
                <a:solidFill>
                  <a:srgbClr val="000000"/>
                </a:solidFill>
                <a:latin typeface="Verdana"/>
                <a:ea typeface="DejaVu Sans"/>
              </a:rPr>
              <a:t>економіки</a:t>
            </a:r>
            <a:r>
              <a:rPr lang="uk-UA" sz="2400" b="0" strike="noStrike" spc="148" dirty="0">
                <a:solidFill>
                  <a:srgbClr val="000000"/>
                </a:solidFill>
                <a:latin typeface="Verdana"/>
                <a:ea typeface="DejaVu Sans"/>
              </a:rPr>
              <a:t>  </a:t>
            </a:r>
            <a:r>
              <a:rPr lang="uk-UA" sz="2400" b="0" strike="noStrike" spc="-1" dirty="0">
                <a:solidFill>
                  <a:srgbClr val="000000"/>
                </a:solidFill>
                <a:latin typeface="Verdana"/>
                <a:ea typeface="DejaVu Sans"/>
              </a:rPr>
              <a:t>-</a:t>
            </a:r>
            <a:r>
              <a:rPr lang="uk-UA" sz="2400" b="0" strike="noStrike" spc="143" dirty="0">
                <a:solidFill>
                  <a:srgbClr val="000000"/>
                </a:solidFill>
                <a:latin typeface="Verdana"/>
                <a:ea typeface="DejaVu Sans"/>
              </a:rPr>
              <a:t> </a:t>
            </a:r>
            <a:r>
              <a:rPr lang="uk-UA" sz="2400" spc="-1" dirty="0">
                <a:solidFill>
                  <a:srgbClr val="000000"/>
                </a:solidFill>
                <a:latin typeface="Verdana"/>
                <a:ea typeface="DejaVu Sans"/>
              </a:rPr>
              <a:t>2,5</a:t>
            </a:r>
            <a:r>
              <a:rPr lang="uk-UA" sz="2400" b="0" strike="noStrike" spc="157" dirty="0">
                <a:solidFill>
                  <a:srgbClr val="000000"/>
                </a:solidFill>
                <a:latin typeface="Verdana"/>
                <a:ea typeface="DejaVu Sans"/>
              </a:rPr>
              <a:t> </a:t>
            </a:r>
            <a:r>
              <a:rPr lang="uk-UA" sz="2400" b="0" strike="noStrike" spc="-1" dirty="0">
                <a:solidFill>
                  <a:srgbClr val="000000"/>
                </a:solidFill>
                <a:latin typeface="Verdana"/>
                <a:ea typeface="DejaVu Sans"/>
              </a:rPr>
              <a:t>години,</a:t>
            </a:r>
            <a:r>
              <a:rPr lang="uk-UA" sz="2400" b="0" strike="noStrike" spc="143" dirty="0">
                <a:solidFill>
                  <a:srgbClr val="000000"/>
                </a:solidFill>
                <a:latin typeface="Verdana"/>
                <a:ea typeface="DejaVu Sans"/>
              </a:rPr>
              <a:t> </a:t>
            </a:r>
            <a:r>
              <a:rPr lang="uk-UA" sz="2400" b="0" strike="noStrike" spc="-21" dirty="0">
                <a:solidFill>
                  <a:srgbClr val="000000"/>
                </a:solidFill>
                <a:latin typeface="Verdana"/>
                <a:ea typeface="DejaVu Sans"/>
              </a:rPr>
              <a:t>курс</a:t>
            </a:r>
            <a:r>
              <a:rPr lang="uk-UA" sz="2400" spc="-1" dirty="0">
                <a:latin typeface="Arial"/>
              </a:rPr>
              <a:t> </a:t>
            </a:r>
            <a:r>
              <a:rPr lang="uk-UA" sz="2400" b="0" strike="noStrike" spc="-1" dirty="0">
                <a:solidFill>
                  <a:srgbClr val="000000"/>
                </a:solidFill>
                <a:latin typeface="Verdana"/>
                <a:ea typeface="DejaVu Sans"/>
              </a:rPr>
              <a:t>«Фінансова</a:t>
            </a:r>
            <a:r>
              <a:rPr lang="uk-UA" sz="2400" b="0" strike="noStrike" spc="-15" dirty="0">
                <a:solidFill>
                  <a:srgbClr val="000000"/>
                </a:solidFill>
                <a:latin typeface="Verdana"/>
                <a:ea typeface="DejaVu Sans"/>
              </a:rPr>
              <a:t> </a:t>
            </a:r>
            <a:r>
              <a:rPr lang="uk-UA" sz="2400" b="0" strike="noStrike" spc="-1" dirty="0">
                <a:solidFill>
                  <a:srgbClr val="000000"/>
                </a:solidFill>
                <a:latin typeface="Verdana"/>
                <a:ea typeface="DejaVu Sans"/>
              </a:rPr>
              <a:t>грамотність»</a:t>
            </a:r>
            <a:r>
              <a:rPr lang="uk-UA" sz="2400" b="0" strike="noStrike" spc="-52" dirty="0">
                <a:solidFill>
                  <a:srgbClr val="000000"/>
                </a:solidFill>
                <a:latin typeface="Verdana"/>
                <a:ea typeface="DejaVu Sans"/>
              </a:rPr>
              <a:t> </a:t>
            </a:r>
            <a:r>
              <a:rPr lang="uk-UA" sz="2400" b="0" strike="noStrike" spc="-15" dirty="0">
                <a:solidFill>
                  <a:srgbClr val="000000"/>
                </a:solidFill>
                <a:latin typeface="Verdana"/>
                <a:ea typeface="DejaVu Sans"/>
              </a:rPr>
              <a:t>-</a:t>
            </a:r>
            <a:r>
              <a:rPr lang="uk-UA" sz="2400" b="0" strike="noStrike" spc="-1" dirty="0">
                <a:solidFill>
                  <a:srgbClr val="000000"/>
                </a:solidFill>
                <a:latin typeface="Verdana"/>
                <a:ea typeface="DejaVu Sans"/>
              </a:rPr>
              <a:t>1</a:t>
            </a:r>
            <a:r>
              <a:rPr lang="uk-UA" sz="2400" b="0" strike="noStrike" spc="-21" dirty="0">
                <a:solidFill>
                  <a:srgbClr val="000000"/>
                </a:solidFill>
                <a:latin typeface="Verdana"/>
                <a:ea typeface="DejaVu Sans"/>
              </a:rPr>
              <a:t> год.</a:t>
            </a:r>
            <a:endParaRPr lang="uk-UA" sz="2400" b="0" strike="noStrike" spc="-1" dirty="0">
              <a:latin typeface="Arial"/>
            </a:endParaRPr>
          </a:p>
          <a:p>
            <a:pPr marL="400050" indent="-171450">
              <a:lnSpc>
                <a:spcPct val="100000"/>
              </a:lnSpc>
              <a:spcBef>
                <a:spcPts val="40"/>
              </a:spcBef>
              <a:buSzPct val="110000"/>
              <a:buFont typeface="Wingdings" panose="05000000000000000000" pitchFamily="2" charset="2"/>
              <a:buChar char="q"/>
              <a:tabLst>
                <a:tab pos="229320" algn="l"/>
              </a:tabLst>
            </a:pPr>
            <a:endParaRPr lang="uk-UA" sz="800" b="0" strike="noStrike" spc="-1" dirty="0">
              <a:latin typeface="Arial"/>
            </a:endParaRPr>
          </a:p>
          <a:p>
            <a:pPr marL="171450" indent="-171450" algn="just">
              <a:lnSpc>
                <a:spcPct val="99000"/>
              </a:lnSpc>
              <a:buSzPct val="110000"/>
              <a:buFont typeface="Wingdings" panose="05000000000000000000" pitchFamily="2" charset="2"/>
              <a:buChar char="q"/>
              <a:tabLst>
                <a:tab pos="229320" algn="l"/>
              </a:tabLst>
            </a:pPr>
            <a:endParaRPr lang="uk-UA" sz="800" b="0" strike="noStrike" spc="-1" dirty="0">
              <a:latin typeface="Arial"/>
            </a:endParaRPr>
          </a:p>
          <a:p>
            <a:pPr marL="355140" indent="-342900" algn="just">
              <a:lnSpc>
                <a:spcPct val="99000"/>
              </a:lnSpc>
              <a:buClr>
                <a:srgbClr val="002BC0"/>
              </a:buClr>
              <a:buSzPct val="110000"/>
              <a:buFont typeface="Wingdings" panose="05000000000000000000" pitchFamily="2" charset="2"/>
              <a:buChar char="q"/>
              <a:tabLst>
                <a:tab pos="229320" algn="l"/>
              </a:tabLst>
            </a:pPr>
            <a:r>
              <a:rPr lang="uk-UA" sz="2400" b="1" strike="noStrike" spc="-12" dirty="0">
                <a:solidFill>
                  <a:srgbClr val="000000"/>
                </a:solidFill>
                <a:latin typeface="Verdana"/>
                <a:ea typeface="DejaVu Sans"/>
              </a:rPr>
              <a:t>10-Б, 10-В, 11-Б </a:t>
            </a:r>
            <a:r>
              <a:rPr lang="uk-UA" sz="2400" b="0" strike="noStrike" spc="-12" dirty="0">
                <a:solidFill>
                  <a:srgbClr val="000000"/>
                </a:solidFill>
                <a:latin typeface="Verdana"/>
                <a:ea typeface="DejaVu Sans"/>
              </a:rPr>
              <a:t>класи – універсального профілю. Додано по 1 год на українську мову, англійську мову, математику, історію, географію.</a:t>
            </a:r>
            <a:endParaRPr lang="uk-UA" sz="2400" b="0" strike="noStrike" spc="-1" dirty="0">
              <a:latin typeface="Arial"/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3" name="object 120"/>
          <p:cNvPicPr/>
          <p:nvPr/>
        </p:nvPicPr>
        <p:blipFill>
          <a:blip r:embed="rId2"/>
          <a:stretch/>
        </p:blipFill>
        <p:spPr>
          <a:xfrm>
            <a:off x="3240" y="0"/>
            <a:ext cx="9140040" cy="6835680"/>
          </a:xfrm>
          <a:prstGeom prst="rect">
            <a:avLst/>
          </a:prstGeom>
          <a:ln w="0">
            <a:noFill/>
          </a:ln>
        </p:spPr>
      </p:pic>
      <p:sp>
        <p:nvSpPr>
          <p:cNvPr id="784" name="object 121"/>
          <p:cNvSpPr/>
          <p:nvPr/>
        </p:nvSpPr>
        <p:spPr>
          <a:xfrm>
            <a:off x="1327320" y="67680"/>
            <a:ext cx="6395400" cy="525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uk-UA"/>
          </a:p>
        </p:txBody>
      </p:sp>
      <p:sp>
        <p:nvSpPr>
          <p:cNvPr id="786" name="TextBox 500"/>
          <p:cNvSpPr/>
          <p:nvPr/>
        </p:nvSpPr>
        <p:spPr>
          <a:xfrm>
            <a:off x="223200" y="180000"/>
            <a:ext cx="8101080" cy="13698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ctr">
              <a:lnSpc>
                <a:spcPct val="100000"/>
              </a:lnSpc>
            </a:pPr>
            <a:endParaRPr lang="uk-UA" sz="1800" b="0" strike="noStrike" spc="-1" dirty="0">
              <a:latin typeface="Arial"/>
            </a:endParaRPr>
          </a:p>
        </p:txBody>
      </p:sp>
      <p:sp>
        <p:nvSpPr>
          <p:cNvPr id="787" name="TextBox 5"/>
          <p:cNvSpPr/>
          <p:nvPr/>
        </p:nvSpPr>
        <p:spPr>
          <a:xfrm>
            <a:off x="3240" y="241000"/>
            <a:ext cx="9140040" cy="11170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2000" b="1" spc="-1" dirty="0">
                <a:solidFill>
                  <a:srgbClr val="953735"/>
                </a:solidFill>
                <a:latin typeface="Verdana"/>
                <a:ea typeface="Verdana"/>
              </a:rPr>
              <a:t>Учні 9-А класу мандрували мальовничим Закарпаттям.</a:t>
            </a:r>
            <a:endParaRPr lang="uk-UA" sz="2000" b="1" spc="-1" dirty="0">
              <a:solidFill>
                <a:srgbClr val="953735"/>
              </a:solidFill>
              <a:latin typeface="Verdana"/>
              <a:ea typeface="Verdana"/>
            </a:endParaRPr>
          </a:p>
          <a:p>
            <a:pPr algn="ctr">
              <a:lnSpc>
                <a:spcPct val="100000"/>
              </a:lnSpc>
            </a:pPr>
            <a:r>
              <a:rPr lang="uk-UA" b="1" i="1" spc="-1" dirty="0">
                <a:solidFill>
                  <a:srgbClr val="0000FF"/>
                </a:solidFill>
                <a:latin typeface="Verdana"/>
                <a:ea typeface="Verdana"/>
              </a:rPr>
              <a:t>(класний керівник Глібовецька Є.І.) </a:t>
            </a:r>
            <a:endParaRPr lang="uk-UA" sz="1800" b="0" i="1" strike="noStrike" spc="-1" dirty="0">
              <a:solidFill>
                <a:srgbClr val="0000FF"/>
              </a:solidFill>
              <a:latin typeface="Arial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566" y="1159620"/>
            <a:ext cx="7487216" cy="5293696"/>
          </a:xfrm>
          <a:prstGeom prst="rect">
            <a:avLst/>
          </a:prstGeom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3" name="object 120"/>
          <p:cNvPicPr/>
          <p:nvPr/>
        </p:nvPicPr>
        <p:blipFill>
          <a:blip r:embed="rId2"/>
          <a:stretch/>
        </p:blipFill>
        <p:spPr>
          <a:xfrm>
            <a:off x="3240" y="0"/>
            <a:ext cx="9140040" cy="6835680"/>
          </a:xfrm>
          <a:prstGeom prst="rect">
            <a:avLst/>
          </a:prstGeom>
          <a:ln w="0">
            <a:noFill/>
          </a:ln>
        </p:spPr>
      </p:pic>
      <p:sp>
        <p:nvSpPr>
          <p:cNvPr id="784" name="object 121"/>
          <p:cNvSpPr/>
          <p:nvPr/>
        </p:nvSpPr>
        <p:spPr>
          <a:xfrm>
            <a:off x="1327320" y="67680"/>
            <a:ext cx="6395400" cy="525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uk-UA"/>
          </a:p>
        </p:txBody>
      </p:sp>
      <p:sp>
        <p:nvSpPr>
          <p:cNvPr id="786" name="TextBox 500"/>
          <p:cNvSpPr/>
          <p:nvPr/>
        </p:nvSpPr>
        <p:spPr>
          <a:xfrm>
            <a:off x="223200" y="180000"/>
            <a:ext cx="8101080" cy="13698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ctr">
              <a:lnSpc>
                <a:spcPct val="100000"/>
              </a:lnSpc>
            </a:pPr>
            <a:endParaRPr lang="uk-UA" sz="1800" b="0" strike="noStrike" spc="-1" dirty="0">
              <a:latin typeface="Arial"/>
            </a:endParaRPr>
          </a:p>
        </p:txBody>
      </p:sp>
      <p:sp>
        <p:nvSpPr>
          <p:cNvPr id="787" name="TextBox 5"/>
          <p:cNvSpPr/>
          <p:nvPr/>
        </p:nvSpPr>
        <p:spPr>
          <a:xfrm>
            <a:off x="3240" y="241000"/>
            <a:ext cx="9140040" cy="11170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1600" b="1" spc="-1" dirty="0">
                <a:solidFill>
                  <a:srgbClr val="953735"/>
                </a:solidFill>
                <a:latin typeface="Verdana"/>
                <a:ea typeface="Verdana"/>
              </a:rPr>
              <a:t>Випускний Тур-2024 9-Б класу - справжнє свято для душі та тіла, де кожен міг відчути себе частиною великої та веселої гуцульської родини.</a:t>
            </a:r>
            <a:endParaRPr lang="uk-UA" sz="1600" b="1" spc="-1" dirty="0">
              <a:solidFill>
                <a:srgbClr val="953735"/>
              </a:solidFill>
              <a:latin typeface="Verdana"/>
              <a:ea typeface="Verdana"/>
            </a:endParaRPr>
          </a:p>
          <a:p>
            <a:pPr algn="ctr">
              <a:lnSpc>
                <a:spcPct val="100000"/>
              </a:lnSpc>
            </a:pPr>
            <a:r>
              <a:rPr lang="uk-UA" b="1" i="1" spc="-1" dirty="0">
                <a:solidFill>
                  <a:srgbClr val="0000FF"/>
                </a:solidFill>
                <a:latin typeface="Verdana"/>
                <a:ea typeface="Verdana"/>
              </a:rPr>
              <a:t>(класний керівник Кисельников В.В.) </a:t>
            </a:r>
            <a:endParaRPr lang="uk-UA" sz="1800" b="0" i="1" strike="noStrike" spc="-1" dirty="0">
              <a:solidFill>
                <a:srgbClr val="0000FF"/>
              </a:solidFill>
              <a:latin typeface="Arial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261" y="1253728"/>
            <a:ext cx="7623018" cy="5389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79200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3" name="object 120"/>
          <p:cNvPicPr/>
          <p:nvPr/>
        </p:nvPicPr>
        <p:blipFill>
          <a:blip r:embed="rId2"/>
          <a:stretch/>
        </p:blipFill>
        <p:spPr>
          <a:xfrm>
            <a:off x="3240" y="0"/>
            <a:ext cx="9140040" cy="6835680"/>
          </a:xfrm>
          <a:prstGeom prst="rect">
            <a:avLst/>
          </a:prstGeom>
          <a:ln w="0">
            <a:noFill/>
          </a:ln>
        </p:spPr>
      </p:pic>
      <p:sp>
        <p:nvSpPr>
          <p:cNvPr id="784" name="object 121"/>
          <p:cNvSpPr/>
          <p:nvPr/>
        </p:nvSpPr>
        <p:spPr>
          <a:xfrm>
            <a:off x="1327320" y="67680"/>
            <a:ext cx="6395400" cy="525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uk-UA"/>
          </a:p>
        </p:txBody>
      </p:sp>
      <p:sp>
        <p:nvSpPr>
          <p:cNvPr id="786" name="TextBox 500"/>
          <p:cNvSpPr/>
          <p:nvPr/>
        </p:nvSpPr>
        <p:spPr>
          <a:xfrm>
            <a:off x="223200" y="180000"/>
            <a:ext cx="8101080" cy="13698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ctr">
              <a:lnSpc>
                <a:spcPct val="100000"/>
              </a:lnSpc>
            </a:pPr>
            <a:endParaRPr lang="uk-UA" sz="1800" b="0" strike="noStrike" spc="-1" dirty="0">
              <a:latin typeface="Arial"/>
            </a:endParaRPr>
          </a:p>
        </p:txBody>
      </p:sp>
      <p:sp>
        <p:nvSpPr>
          <p:cNvPr id="787" name="TextBox 5"/>
          <p:cNvSpPr/>
          <p:nvPr/>
        </p:nvSpPr>
        <p:spPr>
          <a:xfrm>
            <a:off x="3240" y="241000"/>
            <a:ext cx="9140040" cy="11170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b="1" spc="-1" dirty="0">
                <a:solidFill>
                  <a:srgbClr val="953735"/>
                </a:solidFill>
                <a:latin typeface="Verdana"/>
                <a:ea typeface="Verdana"/>
              </a:rPr>
              <a:t>Ведмежий притулок «Домажир» - </a:t>
            </a:r>
          </a:p>
          <a:p>
            <a:pPr algn="ctr">
              <a:lnSpc>
                <a:spcPct val="100000"/>
              </a:lnSpc>
            </a:pPr>
            <a:r>
              <a:rPr lang="ru-RU" b="1" spc="-1" dirty="0">
                <a:solidFill>
                  <a:srgbClr val="953735"/>
                </a:solidFill>
                <a:latin typeface="Verdana"/>
                <a:ea typeface="Verdana"/>
              </a:rPr>
              <a:t>домівка для врятованих тварин</a:t>
            </a:r>
            <a:r>
              <a:rPr lang="uk-UA" b="1" spc="-1" dirty="0">
                <a:solidFill>
                  <a:srgbClr val="953735"/>
                </a:solidFill>
                <a:latin typeface="Verdana"/>
                <a:ea typeface="Verdana"/>
              </a:rPr>
              <a:t>.</a:t>
            </a:r>
          </a:p>
          <a:p>
            <a:pPr algn="ctr">
              <a:lnSpc>
                <a:spcPct val="100000"/>
              </a:lnSpc>
            </a:pPr>
            <a:r>
              <a:rPr lang="uk-UA" b="1" i="1" spc="-1" dirty="0">
                <a:solidFill>
                  <a:srgbClr val="0000FF"/>
                </a:solidFill>
                <a:latin typeface="Verdana"/>
                <a:ea typeface="Verdana"/>
              </a:rPr>
              <a:t>(2-Б клас, класний керівник Грудка С.В.) </a:t>
            </a:r>
            <a:endParaRPr lang="uk-UA" sz="1800" b="0" i="1" strike="noStrike" spc="-1" dirty="0">
              <a:solidFill>
                <a:srgbClr val="0000FF"/>
              </a:solidFill>
              <a:latin typeface="Arial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605" y="1234701"/>
            <a:ext cx="7496269" cy="5300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067967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3" name="object 120"/>
          <p:cNvPicPr/>
          <p:nvPr/>
        </p:nvPicPr>
        <p:blipFill>
          <a:blip r:embed="rId2"/>
          <a:stretch/>
        </p:blipFill>
        <p:spPr>
          <a:xfrm>
            <a:off x="3240" y="0"/>
            <a:ext cx="9140040" cy="6835680"/>
          </a:xfrm>
          <a:prstGeom prst="rect">
            <a:avLst/>
          </a:prstGeom>
          <a:ln w="0">
            <a:noFill/>
          </a:ln>
        </p:spPr>
      </p:pic>
      <p:sp>
        <p:nvSpPr>
          <p:cNvPr id="784" name="object 121"/>
          <p:cNvSpPr/>
          <p:nvPr/>
        </p:nvSpPr>
        <p:spPr>
          <a:xfrm>
            <a:off x="1327320" y="67680"/>
            <a:ext cx="6395400" cy="525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uk-UA"/>
          </a:p>
        </p:txBody>
      </p:sp>
      <p:sp>
        <p:nvSpPr>
          <p:cNvPr id="786" name="TextBox 500"/>
          <p:cNvSpPr/>
          <p:nvPr/>
        </p:nvSpPr>
        <p:spPr>
          <a:xfrm>
            <a:off x="223200" y="180000"/>
            <a:ext cx="8101080" cy="13698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ctr">
              <a:lnSpc>
                <a:spcPct val="100000"/>
              </a:lnSpc>
            </a:pPr>
            <a:endParaRPr lang="uk-UA" sz="1800" b="0" strike="noStrike" spc="-1" dirty="0">
              <a:latin typeface="Arial"/>
            </a:endParaRPr>
          </a:p>
        </p:txBody>
      </p:sp>
      <p:sp>
        <p:nvSpPr>
          <p:cNvPr id="787" name="TextBox 5"/>
          <p:cNvSpPr/>
          <p:nvPr/>
        </p:nvSpPr>
        <p:spPr>
          <a:xfrm>
            <a:off x="3240" y="241000"/>
            <a:ext cx="9140040" cy="11170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b="1" spc="-1" dirty="0">
                <a:solidFill>
                  <a:srgbClr val="953735"/>
                </a:solidFill>
                <a:latin typeface="Verdana"/>
                <a:ea typeface="Verdana"/>
              </a:rPr>
              <a:t>Учні 5-А класу мандрували Верховиною</a:t>
            </a:r>
            <a:r>
              <a:rPr lang="uk-UA" b="1" spc="-1" dirty="0">
                <a:solidFill>
                  <a:srgbClr val="953735"/>
                </a:solidFill>
                <a:latin typeface="Verdana"/>
                <a:ea typeface="Verdana"/>
              </a:rPr>
              <a:t>.</a:t>
            </a:r>
          </a:p>
          <a:p>
            <a:pPr algn="ctr">
              <a:lnSpc>
                <a:spcPct val="100000"/>
              </a:lnSpc>
            </a:pPr>
            <a:r>
              <a:rPr lang="uk-UA" b="1" i="1" spc="-1" dirty="0">
                <a:solidFill>
                  <a:srgbClr val="0000FF"/>
                </a:solidFill>
                <a:latin typeface="Verdana"/>
                <a:ea typeface="Verdana"/>
              </a:rPr>
              <a:t>(класний керівник Вілюра С.Й.) </a:t>
            </a:r>
            <a:endParaRPr lang="uk-UA" sz="1800" b="0" i="1" strike="noStrike" spc="-1" dirty="0">
              <a:solidFill>
                <a:srgbClr val="0000FF"/>
              </a:solidFill>
              <a:latin typeface="Arial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742" y="1086416"/>
            <a:ext cx="7550590" cy="5338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77159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3" name="object 120"/>
          <p:cNvPicPr/>
          <p:nvPr/>
        </p:nvPicPr>
        <p:blipFill>
          <a:blip r:embed="rId2"/>
          <a:stretch/>
        </p:blipFill>
        <p:spPr>
          <a:xfrm>
            <a:off x="3240" y="0"/>
            <a:ext cx="9140040" cy="6835680"/>
          </a:xfrm>
          <a:prstGeom prst="rect">
            <a:avLst/>
          </a:prstGeom>
          <a:ln w="0">
            <a:noFill/>
          </a:ln>
        </p:spPr>
      </p:pic>
      <p:sp>
        <p:nvSpPr>
          <p:cNvPr id="784" name="object 121"/>
          <p:cNvSpPr/>
          <p:nvPr/>
        </p:nvSpPr>
        <p:spPr>
          <a:xfrm>
            <a:off x="1327320" y="67680"/>
            <a:ext cx="6395400" cy="525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uk-UA"/>
          </a:p>
        </p:txBody>
      </p:sp>
      <p:sp>
        <p:nvSpPr>
          <p:cNvPr id="786" name="TextBox 500"/>
          <p:cNvSpPr/>
          <p:nvPr/>
        </p:nvSpPr>
        <p:spPr>
          <a:xfrm>
            <a:off x="223200" y="180000"/>
            <a:ext cx="8101080" cy="13698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ctr">
              <a:lnSpc>
                <a:spcPct val="100000"/>
              </a:lnSpc>
            </a:pPr>
            <a:endParaRPr lang="uk-UA" sz="1800" b="0" strike="noStrike" spc="-1" dirty="0">
              <a:latin typeface="Arial"/>
            </a:endParaRPr>
          </a:p>
        </p:txBody>
      </p:sp>
      <p:sp>
        <p:nvSpPr>
          <p:cNvPr id="787" name="TextBox 5"/>
          <p:cNvSpPr/>
          <p:nvPr/>
        </p:nvSpPr>
        <p:spPr>
          <a:xfrm>
            <a:off x="3240" y="241000"/>
            <a:ext cx="9140040" cy="11170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ctr">
              <a:lnSpc>
                <a:spcPct val="100000"/>
              </a:lnSpc>
            </a:pPr>
            <a:r>
              <a:rPr lang="uk-UA" b="1" spc="-1" dirty="0">
                <a:solidFill>
                  <a:srgbClr val="953735"/>
                </a:solidFill>
                <a:latin typeface="Verdana"/>
                <a:ea typeface="Verdana"/>
              </a:rPr>
              <a:t>Буковель – Яремче - водоспад Пробій - Гедзьо Парк - Гуцул-Ленд.</a:t>
            </a:r>
          </a:p>
          <a:p>
            <a:pPr algn="ctr">
              <a:lnSpc>
                <a:spcPct val="100000"/>
              </a:lnSpc>
            </a:pPr>
            <a:r>
              <a:rPr lang="uk-UA" b="1" spc="-1" dirty="0">
                <a:solidFill>
                  <a:srgbClr val="953735"/>
                </a:solidFill>
                <a:latin typeface="Verdana"/>
                <a:ea typeface="Verdana"/>
              </a:rPr>
              <a:t>Позитивна мандрівка учнів 9-В та 5-Б класів.</a:t>
            </a:r>
          </a:p>
          <a:p>
            <a:pPr algn="ctr">
              <a:lnSpc>
                <a:spcPct val="100000"/>
              </a:lnSpc>
            </a:pPr>
            <a:r>
              <a:rPr lang="uk-UA" b="1" i="1" spc="-1" dirty="0">
                <a:solidFill>
                  <a:srgbClr val="0000FF"/>
                </a:solidFill>
                <a:latin typeface="Verdana"/>
                <a:ea typeface="Verdana"/>
              </a:rPr>
              <a:t>(класні керівники Мукан М.В., Котій А.Б.) </a:t>
            </a:r>
            <a:endParaRPr lang="uk-UA" sz="1800" b="0" i="1" strike="noStrike" spc="-1" dirty="0">
              <a:solidFill>
                <a:srgbClr val="0000FF"/>
              </a:solidFill>
              <a:latin typeface="Arial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506" y="1358020"/>
            <a:ext cx="7360467" cy="5204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89820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3" name="object 120"/>
          <p:cNvPicPr/>
          <p:nvPr/>
        </p:nvPicPr>
        <p:blipFill>
          <a:blip r:embed="rId2"/>
          <a:stretch/>
        </p:blipFill>
        <p:spPr>
          <a:xfrm>
            <a:off x="3240" y="0"/>
            <a:ext cx="9140040" cy="6835680"/>
          </a:xfrm>
          <a:prstGeom prst="rect">
            <a:avLst/>
          </a:prstGeom>
          <a:ln w="0">
            <a:noFill/>
          </a:ln>
        </p:spPr>
      </p:pic>
      <p:sp>
        <p:nvSpPr>
          <p:cNvPr id="784" name="object 121"/>
          <p:cNvSpPr/>
          <p:nvPr/>
        </p:nvSpPr>
        <p:spPr>
          <a:xfrm>
            <a:off x="1327320" y="67680"/>
            <a:ext cx="6395400" cy="525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uk-UA"/>
          </a:p>
        </p:txBody>
      </p:sp>
      <p:sp>
        <p:nvSpPr>
          <p:cNvPr id="786" name="TextBox 500"/>
          <p:cNvSpPr/>
          <p:nvPr/>
        </p:nvSpPr>
        <p:spPr>
          <a:xfrm>
            <a:off x="223200" y="180000"/>
            <a:ext cx="8101080" cy="13698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ctr">
              <a:lnSpc>
                <a:spcPct val="100000"/>
              </a:lnSpc>
            </a:pPr>
            <a:endParaRPr lang="uk-UA" sz="1800" b="0" strike="noStrike" spc="-1" dirty="0">
              <a:latin typeface="Arial"/>
            </a:endParaRPr>
          </a:p>
        </p:txBody>
      </p:sp>
      <p:sp>
        <p:nvSpPr>
          <p:cNvPr id="787" name="TextBox 5"/>
          <p:cNvSpPr/>
          <p:nvPr/>
        </p:nvSpPr>
        <p:spPr>
          <a:xfrm>
            <a:off x="525101" y="241000"/>
            <a:ext cx="7677338" cy="781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ctr">
              <a:lnSpc>
                <a:spcPct val="100000"/>
              </a:lnSpc>
            </a:pPr>
            <a:r>
              <a:rPr lang="uk-UA" sz="1800" b="1" strike="noStrike" spc="-1" dirty="0">
                <a:solidFill>
                  <a:srgbClr val="953735"/>
                </a:solidFill>
                <a:latin typeface="Verdana"/>
                <a:ea typeface="Verdana"/>
              </a:rPr>
              <a:t>Мандрівка «Карпатський трамвайчик»</a:t>
            </a:r>
          </a:p>
          <a:p>
            <a:pPr algn="ctr">
              <a:lnSpc>
                <a:spcPct val="100000"/>
              </a:lnSpc>
            </a:pPr>
            <a:r>
              <a:rPr lang="uk-UA" sz="1800" b="1" i="1" strike="noStrike" spc="-1" dirty="0">
                <a:solidFill>
                  <a:srgbClr val="0000FF"/>
                </a:solidFill>
                <a:latin typeface="Verdana"/>
                <a:ea typeface="Verdana"/>
              </a:rPr>
              <a:t>(4-В клас, кл</a:t>
            </a:r>
            <a:r>
              <a:rPr lang="uk-UA" b="1" i="1" spc="-1" dirty="0">
                <a:solidFill>
                  <a:srgbClr val="0000FF"/>
                </a:solidFill>
                <a:latin typeface="Verdana"/>
                <a:ea typeface="Verdana"/>
              </a:rPr>
              <a:t>асний керівник Крилишин Л.П.</a:t>
            </a:r>
            <a:r>
              <a:rPr lang="uk-UA" sz="1800" b="1" i="1" strike="noStrike" spc="-1" dirty="0">
                <a:solidFill>
                  <a:srgbClr val="0000FF"/>
                </a:solidFill>
                <a:latin typeface="Verdana"/>
                <a:ea typeface="Verdana"/>
              </a:rPr>
              <a:t>)</a:t>
            </a:r>
            <a:endParaRPr lang="uk-UA" sz="1800" b="0" i="1" strike="noStrike" spc="-1" dirty="0">
              <a:solidFill>
                <a:srgbClr val="0000FF"/>
              </a:solidFill>
              <a:latin typeface="Arial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498" y="1308743"/>
            <a:ext cx="7251712" cy="5127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68548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" name="object 2"/>
          <p:cNvPicPr/>
          <p:nvPr/>
        </p:nvPicPr>
        <p:blipFill>
          <a:blip r:embed="rId2"/>
          <a:stretch/>
        </p:blipFill>
        <p:spPr>
          <a:xfrm>
            <a:off x="0" y="0"/>
            <a:ext cx="9142920" cy="6835680"/>
          </a:xfrm>
          <a:prstGeom prst="rect">
            <a:avLst/>
          </a:prstGeom>
          <a:ln w="0">
            <a:noFill/>
          </a:ln>
        </p:spPr>
      </p:pic>
      <p:sp>
        <p:nvSpPr>
          <p:cNvPr id="789" name="object 3"/>
          <p:cNvSpPr/>
          <p:nvPr/>
        </p:nvSpPr>
        <p:spPr>
          <a:xfrm>
            <a:off x="324000" y="702000"/>
            <a:ext cx="8324280" cy="3471554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1520" rIns="0" bIns="0" anchor="t">
            <a:spAutoFit/>
          </a:bodyPr>
          <a:lstStyle/>
          <a:p>
            <a:pPr marL="12240" indent="-6840" algn="ctr">
              <a:lnSpc>
                <a:spcPct val="100000"/>
              </a:lnSpc>
              <a:spcBef>
                <a:spcPts val="91"/>
              </a:spcBef>
              <a:tabLst>
                <a:tab pos="0" algn="l"/>
              </a:tabLst>
            </a:pPr>
            <a:r>
              <a:rPr lang="uk-UA" sz="3200" b="1" strike="noStrike" spc="-1" dirty="0">
                <a:solidFill>
                  <a:srgbClr val="002BC0"/>
                </a:solidFill>
                <a:latin typeface="Verdana"/>
                <a:ea typeface="DejaVu Sans"/>
              </a:rPr>
              <a:t>Упродовж</a:t>
            </a:r>
            <a:r>
              <a:rPr lang="uk-UA" sz="3200" b="1" strike="noStrike" spc="-182" dirty="0">
                <a:solidFill>
                  <a:srgbClr val="002BC0"/>
                </a:solidFill>
                <a:latin typeface="Verdana"/>
                <a:ea typeface="DejaVu Sans"/>
              </a:rPr>
              <a:t> </a:t>
            </a:r>
            <a:r>
              <a:rPr lang="uk-UA" sz="3200" b="1" strike="noStrike" spc="-1" dirty="0">
                <a:solidFill>
                  <a:srgbClr val="002BC0"/>
                </a:solidFill>
                <a:latin typeface="Verdana"/>
                <a:ea typeface="DejaVu Sans"/>
              </a:rPr>
              <a:t>навчального</a:t>
            </a:r>
            <a:r>
              <a:rPr lang="uk-UA" sz="3200" b="1" strike="noStrike" spc="-182" dirty="0">
                <a:solidFill>
                  <a:srgbClr val="002BC0"/>
                </a:solidFill>
                <a:latin typeface="Verdana"/>
                <a:ea typeface="DejaVu Sans"/>
              </a:rPr>
              <a:t> </a:t>
            </a:r>
            <a:r>
              <a:rPr lang="uk-UA" sz="3200" b="1" strike="noStrike" spc="-21" dirty="0">
                <a:solidFill>
                  <a:srgbClr val="002BC0"/>
                </a:solidFill>
                <a:latin typeface="Verdana"/>
                <a:ea typeface="DejaVu Sans"/>
              </a:rPr>
              <a:t>року </a:t>
            </a:r>
            <a:r>
              <a:rPr lang="uk-UA" sz="3200" b="1" strike="noStrike" spc="-1" dirty="0">
                <a:solidFill>
                  <a:srgbClr val="002BC0"/>
                </a:solidFill>
                <a:latin typeface="Verdana"/>
                <a:ea typeface="DejaVu Sans"/>
              </a:rPr>
              <a:t>учні</a:t>
            </a:r>
            <a:r>
              <a:rPr lang="uk-UA" sz="3200" b="1" strike="noStrike" spc="-126" dirty="0">
                <a:solidFill>
                  <a:srgbClr val="002BC0"/>
                </a:solidFill>
                <a:latin typeface="Verdana"/>
                <a:ea typeface="DejaVu Sans"/>
              </a:rPr>
              <a:t> </a:t>
            </a:r>
            <a:r>
              <a:rPr lang="uk-UA" sz="3200" b="1" strike="noStrike" spc="-1" dirty="0">
                <a:solidFill>
                  <a:srgbClr val="002BC0"/>
                </a:solidFill>
                <a:latin typeface="Verdana"/>
                <a:ea typeface="DejaVu Sans"/>
              </a:rPr>
              <a:t>школи</a:t>
            </a:r>
            <a:r>
              <a:rPr lang="uk-UA" sz="3200" b="1" strike="noStrike" spc="-52" dirty="0">
                <a:solidFill>
                  <a:srgbClr val="002BC0"/>
                </a:solidFill>
                <a:latin typeface="Verdana"/>
                <a:ea typeface="DejaVu Sans"/>
              </a:rPr>
              <a:t> </a:t>
            </a:r>
            <a:r>
              <a:rPr lang="uk-UA" sz="3200" b="1" strike="noStrike" spc="-1" dirty="0">
                <a:solidFill>
                  <a:srgbClr val="002BC0"/>
                </a:solidFill>
                <a:latin typeface="Verdana"/>
                <a:ea typeface="DejaVu Sans"/>
              </a:rPr>
              <a:t>мають</a:t>
            </a:r>
            <a:r>
              <a:rPr lang="uk-UA" sz="3200" b="1" strike="noStrike" spc="-86" dirty="0">
                <a:solidFill>
                  <a:srgbClr val="002BC0"/>
                </a:solidFill>
                <a:latin typeface="Verdana"/>
                <a:ea typeface="DejaVu Sans"/>
              </a:rPr>
              <a:t> </a:t>
            </a:r>
            <a:r>
              <a:rPr lang="uk-UA" sz="3200" b="1" strike="noStrike" spc="-12" dirty="0">
                <a:solidFill>
                  <a:srgbClr val="002BC0"/>
                </a:solidFill>
                <a:latin typeface="Verdana"/>
                <a:ea typeface="DejaVu Sans"/>
              </a:rPr>
              <a:t>можливість вдосконалювати</a:t>
            </a:r>
            <a:r>
              <a:rPr lang="uk-UA" sz="3200" b="1" strike="noStrike" spc="-66" dirty="0">
                <a:solidFill>
                  <a:srgbClr val="002BC0"/>
                </a:solidFill>
                <a:latin typeface="Verdana"/>
                <a:ea typeface="DejaVu Sans"/>
              </a:rPr>
              <a:t> </a:t>
            </a:r>
            <a:r>
              <a:rPr lang="uk-UA" sz="3200" b="1" strike="noStrike" spc="-1" dirty="0">
                <a:solidFill>
                  <a:srgbClr val="002BC0"/>
                </a:solidFill>
                <a:latin typeface="Verdana"/>
                <a:ea typeface="DejaVu Sans"/>
              </a:rPr>
              <a:t>свої</a:t>
            </a:r>
            <a:r>
              <a:rPr lang="uk-UA" sz="3200" b="1" strike="noStrike" spc="-120" dirty="0">
                <a:solidFill>
                  <a:srgbClr val="002BC0"/>
                </a:solidFill>
                <a:latin typeface="Verdana"/>
                <a:ea typeface="DejaVu Sans"/>
              </a:rPr>
              <a:t> </a:t>
            </a:r>
            <a:r>
              <a:rPr lang="uk-UA" sz="3200" b="1" strike="noStrike" spc="-1" dirty="0">
                <a:solidFill>
                  <a:srgbClr val="002BC0"/>
                </a:solidFill>
                <a:latin typeface="Verdana"/>
                <a:ea typeface="DejaVu Sans"/>
              </a:rPr>
              <a:t>знання</a:t>
            </a:r>
            <a:r>
              <a:rPr lang="uk-UA" sz="3200" b="1" strike="noStrike" spc="-126" dirty="0">
                <a:solidFill>
                  <a:srgbClr val="002BC0"/>
                </a:solidFill>
                <a:latin typeface="Verdana"/>
                <a:ea typeface="DejaVu Sans"/>
              </a:rPr>
              <a:t> </a:t>
            </a:r>
            <a:r>
              <a:rPr lang="uk-UA" sz="3200" b="1" strike="noStrike" spc="-52" dirty="0">
                <a:solidFill>
                  <a:srgbClr val="002BC0"/>
                </a:solidFill>
                <a:latin typeface="Verdana"/>
                <a:ea typeface="DejaVu Sans"/>
              </a:rPr>
              <a:t>з </a:t>
            </a:r>
            <a:r>
              <a:rPr lang="uk-UA" sz="3200" b="1" strike="noStrike" spc="-1" dirty="0">
                <a:solidFill>
                  <a:srgbClr val="002BC0"/>
                </a:solidFill>
                <a:latin typeface="Verdana"/>
                <a:ea typeface="DejaVu Sans"/>
              </a:rPr>
              <a:t>іноземної</a:t>
            </a:r>
            <a:r>
              <a:rPr lang="uk-UA" sz="3200" b="1" strike="noStrike" spc="-100" dirty="0">
                <a:solidFill>
                  <a:srgbClr val="002BC0"/>
                </a:solidFill>
                <a:latin typeface="Verdana"/>
                <a:ea typeface="DejaVu Sans"/>
              </a:rPr>
              <a:t> </a:t>
            </a:r>
            <a:r>
              <a:rPr lang="uk-UA" sz="3200" b="1" strike="noStrike" spc="-1" dirty="0">
                <a:solidFill>
                  <a:srgbClr val="002BC0"/>
                </a:solidFill>
                <a:latin typeface="Verdana"/>
                <a:ea typeface="DejaVu Sans"/>
              </a:rPr>
              <a:t>мови,</a:t>
            </a:r>
            <a:r>
              <a:rPr lang="uk-UA" sz="3200" b="1" strike="noStrike" spc="-126" dirty="0">
                <a:solidFill>
                  <a:srgbClr val="002BC0"/>
                </a:solidFill>
                <a:latin typeface="Verdana"/>
                <a:ea typeface="DejaVu Sans"/>
              </a:rPr>
              <a:t> </a:t>
            </a:r>
            <a:r>
              <a:rPr lang="uk-UA" sz="3200" b="1" strike="noStrike" spc="-1" dirty="0">
                <a:solidFill>
                  <a:srgbClr val="002BC0"/>
                </a:solidFill>
                <a:latin typeface="Verdana"/>
                <a:ea typeface="DejaVu Sans"/>
              </a:rPr>
              <a:t>співати,</a:t>
            </a:r>
            <a:r>
              <a:rPr lang="uk-UA" sz="3200" b="1" strike="noStrike" spc="-160" dirty="0">
                <a:solidFill>
                  <a:srgbClr val="002BC0"/>
                </a:solidFill>
                <a:latin typeface="Verdana"/>
                <a:ea typeface="DejaVu Sans"/>
              </a:rPr>
              <a:t> </a:t>
            </a:r>
            <a:r>
              <a:rPr lang="uk-UA" sz="3200" b="1" strike="noStrike" spc="-1" dirty="0">
                <a:solidFill>
                  <a:srgbClr val="002BC0"/>
                </a:solidFill>
                <a:latin typeface="Verdana"/>
                <a:ea typeface="DejaVu Sans"/>
              </a:rPr>
              <a:t>танцювати,</a:t>
            </a:r>
            <a:r>
              <a:rPr lang="uk-UA" sz="3200" b="1" strike="noStrike" spc="-160" dirty="0">
                <a:solidFill>
                  <a:srgbClr val="002BC0"/>
                </a:solidFill>
                <a:latin typeface="Verdana"/>
                <a:ea typeface="DejaVu Sans"/>
              </a:rPr>
              <a:t> </a:t>
            </a:r>
            <a:r>
              <a:rPr lang="uk-UA" sz="3200" b="1" strike="noStrike" spc="-12" dirty="0">
                <a:solidFill>
                  <a:srgbClr val="002BC0"/>
                </a:solidFill>
                <a:latin typeface="Verdana"/>
                <a:ea typeface="DejaVu Sans"/>
              </a:rPr>
              <a:t>займатися спортом.</a:t>
            </a:r>
            <a:endParaRPr lang="uk-UA" sz="3200" b="0" strike="noStrike" spc="-1" dirty="0">
              <a:latin typeface="Arial"/>
            </a:endParaRPr>
          </a:p>
          <a:p>
            <a:pPr marL="12240" indent="-6840">
              <a:lnSpc>
                <a:spcPct val="100000"/>
              </a:lnSpc>
              <a:spcBef>
                <a:spcPts val="60"/>
              </a:spcBef>
              <a:tabLst>
                <a:tab pos="0" algn="l"/>
              </a:tabLst>
            </a:pPr>
            <a:endParaRPr lang="uk-UA" sz="3200" b="0" strike="noStrike" spc="-1" dirty="0">
              <a:latin typeface="Arial"/>
            </a:endParaRPr>
          </a:p>
          <a:p>
            <a:pPr marL="12240" indent="-6840" algn="ctr">
              <a:lnSpc>
                <a:spcPct val="100000"/>
              </a:lnSpc>
              <a:tabLst>
                <a:tab pos="0" algn="l"/>
              </a:tabLst>
            </a:pPr>
            <a:r>
              <a:rPr lang="uk-UA" sz="3200" b="1" i="1" strike="noStrike" spc="-1" dirty="0">
                <a:solidFill>
                  <a:srgbClr val="002BC0"/>
                </a:solidFill>
                <a:latin typeface="Verdana"/>
                <a:ea typeface="DejaVu Sans"/>
              </a:rPr>
              <a:t>А</a:t>
            </a:r>
            <a:r>
              <a:rPr lang="uk-UA" sz="3200" b="1" i="1" strike="noStrike" spc="-21" dirty="0">
                <a:solidFill>
                  <a:srgbClr val="002BC0"/>
                </a:solidFill>
                <a:latin typeface="Verdana"/>
                <a:ea typeface="DejaVu Sans"/>
              </a:rPr>
              <a:t> </a:t>
            </a:r>
            <a:r>
              <a:rPr lang="uk-UA" sz="3200" b="1" i="1" strike="noStrike" spc="-12" dirty="0">
                <a:solidFill>
                  <a:srgbClr val="002BC0"/>
                </a:solidFill>
                <a:latin typeface="Verdana"/>
                <a:ea typeface="DejaVu Sans"/>
              </a:rPr>
              <a:t>саме:</a:t>
            </a:r>
            <a:endParaRPr lang="uk-UA" sz="3200" b="0" strike="noStrike" spc="-1" dirty="0">
              <a:latin typeface="Arial"/>
            </a:endParaRP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0" name="object 120"/>
          <p:cNvPicPr/>
          <p:nvPr/>
        </p:nvPicPr>
        <p:blipFill>
          <a:blip r:embed="rId2"/>
          <a:stretch/>
        </p:blipFill>
        <p:spPr>
          <a:xfrm>
            <a:off x="0" y="0"/>
            <a:ext cx="9140040" cy="6857280"/>
          </a:xfrm>
          <a:prstGeom prst="rect">
            <a:avLst/>
          </a:prstGeom>
          <a:ln w="0">
            <a:noFill/>
          </a:ln>
        </p:spPr>
      </p:pic>
      <p:sp>
        <p:nvSpPr>
          <p:cNvPr id="791" name="object 3"/>
          <p:cNvSpPr/>
          <p:nvPr/>
        </p:nvSpPr>
        <p:spPr>
          <a:xfrm>
            <a:off x="245914" y="1212176"/>
            <a:ext cx="8056440" cy="5231414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52560" rIns="0" bIns="0" anchor="t">
            <a:spAutoFit/>
          </a:bodyPr>
          <a:lstStyle/>
          <a:p>
            <a:pPr marL="356760" indent="-344880">
              <a:lnSpc>
                <a:spcPct val="100000"/>
              </a:lnSpc>
              <a:buClr>
                <a:srgbClr val="002BC0"/>
              </a:buClr>
              <a:buSzPct val="85000"/>
              <a:buFont typeface="Wingdings" charset="2"/>
              <a:buChar char=""/>
              <a:tabLst>
                <a:tab pos="356760" algn="l"/>
                <a:tab pos="357480" algn="l"/>
              </a:tabLst>
            </a:pPr>
            <a:r>
              <a:rPr lang="uk-UA" sz="1600" b="1" strike="noStrike" spc="-1" dirty="0">
                <a:solidFill>
                  <a:srgbClr val="632523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Вокальний</a:t>
            </a:r>
            <a:r>
              <a:rPr lang="uk-UA" sz="1600" b="1" strike="noStrike" spc="-111" dirty="0">
                <a:solidFill>
                  <a:srgbClr val="632523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uk-UA" sz="1600" b="1" strike="noStrike" spc="-1" dirty="0">
                <a:solidFill>
                  <a:srgbClr val="632523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ансамбль</a:t>
            </a:r>
            <a:r>
              <a:rPr lang="uk-UA" sz="1600" b="1" strike="noStrike" spc="-106" dirty="0">
                <a:solidFill>
                  <a:srgbClr val="632523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uk-UA" sz="1600" b="1" strike="noStrike" spc="-12" dirty="0">
                <a:solidFill>
                  <a:srgbClr val="632523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“Зорепад”</a:t>
            </a:r>
            <a:endParaRPr lang="uk-UA" sz="1600" b="0" strike="noStrike" spc="-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11880">
              <a:lnSpc>
                <a:spcPct val="100000"/>
              </a:lnSpc>
              <a:tabLst>
                <a:tab pos="356760" algn="l"/>
                <a:tab pos="357480" algn="l"/>
              </a:tabLst>
            </a:pPr>
            <a:r>
              <a:rPr lang="uk-UA" sz="1600" b="0" i="1" strike="noStrike" spc="-1" dirty="0">
                <a:solidFill>
                  <a:srgbClr val="1717F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(керівник</a:t>
            </a:r>
            <a:r>
              <a:rPr lang="uk-UA" sz="1600" b="0" i="1" strike="noStrike" spc="-66" dirty="0">
                <a:solidFill>
                  <a:srgbClr val="1717F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uk-UA" sz="1600" b="1" i="1" spc="-1" dirty="0">
                <a:solidFill>
                  <a:srgbClr val="1717F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Кунтій О.С.</a:t>
            </a:r>
            <a:r>
              <a:rPr lang="uk-UA" sz="1600" b="0" i="1" strike="noStrike" spc="-21" dirty="0">
                <a:solidFill>
                  <a:srgbClr val="1717F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)</a:t>
            </a:r>
            <a:endParaRPr lang="uk-UA" sz="1600" b="0" strike="noStrike" spc="-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56760" indent="-344880">
              <a:lnSpc>
                <a:spcPct val="100000"/>
              </a:lnSpc>
              <a:buClr>
                <a:srgbClr val="002BC0"/>
              </a:buClr>
              <a:buSzPct val="85000"/>
              <a:buFont typeface="Wingdings" charset="2"/>
              <a:buChar char=""/>
              <a:tabLst>
                <a:tab pos="356760" algn="l"/>
                <a:tab pos="357480" algn="l"/>
              </a:tabLst>
            </a:pPr>
            <a:r>
              <a:rPr lang="uk-UA" sz="1600" b="1" strike="noStrike" spc="-1" dirty="0">
                <a:solidFill>
                  <a:srgbClr val="632523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Вокальний</a:t>
            </a:r>
            <a:r>
              <a:rPr lang="uk-UA" sz="1600" b="1" strike="noStrike" spc="-111" dirty="0">
                <a:solidFill>
                  <a:srgbClr val="632523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uk-UA" sz="1600" b="1" strike="noStrike" spc="-1" dirty="0">
                <a:solidFill>
                  <a:srgbClr val="632523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ансамбль</a:t>
            </a:r>
            <a:r>
              <a:rPr lang="uk-UA" sz="1600" b="1" strike="noStrike" spc="-106" dirty="0">
                <a:solidFill>
                  <a:srgbClr val="632523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uk-UA" sz="1600" b="1" strike="noStrike" spc="-12" dirty="0">
                <a:solidFill>
                  <a:srgbClr val="632523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“Україночка”</a:t>
            </a:r>
            <a:endParaRPr lang="uk-UA" sz="1600" b="0" strike="noStrike" spc="-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11880">
              <a:lnSpc>
                <a:spcPct val="100000"/>
              </a:lnSpc>
              <a:tabLst>
                <a:tab pos="356760" algn="l"/>
                <a:tab pos="357480" algn="l"/>
              </a:tabLst>
            </a:pPr>
            <a:r>
              <a:rPr lang="uk-UA" sz="1600" b="0" i="1" strike="noStrike" spc="-1" dirty="0">
                <a:solidFill>
                  <a:srgbClr val="1717F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(керівник</a:t>
            </a:r>
            <a:r>
              <a:rPr lang="uk-UA" sz="1600" b="0" i="1" strike="noStrike" spc="-66" dirty="0">
                <a:solidFill>
                  <a:srgbClr val="1717F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uk-UA" sz="1600" b="1" i="1" strike="noStrike" spc="-1" dirty="0">
                <a:solidFill>
                  <a:srgbClr val="1717F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Кунтій</a:t>
            </a:r>
            <a:r>
              <a:rPr lang="uk-UA" sz="1600" b="1" i="1" strike="noStrike" spc="-66" dirty="0">
                <a:solidFill>
                  <a:srgbClr val="1717F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uk-UA" sz="1600" b="1" i="1" strike="noStrike" spc="-21" dirty="0">
                <a:solidFill>
                  <a:srgbClr val="1717F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О.С.</a:t>
            </a:r>
            <a:r>
              <a:rPr lang="uk-UA" sz="1600" b="0" i="1" strike="noStrike" spc="-21" dirty="0">
                <a:solidFill>
                  <a:srgbClr val="1717F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)</a:t>
            </a:r>
            <a:endParaRPr lang="uk-UA" sz="1600" b="0" strike="noStrike" spc="-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56760" indent="-344880">
              <a:lnSpc>
                <a:spcPct val="100000"/>
              </a:lnSpc>
              <a:buClr>
                <a:srgbClr val="002BC0"/>
              </a:buClr>
              <a:buSzPct val="85000"/>
              <a:buFont typeface="Wingdings" charset="2"/>
              <a:buChar char=""/>
              <a:tabLst>
                <a:tab pos="356760" algn="l"/>
                <a:tab pos="357480" algn="l"/>
              </a:tabLst>
            </a:pPr>
            <a:r>
              <a:rPr lang="uk-UA" sz="1600" b="1" strike="noStrike" spc="-1" dirty="0">
                <a:solidFill>
                  <a:srgbClr val="632523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Вокальний</a:t>
            </a:r>
            <a:r>
              <a:rPr lang="uk-UA" sz="1600" b="1" strike="noStrike" spc="-111" dirty="0">
                <a:solidFill>
                  <a:srgbClr val="632523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uk-UA" sz="1600" b="1" strike="noStrike" spc="-1" dirty="0">
                <a:solidFill>
                  <a:srgbClr val="632523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ансамбль</a:t>
            </a:r>
            <a:r>
              <a:rPr lang="uk-UA" sz="1600" b="1" strike="noStrike" spc="-106" dirty="0">
                <a:solidFill>
                  <a:srgbClr val="632523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uk-UA" sz="1600" b="1" strike="noStrike" spc="-12" dirty="0">
                <a:solidFill>
                  <a:srgbClr val="632523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“Домісолька”</a:t>
            </a:r>
            <a:endParaRPr lang="uk-UA" sz="1600" b="0" strike="noStrike" spc="-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11880">
              <a:lnSpc>
                <a:spcPct val="100000"/>
              </a:lnSpc>
              <a:tabLst>
                <a:tab pos="356760" algn="l"/>
                <a:tab pos="357480" algn="l"/>
              </a:tabLst>
            </a:pPr>
            <a:r>
              <a:rPr lang="uk-UA" sz="1600" b="0" i="1" strike="noStrike" spc="-1" dirty="0">
                <a:solidFill>
                  <a:srgbClr val="1717F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(керівник</a:t>
            </a:r>
            <a:r>
              <a:rPr lang="uk-UA" sz="1600" b="0" i="1" strike="noStrike" spc="-66" dirty="0">
                <a:solidFill>
                  <a:srgbClr val="1717F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uk-UA" sz="1600" b="1" i="1" strike="noStrike" spc="-1" dirty="0">
                <a:solidFill>
                  <a:srgbClr val="1717F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Кунтій</a:t>
            </a:r>
            <a:r>
              <a:rPr lang="uk-UA" sz="1600" b="1" i="1" strike="noStrike" spc="-66" dirty="0">
                <a:solidFill>
                  <a:srgbClr val="1717F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uk-UA" sz="1600" b="1" i="1" strike="noStrike" spc="-21" dirty="0">
                <a:solidFill>
                  <a:srgbClr val="1717F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О.С.</a:t>
            </a:r>
            <a:r>
              <a:rPr lang="uk-UA" sz="1600" b="0" i="1" strike="noStrike" spc="-21" dirty="0">
                <a:solidFill>
                  <a:srgbClr val="1717F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)</a:t>
            </a:r>
            <a:endParaRPr lang="uk-UA" sz="1600" b="0" strike="noStrike" spc="-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56760" indent="-344880">
              <a:lnSpc>
                <a:spcPct val="100000"/>
              </a:lnSpc>
              <a:buClr>
                <a:srgbClr val="002BC0"/>
              </a:buClr>
              <a:buSzPct val="85000"/>
              <a:buFont typeface="Wingdings" charset="2"/>
              <a:buChar char=""/>
              <a:tabLst>
                <a:tab pos="356760" algn="l"/>
                <a:tab pos="357480" algn="l"/>
              </a:tabLst>
            </a:pPr>
            <a:r>
              <a:rPr lang="uk-UA" sz="1600" b="1" strike="noStrike" spc="-1" dirty="0">
                <a:solidFill>
                  <a:srgbClr val="632523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Гурток</a:t>
            </a:r>
            <a:r>
              <a:rPr lang="uk-UA" sz="1600" b="1" strike="noStrike" spc="-92" dirty="0">
                <a:solidFill>
                  <a:srgbClr val="632523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uk-UA" sz="1600" b="1" strike="noStrike" spc="-1" dirty="0">
                <a:solidFill>
                  <a:srgbClr val="632523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“Початкове</a:t>
            </a:r>
            <a:r>
              <a:rPr lang="uk-UA" sz="1600" b="1" strike="noStrike" spc="-100" dirty="0">
                <a:solidFill>
                  <a:srgbClr val="632523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uk-UA" sz="1600" b="1" strike="noStrike" spc="-1" dirty="0">
                <a:solidFill>
                  <a:srgbClr val="632523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технічне</a:t>
            </a:r>
            <a:r>
              <a:rPr lang="uk-UA" sz="1600" b="1" strike="noStrike" spc="-114" dirty="0">
                <a:solidFill>
                  <a:srgbClr val="632523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uk-UA" sz="1600" b="1" strike="noStrike" spc="-12" dirty="0">
                <a:solidFill>
                  <a:srgbClr val="632523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моделювання”</a:t>
            </a:r>
            <a:endParaRPr lang="uk-UA" sz="1600" b="0" strike="noStrike" spc="-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11880">
              <a:lnSpc>
                <a:spcPct val="100000"/>
              </a:lnSpc>
              <a:tabLst>
                <a:tab pos="356760" algn="l"/>
                <a:tab pos="357480" algn="l"/>
              </a:tabLst>
            </a:pPr>
            <a:r>
              <a:rPr lang="uk-UA" sz="1600" b="0" i="1" strike="noStrike" spc="-1" dirty="0">
                <a:solidFill>
                  <a:srgbClr val="1717F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(керівник</a:t>
            </a:r>
            <a:r>
              <a:rPr lang="uk-UA" sz="1600" b="0" i="1" strike="noStrike" spc="-92" dirty="0">
                <a:solidFill>
                  <a:srgbClr val="1717F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uk-UA" sz="1600" b="1" i="1" strike="noStrike" spc="-1" dirty="0">
                <a:solidFill>
                  <a:srgbClr val="1717F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Лобанова</a:t>
            </a:r>
            <a:r>
              <a:rPr lang="uk-UA" sz="1600" b="1" i="1" strike="noStrike" spc="-80" dirty="0">
                <a:solidFill>
                  <a:srgbClr val="1717F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uk-UA" sz="1600" b="1" i="1" strike="noStrike" spc="-12" dirty="0">
                <a:solidFill>
                  <a:srgbClr val="1717F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Л.Ю.</a:t>
            </a:r>
            <a:r>
              <a:rPr lang="uk-UA" sz="1600" b="0" i="1" strike="noStrike" spc="-12" dirty="0">
                <a:solidFill>
                  <a:srgbClr val="1717F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)</a:t>
            </a:r>
            <a:endParaRPr lang="uk-UA" sz="1600" b="0" strike="noStrike" spc="-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56760" indent="-344880">
              <a:lnSpc>
                <a:spcPct val="100000"/>
              </a:lnSpc>
              <a:buClr>
                <a:srgbClr val="002BC0"/>
              </a:buClr>
              <a:buSzPct val="85000"/>
              <a:buFont typeface="Wingdings" charset="2"/>
              <a:buChar char=""/>
              <a:tabLst>
                <a:tab pos="356760" algn="l"/>
                <a:tab pos="357480" algn="l"/>
              </a:tabLst>
            </a:pPr>
            <a:r>
              <a:rPr lang="uk-UA" sz="1600" b="1" strike="noStrike" spc="-1" dirty="0">
                <a:solidFill>
                  <a:srgbClr val="632523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Клуб</a:t>
            </a:r>
            <a:r>
              <a:rPr lang="uk-UA" sz="1600" b="1" strike="noStrike" spc="-100" dirty="0">
                <a:solidFill>
                  <a:srgbClr val="632523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uk-UA" sz="1600" b="1" strike="noStrike" spc="-1" dirty="0">
                <a:solidFill>
                  <a:srgbClr val="632523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спортивного</a:t>
            </a:r>
            <a:r>
              <a:rPr lang="uk-UA" sz="1600" b="1" strike="noStrike" spc="-75" dirty="0">
                <a:solidFill>
                  <a:srgbClr val="632523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uk-UA" sz="1600" b="1" strike="noStrike" spc="-1" dirty="0">
                <a:solidFill>
                  <a:srgbClr val="632523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танцю</a:t>
            </a:r>
            <a:r>
              <a:rPr lang="uk-UA" sz="1600" b="1" strike="noStrike" spc="-60" dirty="0">
                <a:solidFill>
                  <a:srgbClr val="632523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uk-UA" sz="1600" b="1" strike="noStrike" spc="-12" dirty="0">
                <a:solidFill>
                  <a:srgbClr val="632523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“Фокстрот”</a:t>
            </a:r>
            <a:endParaRPr lang="uk-UA" sz="1600" b="0" strike="noStrike" spc="-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11880">
              <a:lnSpc>
                <a:spcPct val="100000"/>
              </a:lnSpc>
              <a:tabLst>
                <a:tab pos="356760" algn="l"/>
                <a:tab pos="357480" algn="l"/>
              </a:tabLst>
            </a:pPr>
            <a:r>
              <a:rPr lang="uk-UA" sz="1600" b="0" i="1" strike="noStrike" spc="-1" dirty="0">
                <a:solidFill>
                  <a:srgbClr val="1717F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(керівник</a:t>
            </a:r>
            <a:r>
              <a:rPr lang="uk-UA" sz="1600" b="0" i="1" strike="noStrike" spc="-72" dirty="0">
                <a:solidFill>
                  <a:srgbClr val="1717F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uk-UA" sz="1600" b="1" i="1" strike="noStrike" spc="-72" dirty="0">
                <a:solidFill>
                  <a:srgbClr val="1717F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Поливка А.М.</a:t>
            </a:r>
            <a:r>
              <a:rPr lang="uk-UA" sz="1600" b="0" i="1" strike="noStrike" spc="-12" dirty="0">
                <a:solidFill>
                  <a:srgbClr val="1717F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)</a:t>
            </a:r>
            <a:endParaRPr lang="uk-UA" sz="1600" b="0" strike="noStrike" spc="-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56760" indent="-344880">
              <a:lnSpc>
                <a:spcPct val="100000"/>
              </a:lnSpc>
              <a:buClr>
                <a:srgbClr val="002BC0"/>
              </a:buClr>
              <a:buSzPct val="85000"/>
              <a:buFont typeface="Wingdings" charset="2"/>
              <a:buChar char=""/>
              <a:tabLst>
                <a:tab pos="356760" algn="l"/>
                <a:tab pos="357480" algn="l"/>
              </a:tabLst>
            </a:pPr>
            <a:r>
              <a:rPr lang="uk-UA" sz="1600" b="1" strike="noStrike" spc="-12" dirty="0">
                <a:solidFill>
                  <a:schemeClr val="accent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Компас</a:t>
            </a:r>
            <a:endParaRPr lang="uk-UA" sz="1600" b="0" strike="noStrike" spc="-1" dirty="0">
              <a:solidFill>
                <a:schemeClr val="accent2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11880">
              <a:lnSpc>
                <a:spcPct val="100000"/>
              </a:lnSpc>
              <a:tabLst>
                <a:tab pos="356760" algn="l"/>
                <a:tab pos="357480" algn="l"/>
              </a:tabLst>
            </a:pPr>
            <a:r>
              <a:rPr lang="uk-UA" sz="1600" b="0" i="1" strike="noStrike" spc="-1" dirty="0">
                <a:solidFill>
                  <a:srgbClr val="1717F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(керівник</a:t>
            </a:r>
            <a:r>
              <a:rPr lang="uk-UA" sz="1600" b="0" i="1" strike="noStrike" spc="-106" dirty="0">
                <a:solidFill>
                  <a:srgbClr val="1717F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uk-UA" sz="1600" b="1" i="1" strike="noStrike" spc="-1" dirty="0">
                <a:solidFill>
                  <a:srgbClr val="1717F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Алексевич</a:t>
            </a:r>
            <a:r>
              <a:rPr lang="uk-UA" sz="1600" b="1" i="1" strike="noStrike" spc="-92" dirty="0">
                <a:solidFill>
                  <a:srgbClr val="1717F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uk-UA" sz="1600" b="1" i="1" strike="noStrike" spc="-12" dirty="0">
                <a:solidFill>
                  <a:srgbClr val="1717F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Н.Я.</a:t>
            </a:r>
            <a:r>
              <a:rPr lang="uk-UA" sz="1600" b="0" i="1" strike="noStrike" spc="-12" dirty="0">
                <a:solidFill>
                  <a:srgbClr val="1717F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)</a:t>
            </a:r>
            <a:endParaRPr lang="uk-UA" sz="1600" b="0" strike="noStrike" spc="-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56760" indent="-344880">
              <a:lnSpc>
                <a:spcPct val="100000"/>
              </a:lnSpc>
              <a:buClr>
                <a:srgbClr val="002BC0"/>
              </a:buClr>
              <a:buSzPct val="85000"/>
              <a:buFont typeface="Wingdings" charset="2"/>
              <a:buChar char=""/>
              <a:tabLst>
                <a:tab pos="356760" algn="l"/>
                <a:tab pos="357480" algn="l"/>
              </a:tabLst>
            </a:pPr>
            <a:r>
              <a:rPr lang="uk-UA" sz="1600" b="1" strike="noStrike" spc="-12" dirty="0">
                <a:solidFill>
                  <a:schemeClr val="accent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КАНКУ</a:t>
            </a:r>
            <a:endParaRPr lang="uk-UA" sz="1600" b="0" strike="noStrike" spc="-1" dirty="0">
              <a:solidFill>
                <a:schemeClr val="accent2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11880">
              <a:lnSpc>
                <a:spcPct val="100000"/>
              </a:lnSpc>
              <a:tabLst>
                <a:tab pos="356760" algn="l"/>
                <a:tab pos="357480" algn="l"/>
              </a:tabLst>
            </a:pPr>
            <a:r>
              <a:rPr lang="uk-UA" sz="1600" b="0" i="1" strike="noStrike" spc="-1" dirty="0">
                <a:solidFill>
                  <a:srgbClr val="1717F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(керівник</a:t>
            </a:r>
            <a:r>
              <a:rPr lang="uk-UA" sz="1600" b="0" i="1" strike="noStrike" spc="-106" dirty="0">
                <a:solidFill>
                  <a:srgbClr val="1717F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uk-UA" sz="1600" b="1" i="1" strike="noStrike" spc="-1" dirty="0">
                <a:solidFill>
                  <a:srgbClr val="1717F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Весельський</a:t>
            </a:r>
            <a:r>
              <a:rPr lang="uk-UA" sz="1600" b="1" i="1" strike="noStrike" spc="-97" dirty="0">
                <a:solidFill>
                  <a:srgbClr val="1717F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uk-UA" sz="1600" b="1" i="1" strike="noStrike" spc="-12" dirty="0">
                <a:solidFill>
                  <a:srgbClr val="1717F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Ю.О.</a:t>
            </a:r>
            <a:r>
              <a:rPr lang="uk-UA" sz="1600" b="0" i="1" strike="noStrike" spc="-12" dirty="0">
                <a:solidFill>
                  <a:srgbClr val="1717F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)</a:t>
            </a:r>
            <a:endParaRPr lang="uk-UA" sz="1600" b="0" strike="noStrike" spc="-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56760" indent="-344880">
              <a:lnSpc>
                <a:spcPct val="100000"/>
              </a:lnSpc>
              <a:buClr>
                <a:srgbClr val="002BC0"/>
              </a:buClr>
              <a:buSzPct val="85000"/>
              <a:buFont typeface="Wingdings" charset="2"/>
              <a:buChar char=""/>
              <a:tabLst>
                <a:tab pos="356760" algn="l"/>
                <a:tab pos="357480" algn="l"/>
              </a:tabLst>
            </a:pPr>
            <a:r>
              <a:rPr lang="uk-UA" sz="1600" b="1" strike="noStrike" spc="-12" dirty="0">
                <a:solidFill>
                  <a:schemeClr val="accent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Гандбол</a:t>
            </a:r>
            <a:endParaRPr lang="uk-UA" sz="1600" b="0" strike="noStrike" spc="-1" dirty="0">
              <a:solidFill>
                <a:schemeClr val="accent2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11880">
              <a:lnSpc>
                <a:spcPct val="100000"/>
              </a:lnSpc>
              <a:tabLst>
                <a:tab pos="356760" algn="l"/>
                <a:tab pos="357480" algn="l"/>
              </a:tabLst>
            </a:pPr>
            <a:r>
              <a:rPr lang="uk-UA" sz="1600" b="0" i="1" strike="noStrike" spc="-1" dirty="0">
                <a:solidFill>
                  <a:srgbClr val="1717F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(керівник</a:t>
            </a:r>
            <a:r>
              <a:rPr lang="uk-UA" sz="1600" b="0" i="1" strike="noStrike" spc="-86" dirty="0">
                <a:solidFill>
                  <a:srgbClr val="1717F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uk-UA" sz="1600" b="1" i="1" spc="-1" dirty="0">
                <a:solidFill>
                  <a:srgbClr val="1717F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Сірман А.Ю.</a:t>
            </a:r>
            <a:r>
              <a:rPr lang="uk-UA" sz="1600" b="0" i="1" strike="noStrike" spc="-12" dirty="0">
                <a:solidFill>
                  <a:srgbClr val="1717F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)</a:t>
            </a:r>
            <a:endParaRPr lang="uk-UA" sz="1600" b="0" strike="noStrike" spc="-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56760" indent="-344880">
              <a:lnSpc>
                <a:spcPct val="100000"/>
              </a:lnSpc>
              <a:buClr>
                <a:srgbClr val="002BC0"/>
              </a:buClr>
              <a:buSzPct val="85000"/>
              <a:buFont typeface="Wingdings" charset="2"/>
              <a:buChar char=""/>
              <a:tabLst>
                <a:tab pos="356760" algn="l"/>
                <a:tab pos="357480" algn="l"/>
              </a:tabLst>
            </a:pPr>
            <a:r>
              <a:rPr lang="uk-UA" sz="1600" b="1" strike="noStrike" spc="-1" dirty="0">
                <a:solidFill>
                  <a:schemeClr val="accent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Шаховий</a:t>
            </a:r>
            <a:r>
              <a:rPr lang="uk-UA" sz="1600" b="1" strike="noStrike" spc="-114" dirty="0">
                <a:solidFill>
                  <a:schemeClr val="accent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uk-UA" sz="1600" b="1" strike="noStrike" spc="-12" dirty="0">
                <a:solidFill>
                  <a:schemeClr val="accent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гурток</a:t>
            </a:r>
            <a:endParaRPr lang="uk-UA" sz="1600" b="0" strike="noStrike" spc="-1" dirty="0">
              <a:solidFill>
                <a:schemeClr val="accent2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11880">
              <a:lnSpc>
                <a:spcPct val="100000"/>
              </a:lnSpc>
              <a:tabLst>
                <a:tab pos="356760" algn="l"/>
                <a:tab pos="357480" algn="l"/>
              </a:tabLst>
            </a:pPr>
            <a:r>
              <a:rPr lang="uk-UA" sz="1600" b="0" i="1" strike="noStrike" spc="-1" dirty="0">
                <a:solidFill>
                  <a:srgbClr val="1717F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(керівник</a:t>
            </a:r>
            <a:r>
              <a:rPr lang="uk-UA" sz="1600" b="0" i="1" strike="noStrike" spc="-80" dirty="0">
                <a:solidFill>
                  <a:srgbClr val="1717F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uk-UA" sz="1600" b="1" i="1" spc="-1" dirty="0">
                <a:solidFill>
                  <a:srgbClr val="1717F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Кравець А.П.</a:t>
            </a:r>
            <a:r>
              <a:rPr lang="uk-UA" sz="1600" i="1" spc="-12" dirty="0">
                <a:solidFill>
                  <a:srgbClr val="1717F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)</a:t>
            </a:r>
          </a:p>
          <a:p>
            <a:pPr marL="297630" indent="-285750">
              <a:lnSpc>
                <a:spcPct val="100000"/>
              </a:lnSpc>
              <a:buClr>
                <a:srgbClr val="0000FF"/>
              </a:buClr>
              <a:buSzPct val="200000"/>
              <a:buFont typeface="Arial" panose="020B0604020202020204" pitchFamily="34" charset="0"/>
              <a:buChar char="•"/>
              <a:tabLst>
                <a:tab pos="356760" algn="l"/>
                <a:tab pos="357480" algn="l"/>
              </a:tabLst>
            </a:pPr>
            <a:r>
              <a:rPr lang="uk-UA" sz="1600" b="1" strike="noStrike" spc="-1" dirty="0">
                <a:solidFill>
                  <a:schemeClr val="accent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Футбольний клуб «Чайка»</a:t>
            </a:r>
          </a:p>
          <a:p>
            <a:pPr marL="11880">
              <a:lnSpc>
                <a:spcPct val="100000"/>
              </a:lnSpc>
              <a:tabLst>
                <a:tab pos="356760" algn="l"/>
                <a:tab pos="357480" algn="l"/>
              </a:tabLst>
            </a:pPr>
            <a:r>
              <a:rPr lang="uk-UA" sz="1600" spc="-1" dirty="0">
                <a:latin typeface="Verdana" panose="020B0604030504040204" pitchFamily="34" charset="0"/>
                <a:ea typeface="Verdana" panose="020B0604030504040204" pitchFamily="34" charset="0"/>
              </a:rPr>
              <a:t>     </a:t>
            </a:r>
            <a:r>
              <a:rPr lang="uk-UA" sz="1600" spc="-1" dirty="0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(керівник </a:t>
            </a:r>
            <a:r>
              <a:rPr lang="uk-UA" sz="1600" b="1" i="1" spc="-1" dirty="0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Кутельмах І.М.)</a:t>
            </a:r>
            <a:endParaRPr lang="uk-UA" sz="1600" b="1" i="1" strike="noStrike" spc="-1" dirty="0">
              <a:solidFill>
                <a:srgbClr val="0000FF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11880">
              <a:lnSpc>
                <a:spcPct val="100000"/>
              </a:lnSpc>
              <a:spcBef>
                <a:spcPts val="315"/>
              </a:spcBef>
              <a:tabLst>
                <a:tab pos="356760" algn="l"/>
                <a:tab pos="357480" algn="l"/>
              </a:tabLst>
            </a:pPr>
            <a:endParaRPr lang="uk-UA" sz="1400" b="0" strike="noStrike" spc="-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792" name="object 4"/>
          <p:cNvSpPr/>
          <p:nvPr/>
        </p:nvSpPr>
        <p:spPr>
          <a:xfrm>
            <a:off x="8475840" y="6520320"/>
            <a:ext cx="219960" cy="194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2600" rIns="0" bIns="0" anchor="t">
            <a:spAutoFit/>
          </a:bodyPr>
          <a:lstStyle/>
          <a:p>
            <a:pPr marL="12600">
              <a:lnSpc>
                <a:spcPct val="100000"/>
              </a:lnSpc>
              <a:spcBef>
                <a:spcPts val="99"/>
              </a:spcBef>
            </a:pPr>
            <a:r>
              <a:rPr lang="uk-UA" sz="1200" b="0" strike="noStrike" spc="-26">
                <a:solidFill>
                  <a:srgbClr val="045C75"/>
                </a:solidFill>
                <a:latin typeface="Verdana"/>
                <a:ea typeface="DejaVu Sans"/>
              </a:rPr>
              <a:t>51</a:t>
            </a:r>
            <a:endParaRPr lang="uk-UA" sz="1200" b="0" strike="noStrike" spc="-1">
              <a:latin typeface="Arial"/>
            </a:endParaRPr>
          </a:p>
        </p:txBody>
      </p:sp>
      <p:sp>
        <p:nvSpPr>
          <p:cNvPr id="793" name="PlaceHolder 1"/>
          <p:cNvSpPr>
            <a:spLocks noGrp="1"/>
          </p:cNvSpPr>
          <p:nvPr>
            <p:ph type="title"/>
          </p:nvPr>
        </p:nvSpPr>
        <p:spPr>
          <a:xfrm>
            <a:off x="2168372" y="415653"/>
            <a:ext cx="3964320" cy="1158480"/>
          </a:xfrm>
          <a:prstGeom prst="rect">
            <a:avLst/>
          </a:prstGeom>
          <a:noFill/>
          <a:ln w="0">
            <a:noFill/>
          </a:ln>
        </p:spPr>
        <p:txBody>
          <a:bodyPr lIns="0" tIns="14040" rIns="0" bIns="0" anchor="t">
            <a:noAutofit/>
          </a:bodyPr>
          <a:lstStyle/>
          <a:p>
            <a:pPr marL="12600">
              <a:lnSpc>
                <a:spcPct val="100000"/>
              </a:lnSpc>
              <a:spcBef>
                <a:spcPts val="111"/>
              </a:spcBef>
            </a:pPr>
            <a:r>
              <a:rPr lang="uk-UA" sz="2800" b="1" strike="noStrike" spc="-1" dirty="0">
                <a:solidFill>
                  <a:srgbClr val="002BC0"/>
                </a:solidFill>
                <a:latin typeface="Verdana"/>
                <a:ea typeface="DejaVu Sans"/>
              </a:rPr>
              <a:t>Дозвілля</a:t>
            </a:r>
            <a:r>
              <a:rPr lang="uk-UA" sz="2800" b="1" strike="noStrike" spc="-41" dirty="0">
                <a:solidFill>
                  <a:srgbClr val="002BC0"/>
                </a:solidFill>
                <a:latin typeface="Verdana"/>
                <a:ea typeface="DejaVu Sans"/>
              </a:rPr>
              <a:t> </a:t>
            </a:r>
            <a:r>
              <a:rPr lang="uk-UA" sz="2800" b="1" strike="noStrike" spc="-12" dirty="0">
                <a:solidFill>
                  <a:srgbClr val="002BC0"/>
                </a:solidFill>
                <a:latin typeface="Verdana"/>
                <a:ea typeface="DejaVu Sans"/>
              </a:rPr>
              <a:t>школярів</a:t>
            </a:r>
            <a:endParaRPr lang="uk-UA" sz="2800" b="0" strike="noStrike" spc="-1" dirty="0">
              <a:latin typeface="Arial"/>
            </a:endParaRP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0" name="object 120"/>
          <p:cNvPicPr/>
          <p:nvPr/>
        </p:nvPicPr>
        <p:blipFill>
          <a:blip r:embed="rId2"/>
          <a:stretch/>
        </p:blipFill>
        <p:spPr>
          <a:xfrm>
            <a:off x="0" y="720"/>
            <a:ext cx="9140040" cy="6857280"/>
          </a:xfrm>
          <a:prstGeom prst="rect">
            <a:avLst/>
          </a:prstGeom>
          <a:ln w="0">
            <a:noFill/>
          </a:ln>
        </p:spPr>
      </p:pic>
      <p:sp>
        <p:nvSpPr>
          <p:cNvPr id="792" name="object 4"/>
          <p:cNvSpPr/>
          <p:nvPr/>
        </p:nvSpPr>
        <p:spPr>
          <a:xfrm>
            <a:off x="8475840" y="6520320"/>
            <a:ext cx="219960" cy="194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2600" rIns="0" bIns="0" anchor="t">
            <a:spAutoFit/>
          </a:bodyPr>
          <a:lstStyle/>
          <a:p>
            <a:pPr marL="12600">
              <a:lnSpc>
                <a:spcPct val="100000"/>
              </a:lnSpc>
              <a:spcBef>
                <a:spcPts val="99"/>
              </a:spcBef>
            </a:pPr>
            <a:r>
              <a:rPr lang="uk-UA" sz="1200" b="0" strike="noStrike" spc="-26">
                <a:solidFill>
                  <a:srgbClr val="045C75"/>
                </a:solidFill>
                <a:latin typeface="Verdana"/>
                <a:ea typeface="DejaVu Sans"/>
              </a:rPr>
              <a:t>51</a:t>
            </a:r>
            <a:endParaRPr lang="uk-UA" sz="1200" b="0" strike="noStrike" spc="-1">
              <a:latin typeface="Arial"/>
            </a:endParaRPr>
          </a:p>
        </p:txBody>
      </p:sp>
      <p:sp>
        <p:nvSpPr>
          <p:cNvPr id="793" name="PlaceHolder 1"/>
          <p:cNvSpPr>
            <a:spLocks noGrp="1"/>
          </p:cNvSpPr>
          <p:nvPr>
            <p:ph type="title" idx="4294967295"/>
          </p:nvPr>
        </p:nvSpPr>
        <p:spPr>
          <a:xfrm>
            <a:off x="2168372" y="85791"/>
            <a:ext cx="5205822" cy="400424"/>
          </a:xfrm>
          <a:prstGeom prst="rect">
            <a:avLst/>
          </a:prstGeom>
          <a:noFill/>
          <a:ln w="0">
            <a:noFill/>
          </a:ln>
        </p:spPr>
        <p:txBody>
          <a:bodyPr lIns="0" tIns="14040" rIns="0" bIns="0" anchor="t">
            <a:noAutofit/>
          </a:bodyPr>
          <a:lstStyle/>
          <a:p>
            <a:pPr marL="12600">
              <a:lnSpc>
                <a:spcPct val="100000"/>
              </a:lnSpc>
              <a:spcBef>
                <a:spcPts val="111"/>
              </a:spcBef>
            </a:pPr>
            <a:r>
              <a:rPr lang="uk-UA" sz="2800" b="1" spc="-1" dirty="0" smtClean="0">
                <a:solidFill>
                  <a:srgbClr val="002BC0"/>
                </a:solidFill>
                <a:latin typeface="Verdana"/>
              </a:rPr>
              <a:t>Шаховий турнір</a:t>
            </a:r>
            <a:endParaRPr lang="uk-UA" sz="2800" b="0" strike="noStrike" spc="-1" dirty="0">
              <a:latin typeface="Arial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371" y="1595397"/>
            <a:ext cx="7241099" cy="5119683"/>
          </a:xfrm>
          <a:prstGeom prst="rect">
            <a:avLst/>
          </a:prstGeom>
        </p:spPr>
      </p:pic>
      <p:sp>
        <p:nvSpPr>
          <p:cNvPr id="7" name="PlaceHolder 1"/>
          <p:cNvSpPr txBox="1">
            <a:spLocks/>
          </p:cNvSpPr>
          <p:nvPr/>
        </p:nvSpPr>
        <p:spPr>
          <a:xfrm>
            <a:off x="101258" y="629135"/>
            <a:ext cx="8937523" cy="1291610"/>
          </a:xfrm>
          <a:prstGeom prst="rect">
            <a:avLst/>
          </a:prstGeom>
          <a:noFill/>
          <a:ln w="0">
            <a:noFill/>
          </a:ln>
        </p:spPr>
        <p:txBody>
          <a:bodyPr lIns="0" tIns="14040" rIns="0" bIns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600">
              <a:lnSpc>
                <a:spcPct val="100000"/>
              </a:lnSpc>
              <a:spcBef>
                <a:spcPts val="111"/>
              </a:spcBef>
            </a:pPr>
            <a:r>
              <a:rPr lang="uk-UA" sz="1400" spc="-1" dirty="0" smtClean="0">
                <a:latin typeface="Verdana" panose="020B0604030504040204" pitchFamily="34" charset="0"/>
                <a:ea typeface="Verdana" panose="020B0604030504040204" pitchFamily="34" charset="0"/>
              </a:rPr>
              <a:t>84 учні школи демонстрували свої вміння, стратегічне мислення та витримку, створюючи справжнє свято інтелектуальної гри.</a:t>
            </a:r>
          </a:p>
          <a:p>
            <a:pPr marL="12600">
              <a:lnSpc>
                <a:spcPct val="100000"/>
              </a:lnSpc>
              <a:spcBef>
                <a:spcPts val="111"/>
              </a:spcBef>
            </a:pPr>
            <a:r>
              <a:rPr lang="uk-UA" sz="1400" spc="-1" dirty="0" smtClean="0">
                <a:latin typeface="Verdana" panose="020B0604030504040204" pitchFamily="34" charset="0"/>
                <a:ea typeface="Verdana" panose="020B0604030504040204" pitchFamily="34" charset="0"/>
              </a:rPr>
              <a:t>Переможці турніру: </a:t>
            </a:r>
            <a:r>
              <a:rPr lang="uk-UA" sz="1400" b="1" i="1" spc="-1" dirty="0" smtClean="0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Ярмолюк Макар </a:t>
            </a:r>
            <a:r>
              <a:rPr lang="uk-UA" sz="1400" spc="-1" dirty="0" smtClean="0">
                <a:latin typeface="Verdana" panose="020B0604030504040204" pitchFamily="34" charset="0"/>
                <a:ea typeface="Verdana" panose="020B0604030504040204" pitchFamily="34" charset="0"/>
              </a:rPr>
              <a:t>2-Б клас, </a:t>
            </a:r>
            <a:r>
              <a:rPr lang="uk-UA" sz="1400" b="1" i="1" spc="-1" dirty="0" smtClean="0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Крисько Юрій </a:t>
            </a:r>
            <a:r>
              <a:rPr lang="uk-UA" sz="1400" spc="-1" dirty="0" smtClean="0">
                <a:latin typeface="Verdana" panose="020B0604030504040204" pitchFamily="34" charset="0"/>
                <a:ea typeface="Verdana" panose="020B0604030504040204" pitchFamily="34" charset="0"/>
              </a:rPr>
              <a:t>7-А клас, </a:t>
            </a:r>
            <a:r>
              <a:rPr lang="uk-UA" sz="1400" b="1" i="1" spc="-1" dirty="0" smtClean="0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Самотий Назарій </a:t>
            </a:r>
            <a:r>
              <a:rPr lang="uk-UA" sz="1400" spc="-1" dirty="0" smtClean="0">
                <a:latin typeface="Verdana" panose="020B0604030504040204" pitchFamily="34" charset="0"/>
                <a:ea typeface="Verdana" panose="020B0604030504040204" pitchFamily="34" charset="0"/>
              </a:rPr>
              <a:t>– 10-А клас.</a:t>
            </a:r>
            <a:endParaRPr lang="uk-UA" sz="1400" spc="-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104456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" name="object 120"/>
          <p:cNvPicPr/>
          <p:nvPr/>
        </p:nvPicPr>
        <p:blipFill>
          <a:blip r:embed="rId2"/>
          <a:stretch/>
        </p:blipFill>
        <p:spPr>
          <a:xfrm>
            <a:off x="3960" y="0"/>
            <a:ext cx="9140040" cy="6943860"/>
          </a:xfrm>
          <a:prstGeom prst="rect">
            <a:avLst/>
          </a:prstGeom>
          <a:ln w="0">
            <a:noFill/>
          </a:ln>
        </p:spPr>
      </p:pic>
      <p:sp>
        <p:nvSpPr>
          <p:cNvPr id="799" name="PlaceHolder 1"/>
          <p:cNvSpPr>
            <a:spLocks noGrp="1"/>
          </p:cNvSpPr>
          <p:nvPr>
            <p:ph type="title"/>
          </p:nvPr>
        </p:nvSpPr>
        <p:spPr>
          <a:xfrm>
            <a:off x="455580" y="86580"/>
            <a:ext cx="8228520" cy="1306440"/>
          </a:xfrm>
          <a:prstGeom prst="rect">
            <a:avLst/>
          </a:prstGeom>
          <a:noFill/>
          <a:ln w="0">
            <a:noFill/>
          </a:ln>
        </p:spPr>
        <p:txBody>
          <a:bodyPr lIns="0" tIns="26640" rIns="0" bIns="0" anchor="t">
            <a:noAutofit/>
          </a:bodyPr>
          <a:lstStyle/>
          <a:p>
            <a:pPr algn="ctr">
              <a:lnSpc>
                <a:spcPct val="100000"/>
              </a:lnSpc>
            </a:pPr>
            <a:r>
              <a:rPr lang="uk-UA" sz="2800" b="1" strike="noStrike" spc="-1" dirty="0">
                <a:solidFill>
                  <a:srgbClr val="2B12C0"/>
                </a:solidFill>
                <a:latin typeface="Verdana"/>
                <a:ea typeface="DejaVu Sans"/>
              </a:rPr>
              <a:t>Школа дозвілля “Нарнія”</a:t>
            </a:r>
            <a:r>
              <a:rPr dirty="0"/>
              <a:t/>
            </a:r>
            <a:br>
              <a:rPr dirty="0"/>
            </a:br>
            <a:r>
              <a:rPr dirty="0"/>
              <a:t/>
            </a:r>
            <a:br>
              <a:rPr dirty="0"/>
            </a:br>
            <a:endParaRPr lang="uk-UA" sz="2800" b="0" strike="noStrike" spc="-1" dirty="0">
              <a:latin typeface="Arial"/>
            </a:endParaRPr>
          </a:p>
        </p:txBody>
      </p:sp>
      <p:sp>
        <p:nvSpPr>
          <p:cNvPr id="800" name="Прямокутник 6"/>
          <p:cNvSpPr/>
          <p:nvPr/>
        </p:nvSpPr>
        <p:spPr>
          <a:xfrm>
            <a:off x="203040" y="739800"/>
            <a:ext cx="8733600" cy="249153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uk-UA" sz="2000" b="0" strike="noStrike" spc="-1" dirty="0">
                <a:solidFill>
                  <a:srgbClr val="050505"/>
                </a:solidFill>
                <a:latin typeface="Verdana"/>
                <a:ea typeface="Verdana"/>
              </a:rPr>
              <a:t>З </a:t>
            </a:r>
            <a:r>
              <a:rPr lang="uk-UA" sz="2000" b="1" spc="-1" dirty="0">
                <a:solidFill>
                  <a:srgbClr val="050505"/>
                </a:solidFill>
                <a:latin typeface="Verdana"/>
                <a:ea typeface="Verdana"/>
              </a:rPr>
              <a:t>10</a:t>
            </a:r>
            <a:r>
              <a:rPr lang="uk-UA" sz="2000" b="0" strike="noStrike" spc="-1" dirty="0">
                <a:solidFill>
                  <a:srgbClr val="050505"/>
                </a:solidFill>
                <a:latin typeface="Verdana"/>
                <a:ea typeface="Verdana"/>
              </a:rPr>
              <a:t> червня до </a:t>
            </a:r>
            <a:r>
              <a:rPr lang="uk-UA" sz="2000" b="1" spc="-1" dirty="0">
                <a:solidFill>
                  <a:srgbClr val="050505"/>
                </a:solidFill>
                <a:latin typeface="Verdana"/>
                <a:ea typeface="Verdana"/>
              </a:rPr>
              <a:t>21</a:t>
            </a:r>
            <a:r>
              <a:rPr lang="uk-UA" sz="2000" b="0" strike="noStrike" spc="-1" dirty="0">
                <a:solidFill>
                  <a:srgbClr val="050505"/>
                </a:solidFill>
                <a:latin typeface="Verdana"/>
                <a:ea typeface="Verdana"/>
              </a:rPr>
              <a:t> червня   </a:t>
            </a:r>
            <a:endParaRPr lang="uk-UA" sz="20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uk-UA" sz="2000" b="0" strike="noStrike" spc="-1" dirty="0">
                <a:solidFill>
                  <a:srgbClr val="050505"/>
                </a:solidFill>
                <a:latin typeface="Verdana"/>
                <a:ea typeface="Verdana"/>
              </a:rPr>
              <a:t>працювала школа дозвілля «Нарнія»</a:t>
            </a:r>
            <a:endParaRPr lang="uk-UA" sz="2000" b="0" strike="noStrike" spc="-1" dirty="0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uk-UA" sz="2400" b="0" strike="noStrike" spc="-1" dirty="0">
                <a:solidFill>
                  <a:srgbClr val="050505"/>
                </a:solidFill>
                <a:latin typeface="Verdana"/>
                <a:ea typeface="Verdana"/>
              </a:rPr>
              <a:t>  </a:t>
            </a:r>
            <a:r>
              <a:rPr lang="uk-UA" sz="2000" b="1" strike="noStrike" spc="-1" dirty="0">
                <a:solidFill>
                  <a:srgbClr val="2B12C0"/>
                </a:solidFill>
                <a:latin typeface="Verdana"/>
                <a:ea typeface="Verdana"/>
              </a:rPr>
              <a:t>“</a:t>
            </a:r>
            <a:r>
              <a:rPr lang="uk-UA" b="1" strike="noStrike" spc="-1" dirty="0">
                <a:solidFill>
                  <a:srgbClr val="2B12C0"/>
                </a:solidFill>
                <a:latin typeface="Verdana"/>
                <a:ea typeface="Verdana"/>
              </a:rPr>
              <a:t>Нарнія” </a:t>
            </a:r>
            <a:r>
              <a:rPr lang="uk-UA" b="0" strike="noStrike" spc="-1" dirty="0">
                <a:solidFill>
                  <a:srgbClr val="050505"/>
                </a:solidFill>
                <a:latin typeface="Verdana"/>
                <a:ea typeface="Verdana"/>
              </a:rPr>
              <a:t>— </a:t>
            </a:r>
            <a:r>
              <a:rPr lang="uk-UA" b="0" strike="noStrike" spc="-1" dirty="0">
                <a:solidFill>
                  <a:srgbClr val="05050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це світ пригод, фантазії, магії, мандрівок, цікавих ігор, музики, танців, конкурсів (розваг), майстер-класів, квестів, спортивних змагань (руханок), театру, Funny English та незабутніх вражень.</a:t>
            </a:r>
            <a:endParaRPr lang="uk-UA" b="0" strike="noStrike" spc="-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>
              <a:lnSpc>
                <a:spcPct val="100000"/>
              </a:lnSpc>
            </a:pPr>
            <a:r>
              <a:rPr dirty="0"/>
              <a:t/>
            </a:r>
            <a:br>
              <a:rPr dirty="0"/>
            </a:br>
            <a:endParaRPr lang="uk-UA" sz="2000" b="0" strike="noStrike" spc="-1" dirty="0">
              <a:latin typeface="Arial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8300" y="2513594"/>
            <a:ext cx="1832761" cy="407280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54158">
            <a:off x="974521" y="2888784"/>
            <a:ext cx="1672591" cy="371686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43473">
            <a:off x="5761306" y="2649640"/>
            <a:ext cx="1847551" cy="4105669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7" name="object 4"/>
          <p:cNvGrpSpPr/>
          <p:nvPr/>
        </p:nvGrpSpPr>
        <p:grpSpPr>
          <a:xfrm>
            <a:off x="1440" y="-7200"/>
            <a:ext cx="9141480" cy="6864120"/>
            <a:chOff x="1440" y="-7200"/>
            <a:chExt cx="9141480" cy="6864120"/>
          </a:xfrm>
        </p:grpSpPr>
        <p:pic>
          <p:nvPicPr>
            <p:cNvPr id="408" name="object 5"/>
            <p:cNvPicPr/>
            <p:nvPr/>
          </p:nvPicPr>
          <p:blipFill>
            <a:blip r:embed="rId2"/>
            <a:stretch/>
          </p:blipFill>
          <p:spPr>
            <a:xfrm>
              <a:off x="7625880" y="3217320"/>
              <a:ext cx="1367280" cy="363888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409" name="object 6"/>
            <p:cNvSpPr/>
            <p:nvPr/>
          </p:nvSpPr>
          <p:spPr>
            <a:xfrm>
              <a:off x="7714440" y="3330720"/>
              <a:ext cx="1196640" cy="3522600"/>
            </a:xfrm>
            <a:custGeom>
              <a:avLst/>
              <a:gdLst/>
              <a:ahLst/>
              <a:cxnLst/>
              <a:rect l="l" t="t" r="r" b="b"/>
              <a:pathLst>
                <a:path w="1198245" h="3520440">
                  <a:moveTo>
                    <a:pt x="1197831" y="0"/>
                  </a:moveTo>
                  <a:lnTo>
                    <a:pt x="1129889" y="18297"/>
                  </a:lnTo>
                  <a:lnTo>
                    <a:pt x="1091180" y="30901"/>
                  </a:lnTo>
                  <a:lnTo>
                    <a:pt x="1049895" y="46196"/>
                  </a:lnTo>
                  <a:lnTo>
                    <a:pt x="1006469" y="64472"/>
                  </a:lnTo>
                  <a:lnTo>
                    <a:pt x="961339" y="86019"/>
                  </a:lnTo>
                  <a:lnTo>
                    <a:pt x="914940" y="111128"/>
                  </a:lnTo>
                  <a:lnTo>
                    <a:pt x="867710" y="140088"/>
                  </a:lnTo>
                  <a:lnTo>
                    <a:pt x="820084" y="173191"/>
                  </a:lnTo>
                  <a:lnTo>
                    <a:pt x="772499" y="210726"/>
                  </a:lnTo>
                  <a:lnTo>
                    <a:pt x="725391" y="252984"/>
                  </a:lnTo>
                  <a:lnTo>
                    <a:pt x="681975" y="297086"/>
                  </a:lnTo>
                  <a:lnTo>
                    <a:pt x="642215" y="342493"/>
                  </a:lnTo>
                  <a:lnTo>
                    <a:pt x="605954" y="388959"/>
                  </a:lnTo>
                  <a:lnTo>
                    <a:pt x="573036" y="436236"/>
                  </a:lnTo>
                  <a:lnTo>
                    <a:pt x="543307" y="484076"/>
                  </a:lnTo>
                  <a:lnTo>
                    <a:pt x="516611" y="532232"/>
                  </a:lnTo>
                  <a:lnTo>
                    <a:pt x="492792" y="580457"/>
                  </a:lnTo>
                  <a:lnTo>
                    <a:pt x="471696" y="628504"/>
                  </a:lnTo>
                  <a:lnTo>
                    <a:pt x="453166" y="676124"/>
                  </a:lnTo>
                  <a:lnTo>
                    <a:pt x="437047" y="723071"/>
                  </a:lnTo>
                  <a:lnTo>
                    <a:pt x="423185" y="769097"/>
                  </a:lnTo>
                  <a:lnTo>
                    <a:pt x="411423" y="813955"/>
                  </a:lnTo>
                  <a:lnTo>
                    <a:pt x="401606" y="857397"/>
                  </a:lnTo>
                  <a:lnTo>
                    <a:pt x="393578" y="899176"/>
                  </a:lnTo>
                  <a:lnTo>
                    <a:pt x="387185" y="939045"/>
                  </a:lnTo>
                  <a:lnTo>
                    <a:pt x="378681" y="1012063"/>
                  </a:lnTo>
                  <a:lnTo>
                    <a:pt x="374217" y="1077327"/>
                  </a:lnTo>
                  <a:lnTo>
                    <a:pt x="372453" y="1138729"/>
                  </a:lnTo>
                  <a:lnTo>
                    <a:pt x="373138" y="1196607"/>
                  </a:lnTo>
                  <a:lnTo>
                    <a:pt x="376021" y="1251303"/>
                  </a:lnTo>
                  <a:lnTo>
                    <a:pt x="380853" y="1303156"/>
                  </a:lnTo>
                  <a:lnTo>
                    <a:pt x="387382" y="1352508"/>
                  </a:lnTo>
                  <a:lnTo>
                    <a:pt x="395360" y="1399699"/>
                  </a:lnTo>
                  <a:lnTo>
                    <a:pt x="404535" y="1445070"/>
                  </a:lnTo>
                  <a:lnTo>
                    <a:pt x="414657" y="1488960"/>
                  </a:lnTo>
                  <a:lnTo>
                    <a:pt x="425476" y="1531711"/>
                  </a:lnTo>
                  <a:lnTo>
                    <a:pt x="436741" y="1573662"/>
                  </a:lnTo>
                  <a:lnTo>
                    <a:pt x="448203" y="1615155"/>
                  </a:lnTo>
                  <a:lnTo>
                    <a:pt x="459610" y="1656529"/>
                  </a:lnTo>
                  <a:lnTo>
                    <a:pt x="470713" y="1698126"/>
                  </a:lnTo>
                  <a:lnTo>
                    <a:pt x="481262" y="1740285"/>
                  </a:lnTo>
                  <a:lnTo>
                    <a:pt x="491005" y="1783348"/>
                  </a:lnTo>
                  <a:lnTo>
                    <a:pt x="499694" y="1827654"/>
                  </a:lnTo>
                  <a:lnTo>
                    <a:pt x="507076" y="1873545"/>
                  </a:lnTo>
                  <a:lnTo>
                    <a:pt x="512903" y="1921360"/>
                  </a:lnTo>
                  <a:lnTo>
                    <a:pt x="516924" y="1971440"/>
                  </a:lnTo>
                  <a:lnTo>
                    <a:pt x="518889" y="2024126"/>
                  </a:lnTo>
                  <a:lnTo>
                    <a:pt x="518803" y="2095536"/>
                  </a:lnTo>
                  <a:lnTo>
                    <a:pt x="516272" y="2162749"/>
                  </a:lnTo>
                  <a:lnTo>
                    <a:pt x="511443" y="2225982"/>
                  </a:lnTo>
                  <a:lnTo>
                    <a:pt x="504462" y="2285450"/>
                  </a:lnTo>
                  <a:lnTo>
                    <a:pt x="495478" y="2341372"/>
                  </a:lnTo>
                  <a:lnTo>
                    <a:pt x="484636" y="2393965"/>
                  </a:lnTo>
                  <a:lnTo>
                    <a:pt x="472084" y="2443444"/>
                  </a:lnTo>
                  <a:lnTo>
                    <a:pt x="457968" y="2490027"/>
                  </a:lnTo>
                  <a:lnTo>
                    <a:pt x="442435" y="2533930"/>
                  </a:lnTo>
                  <a:lnTo>
                    <a:pt x="425632" y="2575372"/>
                  </a:lnTo>
                  <a:lnTo>
                    <a:pt x="407705" y="2614568"/>
                  </a:lnTo>
                  <a:lnTo>
                    <a:pt x="388803" y="2651736"/>
                  </a:lnTo>
                  <a:lnTo>
                    <a:pt x="369071" y="2687092"/>
                  </a:lnTo>
                  <a:lnTo>
                    <a:pt x="348657" y="2720854"/>
                  </a:lnTo>
                  <a:lnTo>
                    <a:pt x="327707" y="2753237"/>
                  </a:lnTo>
                  <a:lnTo>
                    <a:pt x="284787" y="2814739"/>
                  </a:lnTo>
                  <a:lnTo>
                    <a:pt x="236366" y="2878437"/>
                  </a:lnTo>
                  <a:lnTo>
                    <a:pt x="207802" y="2912495"/>
                  </a:lnTo>
                  <a:lnTo>
                    <a:pt x="178213" y="2947414"/>
                  </a:lnTo>
                  <a:lnTo>
                    <a:pt x="148396" y="2984142"/>
                  </a:lnTo>
                  <a:lnTo>
                    <a:pt x="119145" y="3023629"/>
                  </a:lnTo>
                  <a:lnTo>
                    <a:pt x="91256" y="3066823"/>
                  </a:lnTo>
                  <a:lnTo>
                    <a:pt x="65525" y="3114673"/>
                  </a:lnTo>
                  <a:lnTo>
                    <a:pt x="42746" y="3168128"/>
                  </a:lnTo>
                  <a:lnTo>
                    <a:pt x="23716" y="3228136"/>
                  </a:lnTo>
                  <a:lnTo>
                    <a:pt x="13038" y="3276073"/>
                  </a:lnTo>
                  <a:lnTo>
                    <a:pt x="5522" y="3324554"/>
                  </a:lnTo>
                  <a:lnTo>
                    <a:pt x="1173" y="3373405"/>
                  </a:lnTo>
                  <a:lnTo>
                    <a:pt x="0" y="3422452"/>
                  </a:lnTo>
                  <a:lnTo>
                    <a:pt x="2008" y="3471522"/>
                  </a:lnTo>
                  <a:lnTo>
                    <a:pt x="7206" y="3520439"/>
                  </a:lnTo>
                </a:path>
              </a:pathLst>
            </a:custGeom>
            <a:noFill/>
            <a:ln w="18288">
              <a:solidFill>
                <a:srgbClr val="FCD25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uk-UA"/>
            </a:p>
          </p:txBody>
        </p:sp>
        <p:pic>
          <p:nvPicPr>
            <p:cNvPr id="410" name="object 7"/>
            <p:cNvPicPr/>
            <p:nvPr/>
          </p:nvPicPr>
          <p:blipFill>
            <a:blip r:embed="rId3"/>
            <a:stretch/>
          </p:blipFill>
          <p:spPr>
            <a:xfrm>
              <a:off x="7753320" y="3037680"/>
              <a:ext cx="1388880" cy="381852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411" name="object 8"/>
            <p:cNvSpPr/>
            <p:nvPr/>
          </p:nvSpPr>
          <p:spPr>
            <a:xfrm>
              <a:off x="7945200" y="3147480"/>
              <a:ext cx="1193760" cy="3703320"/>
            </a:xfrm>
            <a:custGeom>
              <a:avLst/>
              <a:gdLst/>
              <a:ahLst/>
              <a:cxnLst/>
              <a:rect l="l" t="t" r="r" b="b"/>
              <a:pathLst>
                <a:path w="1195070" h="3700779">
                  <a:moveTo>
                    <a:pt x="1194783" y="0"/>
                  </a:moveTo>
                  <a:lnTo>
                    <a:pt x="1127002" y="19244"/>
                  </a:lnTo>
                  <a:lnTo>
                    <a:pt x="1088389" y="32484"/>
                  </a:lnTo>
                  <a:lnTo>
                    <a:pt x="1047206" y="48546"/>
                  </a:lnTo>
                  <a:lnTo>
                    <a:pt x="1003889" y="67734"/>
                  </a:lnTo>
                  <a:lnTo>
                    <a:pt x="958871" y="90356"/>
                  </a:lnTo>
                  <a:lnTo>
                    <a:pt x="912588" y="116717"/>
                  </a:lnTo>
                  <a:lnTo>
                    <a:pt x="865473" y="147124"/>
                  </a:lnTo>
                  <a:lnTo>
                    <a:pt x="817961" y="181883"/>
                  </a:lnTo>
                  <a:lnTo>
                    <a:pt x="770487" y="221301"/>
                  </a:lnTo>
                  <a:lnTo>
                    <a:pt x="723486" y="265683"/>
                  </a:lnTo>
                  <a:lnTo>
                    <a:pt x="682487" y="309366"/>
                  </a:lnTo>
                  <a:lnTo>
                    <a:pt x="644750" y="354287"/>
                  </a:lnTo>
                  <a:lnTo>
                    <a:pt x="610142" y="400228"/>
                  </a:lnTo>
                  <a:lnTo>
                    <a:pt x="578533" y="446969"/>
                  </a:lnTo>
                  <a:lnTo>
                    <a:pt x="549793" y="494293"/>
                  </a:lnTo>
                  <a:lnTo>
                    <a:pt x="523790" y="541979"/>
                  </a:lnTo>
                  <a:lnTo>
                    <a:pt x="500393" y="589809"/>
                  </a:lnTo>
                  <a:lnTo>
                    <a:pt x="479473" y="637562"/>
                  </a:lnTo>
                  <a:lnTo>
                    <a:pt x="460897" y="685022"/>
                  </a:lnTo>
                  <a:lnTo>
                    <a:pt x="444536" y="731967"/>
                  </a:lnTo>
                  <a:lnTo>
                    <a:pt x="430258" y="778179"/>
                  </a:lnTo>
                  <a:lnTo>
                    <a:pt x="417933" y="823439"/>
                  </a:lnTo>
                  <a:lnTo>
                    <a:pt x="407430" y="867528"/>
                  </a:lnTo>
                  <a:lnTo>
                    <a:pt x="398618" y="910227"/>
                  </a:lnTo>
                  <a:lnTo>
                    <a:pt x="391366" y="951316"/>
                  </a:lnTo>
                  <a:lnTo>
                    <a:pt x="385544" y="990577"/>
                  </a:lnTo>
                  <a:lnTo>
                    <a:pt x="377665" y="1062735"/>
                  </a:lnTo>
                  <a:lnTo>
                    <a:pt x="373358" y="1128231"/>
                  </a:lnTo>
                  <a:lnTo>
                    <a:pt x="371515" y="1190017"/>
                  </a:lnTo>
                  <a:lnTo>
                    <a:pt x="371919" y="1248403"/>
                  </a:lnTo>
                  <a:lnTo>
                    <a:pt x="374353" y="1303701"/>
                  </a:lnTo>
                  <a:lnTo>
                    <a:pt x="378599" y="1356221"/>
                  </a:lnTo>
                  <a:lnTo>
                    <a:pt x="384440" y="1406275"/>
                  </a:lnTo>
                  <a:lnTo>
                    <a:pt x="391659" y="1454173"/>
                  </a:lnTo>
                  <a:lnTo>
                    <a:pt x="400039" y="1500227"/>
                  </a:lnTo>
                  <a:lnTo>
                    <a:pt x="409363" y="1544746"/>
                  </a:lnTo>
                  <a:lnTo>
                    <a:pt x="419413" y="1588042"/>
                  </a:lnTo>
                  <a:lnTo>
                    <a:pt x="429973" y="1630425"/>
                  </a:lnTo>
                  <a:lnTo>
                    <a:pt x="462534" y="1755212"/>
                  </a:lnTo>
                  <a:lnTo>
                    <a:pt x="472959" y="1797055"/>
                  </a:lnTo>
                  <a:lnTo>
                    <a:pt x="482806" y="1839540"/>
                  </a:lnTo>
                  <a:lnTo>
                    <a:pt x="491860" y="1882979"/>
                  </a:lnTo>
                  <a:lnTo>
                    <a:pt x="499903" y="1927681"/>
                  </a:lnTo>
                  <a:lnTo>
                    <a:pt x="506717" y="1973958"/>
                  </a:lnTo>
                  <a:lnTo>
                    <a:pt x="512086" y="2022120"/>
                  </a:lnTo>
                  <a:lnTo>
                    <a:pt x="515792" y="2072479"/>
                  </a:lnTo>
                  <a:lnTo>
                    <a:pt x="517619" y="2125344"/>
                  </a:lnTo>
                  <a:lnTo>
                    <a:pt x="517583" y="2196497"/>
                  </a:lnTo>
                  <a:lnTo>
                    <a:pt x="515355" y="2263682"/>
                  </a:lnTo>
                  <a:lnTo>
                    <a:pt x="511058" y="2327094"/>
                  </a:lnTo>
                  <a:lnTo>
                    <a:pt x="504816" y="2386926"/>
                  </a:lnTo>
                  <a:lnTo>
                    <a:pt x="496754" y="2443372"/>
                  </a:lnTo>
                  <a:lnTo>
                    <a:pt x="486997" y="2496627"/>
                  </a:lnTo>
                  <a:lnTo>
                    <a:pt x="475669" y="2546882"/>
                  </a:lnTo>
                  <a:lnTo>
                    <a:pt x="462894" y="2594333"/>
                  </a:lnTo>
                  <a:lnTo>
                    <a:pt x="448797" y="2639172"/>
                  </a:lnTo>
                  <a:lnTo>
                    <a:pt x="433502" y="2681594"/>
                  </a:lnTo>
                  <a:lnTo>
                    <a:pt x="417134" y="2721792"/>
                  </a:lnTo>
                  <a:lnTo>
                    <a:pt x="399816" y="2759960"/>
                  </a:lnTo>
                  <a:lnTo>
                    <a:pt x="381675" y="2796291"/>
                  </a:lnTo>
                  <a:lnTo>
                    <a:pt x="362833" y="2830980"/>
                  </a:lnTo>
                  <a:lnTo>
                    <a:pt x="343415" y="2864219"/>
                  </a:lnTo>
                  <a:lnTo>
                    <a:pt x="303350" y="2927124"/>
                  </a:lnTo>
                  <a:lnTo>
                    <a:pt x="262476" y="2986557"/>
                  </a:lnTo>
                  <a:lnTo>
                    <a:pt x="238546" y="3018847"/>
                  </a:lnTo>
                  <a:lnTo>
                    <a:pt x="213090" y="3050980"/>
                  </a:lnTo>
                  <a:lnTo>
                    <a:pt x="186684" y="3083684"/>
                  </a:lnTo>
                  <a:lnTo>
                    <a:pt x="159906" y="3117685"/>
                  </a:lnTo>
                  <a:lnTo>
                    <a:pt x="133332" y="3153708"/>
                  </a:lnTo>
                  <a:lnTo>
                    <a:pt x="107540" y="3192481"/>
                  </a:lnTo>
                  <a:lnTo>
                    <a:pt x="83105" y="3234729"/>
                  </a:lnTo>
                  <a:lnTo>
                    <a:pt x="60605" y="3281179"/>
                  </a:lnTo>
                  <a:lnTo>
                    <a:pt x="40616" y="3332558"/>
                  </a:lnTo>
                  <a:lnTo>
                    <a:pt x="23716" y="3389591"/>
                  </a:lnTo>
                  <a:lnTo>
                    <a:pt x="13038" y="3439926"/>
                  </a:lnTo>
                  <a:lnTo>
                    <a:pt x="5522" y="3490832"/>
                  </a:lnTo>
                  <a:lnTo>
                    <a:pt x="1173" y="3542127"/>
                  </a:lnTo>
                  <a:lnTo>
                    <a:pt x="0" y="3593628"/>
                  </a:lnTo>
                  <a:lnTo>
                    <a:pt x="2008" y="3645152"/>
                  </a:lnTo>
                  <a:lnTo>
                    <a:pt x="7206" y="3696515"/>
                  </a:lnTo>
                  <a:lnTo>
                    <a:pt x="1194783" y="3700294"/>
                  </a:lnTo>
                  <a:lnTo>
                    <a:pt x="119478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uk-UA"/>
            </a:p>
          </p:txBody>
        </p:sp>
        <p:pic>
          <p:nvPicPr>
            <p:cNvPr id="412" name="object 9"/>
            <p:cNvPicPr/>
            <p:nvPr/>
          </p:nvPicPr>
          <p:blipFill>
            <a:blip r:embed="rId4"/>
            <a:stretch/>
          </p:blipFill>
          <p:spPr>
            <a:xfrm>
              <a:off x="7863840" y="3577320"/>
              <a:ext cx="1278720" cy="327888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413" name="object 10"/>
            <p:cNvSpPr/>
            <p:nvPr/>
          </p:nvSpPr>
          <p:spPr>
            <a:xfrm>
              <a:off x="8055000" y="3687480"/>
              <a:ext cx="1083960" cy="3169080"/>
            </a:xfrm>
            <a:custGeom>
              <a:avLst/>
              <a:gdLst/>
              <a:ahLst/>
              <a:cxnLst/>
              <a:rect l="l" t="t" r="r" b="b"/>
              <a:pathLst>
                <a:path w="1085215" h="3167379">
                  <a:moveTo>
                    <a:pt x="1084780" y="0"/>
                  </a:moveTo>
                  <a:lnTo>
                    <a:pt x="1076015" y="52158"/>
                  </a:lnTo>
                  <a:lnTo>
                    <a:pt x="1066428" y="104115"/>
                  </a:lnTo>
                  <a:lnTo>
                    <a:pt x="1056021" y="155858"/>
                  </a:lnTo>
                  <a:lnTo>
                    <a:pt x="1044798" y="207374"/>
                  </a:lnTo>
                  <a:lnTo>
                    <a:pt x="1032760" y="258650"/>
                  </a:lnTo>
                  <a:lnTo>
                    <a:pt x="1019911" y="309675"/>
                  </a:lnTo>
                  <a:lnTo>
                    <a:pt x="1006254" y="360435"/>
                  </a:lnTo>
                  <a:lnTo>
                    <a:pt x="991791" y="410919"/>
                  </a:lnTo>
                  <a:lnTo>
                    <a:pt x="976525" y="461113"/>
                  </a:lnTo>
                  <a:lnTo>
                    <a:pt x="960459" y="511006"/>
                  </a:lnTo>
                  <a:lnTo>
                    <a:pt x="943596" y="560584"/>
                  </a:lnTo>
                  <a:lnTo>
                    <a:pt x="925938" y="609836"/>
                  </a:lnTo>
                  <a:lnTo>
                    <a:pt x="907488" y="658749"/>
                  </a:lnTo>
                  <a:lnTo>
                    <a:pt x="884142" y="717409"/>
                  </a:lnTo>
                  <a:lnTo>
                    <a:pt x="860434" y="773692"/>
                  </a:lnTo>
                  <a:lnTo>
                    <a:pt x="836458" y="827667"/>
                  </a:lnTo>
                  <a:lnTo>
                    <a:pt x="812311" y="879403"/>
                  </a:lnTo>
                  <a:lnTo>
                    <a:pt x="788089" y="928967"/>
                  </a:lnTo>
                  <a:lnTo>
                    <a:pt x="763887" y="976429"/>
                  </a:lnTo>
                  <a:lnTo>
                    <a:pt x="739800" y="1021857"/>
                  </a:lnTo>
                  <a:lnTo>
                    <a:pt x="715926" y="1065320"/>
                  </a:lnTo>
                  <a:lnTo>
                    <a:pt x="692359" y="1106887"/>
                  </a:lnTo>
                  <a:lnTo>
                    <a:pt x="669196" y="1146625"/>
                  </a:lnTo>
                  <a:lnTo>
                    <a:pt x="646533" y="1184603"/>
                  </a:lnTo>
                  <a:lnTo>
                    <a:pt x="624464" y="1220891"/>
                  </a:lnTo>
                  <a:lnTo>
                    <a:pt x="582495" y="1288669"/>
                  </a:lnTo>
                  <a:lnTo>
                    <a:pt x="539014" y="1357123"/>
                  </a:lnTo>
                  <a:lnTo>
                    <a:pt x="498381" y="1418594"/>
                  </a:lnTo>
                  <a:lnTo>
                    <a:pt x="460437" y="1473747"/>
                  </a:lnTo>
                  <a:lnTo>
                    <a:pt x="425020" y="1523252"/>
                  </a:lnTo>
                  <a:lnTo>
                    <a:pt x="391971" y="1567774"/>
                  </a:lnTo>
                  <a:lnTo>
                    <a:pt x="361130" y="1607981"/>
                  </a:lnTo>
                  <a:lnTo>
                    <a:pt x="332337" y="1644541"/>
                  </a:lnTo>
                  <a:lnTo>
                    <a:pt x="256647" y="1739010"/>
                  </a:lnTo>
                  <a:lnTo>
                    <a:pt x="234446" y="1767654"/>
                  </a:lnTo>
                  <a:lnTo>
                    <a:pt x="193630" y="1824678"/>
                  </a:lnTo>
                  <a:lnTo>
                    <a:pt x="156526" y="1885799"/>
                  </a:lnTo>
                  <a:lnTo>
                    <a:pt x="121856" y="1956357"/>
                  </a:lnTo>
                  <a:lnTo>
                    <a:pt x="105033" y="1996843"/>
                  </a:lnTo>
                  <a:lnTo>
                    <a:pt x="88338" y="2041690"/>
                  </a:lnTo>
                  <a:lnTo>
                    <a:pt x="69138" y="2098135"/>
                  </a:lnTo>
                  <a:lnTo>
                    <a:pt x="47047" y="2172814"/>
                  </a:lnTo>
                  <a:lnTo>
                    <a:pt x="36066" y="2216510"/>
                  </a:lnTo>
                  <a:lnTo>
                    <a:pt x="25739" y="2264189"/>
                  </a:lnTo>
                  <a:lnTo>
                    <a:pt x="16526" y="2315658"/>
                  </a:lnTo>
                  <a:lnTo>
                    <a:pt x="8886" y="2370725"/>
                  </a:lnTo>
                  <a:lnTo>
                    <a:pt x="3279" y="2429197"/>
                  </a:lnTo>
                  <a:lnTo>
                    <a:pt x="164" y="2490883"/>
                  </a:lnTo>
                  <a:lnTo>
                    <a:pt x="0" y="2555590"/>
                  </a:lnTo>
                  <a:lnTo>
                    <a:pt x="3245" y="2623127"/>
                  </a:lnTo>
                  <a:lnTo>
                    <a:pt x="10360" y="2693301"/>
                  </a:lnTo>
                  <a:lnTo>
                    <a:pt x="17881" y="2743260"/>
                  </a:lnTo>
                  <a:lnTo>
                    <a:pt x="27250" y="2792740"/>
                  </a:lnTo>
                  <a:lnTo>
                    <a:pt x="38446" y="2841680"/>
                  </a:lnTo>
                  <a:lnTo>
                    <a:pt x="51449" y="2890017"/>
                  </a:lnTo>
                  <a:lnTo>
                    <a:pt x="66240" y="2937690"/>
                  </a:lnTo>
                  <a:lnTo>
                    <a:pt x="82799" y="2984636"/>
                  </a:lnTo>
                  <a:lnTo>
                    <a:pt x="101106" y="3030794"/>
                  </a:lnTo>
                  <a:lnTo>
                    <a:pt x="121141" y="3076102"/>
                  </a:lnTo>
                  <a:lnTo>
                    <a:pt x="142884" y="3120498"/>
                  </a:lnTo>
                  <a:lnTo>
                    <a:pt x="166316" y="3163920"/>
                  </a:lnTo>
                  <a:lnTo>
                    <a:pt x="1084780" y="3166853"/>
                  </a:lnTo>
                  <a:lnTo>
                    <a:pt x="1084780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uk-UA"/>
            </a:p>
          </p:txBody>
        </p:sp>
        <p:pic>
          <p:nvPicPr>
            <p:cNvPr id="414" name="object 11"/>
            <p:cNvPicPr/>
            <p:nvPr/>
          </p:nvPicPr>
          <p:blipFill>
            <a:blip r:embed="rId5"/>
            <a:stretch/>
          </p:blipFill>
          <p:spPr>
            <a:xfrm>
              <a:off x="7698960" y="2738520"/>
              <a:ext cx="1443240" cy="411768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415" name="object 12"/>
            <p:cNvSpPr/>
            <p:nvPr/>
          </p:nvSpPr>
          <p:spPr>
            <a:xfrm>
              <a:off x="7790400" y="2985840"/>
              <a:ext cx="1352520" cy="3871080"/>
            </a:xfrm>
            <a:custGeom>
              <a:avLst/>
              <a:gdLst/>
              <a:ahLst/>
              <a:cxnLst/>
              <a:rect l="l" t="t" r="r" b="b"/>
              <a:pathLst>
                <a:path w="1353820" h="3868420">
                  <a:moveTo>
                    <a:pt x="211545" y="3867831"/>
                  </a:moveTo>
                  <a:lnTo>
                    <a:pt x="188488" y="3825662"/>
                  </a:lnTo>
                  <a:lnTo>
                    <a:pt x="166689" y="3782753"/>
                  </a:lnTo>
                  <a:lnTo>
                    <a:pt x="146159" y="3739140"/>
                  </a:lnTo>
                  <a:lnTo>
                    <a:pt x="126911" y="3694858"/>
                  </a:lnTo>
                  <a:lnTo>
                    <a:pt x="108957" y="3649943"/>
                  </a:lnTo>
                  <a:lnTo>
                    <a:pt x="92311" y="3604430"/>
                  </a:lnTo>
                  <a:lnTo>
                    <a:pt x="76983" y="3558355"/>
                  </a:lnTo>
                  <a:lnTo>
                    <a:pt x="62988" y="3511753"/>
                  </a:lnTo>
                  <a:lnTo>
                    <a:pt x="50336" y="3464660"/>
                  </a:lnTo>
                  <a:lnTo>
                    <a:pt x="39042" y="3417111"/>
                  </a:lnTo>
                  <a:lnTo>
                    <a:pt x="29117" y="3369142"/>
                  </a:lnTo>
                  <a:lnTo>
                    <a:pt x="20574" y="3320789"/>
                  </a:lnTo>
                  <a:lnTo>
                    <a:pt x="13425" y="3272087"/>
                  </a:lnTo>
                  <a:lnTo>
                    <a:pt x="6088" y="3203869"/>
                  </a:lnTo>
                  <a:lnTo>
                    <a:pt x="1700" y="3137569"/>
                  </a:lnTo>
                  <a:lnTo>
                    <a:pt x="0" y="3073295"/>
                  </a:lnTo>
                  <a:lnTo>
                    <a:pt x="726" y="3011156"/>
                  </a:lnTo>
                  <a:lnTo>
                    <a:pt x="3619" y="2951261"/>
                  </a:lnTo>
                  <a:lnTo>
                    <a:pt x="8419" y="2893719"/>
                  </a:lnTo>
                  <a:lnTo>
                    <a:pt x="14863" y="2838639"/>
                  </a:lnTo>
                  <a:lnTo>
                    <a:pt x="22693" y="2786130"/>
                  </a:lnTo>
                  <a:lnTo>
                    <a:pt x="31647" y="2736301"/>
                  </a:lnTo>
                  <a:lnTo>
                    <a:pt x="41464" y="2689261"/>
                  </a:lnTo>
                  <a:lnTo>
                    <a:pt x="51885" y="2645118"/>
                  </a:lnTo>
                  <a:lnTo>
                    <a:pt x="62648" y="2603982"/>
                  </a:lnTo>
                  <a:lnTo>
                    <a:pt x="73494" y="2565961"/>
                  </a:lnTo>
                  <a:lnTo>
                    <a:pt x="94389" y="2499701"/>
                  </a:lnTo>
                  <a:lnTo>
                    <a:pt x="112485" y="2447209"/>
                  </a:lnTo>
                  <a:lnTo>
                    <a:pt x="129268" y="2401794"/>
                  </a:lnTo>
                  <a:lnTo>
                    <a:pt x="146126" y="2359947"/>
                  </a:lnTo>
                  <a:lnTo>
                    <a:pt x="163159" y="2321249"/>
                  </a:lnTo>
                  <a:lnTo>
                    <a:pt x="180468" y="2285281"/>
                  </a:lnTo>
                  <a:lnTo>
                    <a:pt x="216319" y="2219862"/>
                  </a:lnTo>
                  <a:lnTo>
                    <a:pt x="254485" y="2160335"/>
                  </a:lnTo>
                  <a:lnTo>
                    <a:pt x="295773" y="2103351"/>
                  </a:lnTo>
                  <a:lnTo>
                    <a:pt x="340989" y="2045556"/>
                  </a:lnTo>
                  <a:lnTo>
                    <a:pt x="365323" y="2015307"/>
                  </a:lnTo>
                  <a:lnTo>
                    <a:pt x="390942" y="1983599"/>
                  </a:lnTo>
                  <a:lnTo>
                    <a:pt x="417947" y="1950013"/>
                  </a:lnTo>
                  <a:lnTo>
                    <a:pt x="446438" y="1914129"/>
                  </a:lnTo>
                  <a:lnTo>
                    <a:pt x="476517" y="1875529"/>
                  </a:lnTo>
                  <a:lnTo>
                    <a:pt x="508284" y="1833793"/>
                  </a:lnTo>
                  <a:lnTo>
                    <a:pt x="541841" y="1788504"/>
                  </a:lnTo>
                  <a:lnTo>
                    <a:pt x="577287" y="1739240"/>
                  </a:lnTo>
                  <a:lnTo>
                    <a:pt x="614725" y="1685585"/>
                  </a:lnTo>
                  <a:lnTo>
                    <a:pt x="654254" y="1627118"/>
                  </a:lnTo>
                  <a:lnTo>
                    <a:pt x="695976" y="1563421"/>
                  </a:lnTo>
                  <a:lnTo>
                    <a:pt x="739992" y="1494074"/>
                  </a:lnTo>
                  <a:lnTo>
                    <a:pt x="760239" y="1461624"/>
                  </a:lnTo>
                  <a:lnTo>
                    <a:pt x="781106" y="1427999"/>
                  </a:lnTo>
                  <a:lnTo>
                    <a:pt x="802536" y="1393158"/>
                  </a:lnTo>
                  <a:lnTo>
                    <a:pt x="824471" y="1357060"/>
                  </a:lnTo>
                  <a:lnTo>
                    <a:pt x="846855" y="1319665"/>
                  </a:lnTo>
                  <a:lnTo>
                    <a:pt x="869630" y="1280931"/>
                  </a:lnTo>
                  <a:lnTo>
                    <a:pt x="892740" y="1240817"/>
                  </a:lnTo>
                  <a:lnTo>
                    <a:pt x="916126" y="1199282"/>
                  </a:lnTo>
                  <a:lnTo>
                    <a:pt x="939731" y="1156286"/>
                  </a:lnTo>
                  <a:lnTo>
                    <a:pt x="963499" y="1111787"/>
                  </a:lnTo>
                  <a:lnTo>
                    <a:pt x="987371" y="1065744"/>
                  </a:lnTo>
                  <a:lnTo>
                    <a:pt x="1011292" y="1018116"/>
                  </a:lnTo>
                  <a:lnTo>
                    <a:pt x="1035203" y="968862"/>
                  </a:lnTo>
                  <a:lnTo>
                    <a:pt x="1059048" y="917941"/>
                  </a:lnTo>
                  <a:lnTo>
                    <a:pt x="1082768" y="865313"/>
                  </a:lnTo>
                  <a:lnTo>
                    <a:pt x="1106308" y="810935"/>
                  </a:lnTo>
                  <a:lnTo>
                    <a:pt x="1129609" y="754767"/>
                  </a:lnTo>
                  <a:lnTo>
                    <a:pt x="1152615" y="696768"/>
                  </a:lnTo>
                  <a:lnTo>
                    <a:pt x="1170611" y="649441"/>
                  </a:lnTo>
                  <a:lnTo>
                    <a:pt x="1188023" y="601863"/>
                  </a:lnTo>
                  <a:lnTo>
                    <a:pt x="1204847" y="554039"/>
                  </a:lnTo>
                  <a:lnTo>
                    <a:pt x="1221084" y="505979"/>
                  </a:lnTo>
                  <a:lnTo>
                    <a:pt x="1236729" y="457688"/>
                  </a:lnTo>
                  <a:lnTo>
                    <a:pt x="1251781" y="409173"/>
                  </a:lnTo>
                  <a:lnTo>
                    <a:pt x="1266239" y="360442"/>
                  </a:lnTo>
                  <a:lnTo>
                    <a:pt x="1280100" y="311502"/>
                  </a:lnTo>
                  <a:lnTo>
                    <a:pt x="1293362" y="262359"/>
                  </a:lnTo>
                  <a:lnTo>
                    <a:pt x="1306023" y="213020"/>
                  </a:lnTo>
                  <a:lnTo>
                    <a:pt x="1318082" y="163493"/>
                  </a:lnTo>
                  <a:lnTo>
                    <a:pt x="1329535" y="113784"/>
                  </a:lnTo>
                  <a:lnTo>
                    <a:pt x="1340382" y="63900"/>
                  </a:lnTo>
                  <a:lnTo>
                    <a:pt x="1350619" y="13849"/>
                  </a:lnTo>
                  <a:lnTo>
                    <a:pt x="1353275" y="0"/>
                  </a:lnTo>
                </a:path>
              </a:pathLst>
            </a:custGeom>
            <a:noFill/>
            <a:ln w="18288">
              <a:solidFill>
                <a:srgbClr val="8080EF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uk-UA"/>
            </a:p>
          </p:txBody>
        </p:sp>
        <p:pic>
          <p:nvPicPr>
            <p:cNvPr id="416" name="object 13"/>
            <p:cNvPicPr/>
            <p:nvPr/>
          </p:nvPicPr>
          <p:blipFill>
            <a:blip r:embed="rId6"/>
            <a:stretch/>
          </p:blipFill>
          <p:spPr>
            <a:xfrm>
              <a:off x="1440" y="-7200"/>
              <a:ext cx="3198600" cy="183564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417" name="object 14"/>
            <p:cNvSpPr/>
            <p:nvPr/>
          </p:nvSpPr>
          <p:spPr>
            <a:xfrm>
              <a:off x="1440" y="20160"/>
              <a:ext cx="3097800" cy="1713960"/>
            </a:xfrm>
            <a:custGeom>
              <a:avLst/>
              <a:gdLst/>
              <a:ahLst/>
              <a:cxnLst/>
              <a:rect l="l" t="t" r="r" b="b"/>
              <a:pathLst>
                <a:path w="3100070" h="1713230">
                  <a:moveTo>
                    <a:pt x="0" y="1449832"/>
                  </a:moveTo>
                  <a:lnTo>
                    <a:pt x="38633" y="1483582"/>
                  </a:lnTo>
                  <a:lnTo>
                    <a:pt x="78059" y="1515131"/>
                  </a:lnTo>
                  <a:lnTo>
                    <a:pt x="118233" y="1544456"/>
                  </a:lnTo>
                  <a:lnTo>
                    <a:pt x="159110" y="1571532"/>
                  </a:lnTo>
                  <a:lnTo>
                    <a:pt x="200643" y="1596339"/>
                  </a:lnTo>
                  <a:lnTo>
                    <a:pt x="242787" y="1618851"/>
                  </a:lnTo>
                  <a:lnTo>
                    <a:pt x="285498" y="1639048"/>
                  </a:lnTo>
                  <a:lnTo>
                    <a:pt x="328728" y="1656905"/>
                  </a:lnTo>
                  <a:lnTo>
                    <a:pt x="372433" y="1672400"/>
                  </a:lnTo>
                  <a:lnTo>
                    <a:pt x="416568" y="1685510"/>
                  </a:lnTo>
                  <a:lnTo>
                    <a:pt x="461086" y="1696212"/>
                  </a:lnTo>
                  <a:lnTo>
                    <a:pt x="525008" y="1706811"/>
                  </a:lnTo>
                  <a:lnTo>
                    <a:pt x="586714" y="1712108"/>
                  </a:lnTo>
                  <a:lnTo>
                    <a:pt x="646054" y="1712681"/>
                  </a:lnTo>
                  <a:lnTo>
                    <a:pt x="702877" y="1709111"/>
                  </a:lnTo>
                  <a:lnTo>
                    <a:pt x="757032" y="1701978"/>
                  </a:lnTo>
                  <a:lnTo>
                    <a:pt x="808368" y="1691859"/>
                  </a:lnTo>
                  <a:lnTo>
                    <a:pt x="856735" y="1679336"/>
                  </a:lnTo>
                  <a:lnTo>
                    <a:pt x="901982" y="1664988"/>
                  </a:lnTo>
                  <a:lnTo>
                    <a:pt x="943957" y="1649394"/>
                  </a:lnTo>
                  <a:lnTo>
                    <a:pt x="982510" y="1633134"/>
                  </a:lnTo>
                  <a:lnTo>
                    <a:pt x="1017491" y="1616787"/>
                  </a:lnTo>
                  <a:lnTo>
                    <a:pt x="1076131" y="1586151"/>
                  </a:lnTo>
                  <a:lnTo>
                    <a:pt x="1137703" y="1550258"/>
                  </a:lnTo>
                  <a:lnTo>
                    <a:pt x="1172664" y="1527371"/>
                  </a:lnTo>
                  <a:lnTo>
                    <a:pt x="1204793" y="1504197"/>
                  </a:lnTo>
                  <a:lnTo>
                    <a:pt x="1262240" y="1456340"/>
                  </a:lnTo>
                  <a:lnTo>
                    <a:pt x="1313412" y="1405382"/>
                  </a:lnTo>
                  <a:lnTo>
                    <a:pt x="1361677" y="1350021"/>
                  </a:lnTo>
                  <a:lnTo>
                    <a:pt x="1385773" y="1320282"/>
                  </a:lnTo>
                  <a:lnTo>
                    <a:pt x="1410404" y="1288954"/>
                  </a:lnTo>
                  <a:lnTo>
                    <a:pt x="1435994" y="1255874"/>
                  </a:lnTo>
                  <a:lnTo>
                    <a:pt x="1462962" y="1220878"/>
                  </a:lnTo>
                  <a:lnTo>
                    <a:pt x="1491729" y="1183804"/>
                  </a:lnTo>
                  <a:lnTo>
                    <a:pt x="1522717" y="1144490"/>
                  </a:lnTo>
                  <a:lnTo>
                    <a:pt x="1556347" y="1102772"/>
                  </a:lnTo>
                  <a:lnTo>
                    <a:pt x="1593040" y="1058486"/>
                  </a:lnTo>
                  <a:lnTo>
                    <a:pt x="1633216" y="1011472"/>
                  </a:lnTo>
                  <a:lnTo>
                    <a:pt x="1677298" y="961565"/>
                  </a:lnTo>
                  <a:lnTo>
                    <a:pt x="1725705" y="908603"/>
                  </a:lnTo>
                  <a:lnTo>
                    <a:pt x="1778859" y="852422"/>
                  </a:lnTo>
                  <a:lnTo>
                    <a:pt x="1837182" y="792861"/>
                  </a:lnTo>
                  <a:lnTo>
                    <a:pt x="1865510" y="764484"/>
                  </a:lnTo>
                  <a:lnTo>
                    <a:pt x="1894993" y="735143"/>
                  </a:lnTo>
                  <a:lnTo>
                    <a:pt x="1925676" y="704939"/>
                  </a:lnTo>
                  <a:lnTo>
                    <a:pt x="1957605" y="673973"/>
                  </a:lnTo>
                  <a:lnTo>
                    <a:pt x="1990825" y="642346"/>
                  </a:lnTo>
                  <a:lnTo>
                    <a:pt x="2025379" y="610159"/>
                  </a:lnTo>
                  <a:lnTo>
                    <a:pt x="2061314" y="577514"/>
                  </a:lnTo>
                  <a:lnTo>
                    <a:pt x="2098674" y="544512"/>
                  </a:lnTo>
                  <a:lnTo>
                    <a:pt x="2137505" y="511254"/>
                  </a:lnTo>
                  <a:lnTo>
                    <a:pt x="2177852" y="477841"/>
                  </a:lnTo>
                  <a:lnTo>
                    <a:pt x="2219758" y="444374"/>
                  </a:lnTo>
                  <a:lnTo>
                    <a:pt x="2263270" y="410956"/>
                  </a:lnTo>
                  <a:lnTo>
                    <a:pt x="2308433" y="377686"/>
                  </a:lnTo>
                  <a:lnTo>
                    <a:pt x="2355291" y="344666"/>
                  </a:lnTo>
                  <a:lnTo>
                    <a:pt x="2403890" y="311997"/>
                  </a:lnTo>
                  <a:lnTo>
                    <a:pt x="2454275" y="279781"/>
                  </a:lnTo>
                  <a:lnTo>
                    <a:pt x="2498780" y="252695"/>
                  </a:lnTo>
                  <a:lnTo>
                    <a:pt x="2543571" y="226687"/>
                  </a:lnTo>
                  <a:lnTo>
                    <a:pt x="2588638" y="201759"/>
                  </a:lnTo>
                  <a:lnTo>
                    <a:pt x="2633972" y="177916"/>
                  </a:lnTo>
                  <a:lnTo>
                    <a:pt x="2679562" y="155162"/>
                  </a:lnTo>
                  <a:lnTo>
                    <a:pt x="2725399" y="133500"/>
                  </a:lnTo>
                  <a:lnTo>
                    <a:pt x="2771473" y="112934"/>
                  </a:lnTo>
                  <a:lnTo>
                    <a:pt x="2817774" y="93469"/>
                  </a:lnTo>
                  <a:lnTo>
                    <a:pt x="2864294" y="75108"/>
                  </a:lnTo>
                  <a:lnTo>
                    <a:pt x="2911021" y="57854"/>
                  </a:lnTo>
                  <a:lnTo>
                    <a:pt x="2957946" y="41713"/>
                  </a:lnTo>
                  <a:lnTo>
                    <a:pt x="3005061" y="26688"/>
                  </a:lnTo>
                  <a:lnTo>
                    <a:pt x="3052353" y="12782"/>
                  </a:lnTo>
                  <a:lnTo>
                    <a:pt x="3099816" y="0"/>
                  </a:lnTo>
                </a:path>
              </a:pathLst>
            </a:custGeom>
            <a:noFill/>
            <a:ln w="18288">
              <a:solidFill>
                <a:srgbClr val="F95252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uk-UA"/>
            </a:p>
          </p:txBody>
        </p:sp>
        <p:pic>
          <p:nvPicPr>
            <p:cNvPr id="418" name="object 15"/>
            <p:cNvPicPr/>
            <p:nvPr/>
          </p:nvPicPr>
          <p:blipFill>
            <a:blip r:embed="rId7"/>
            <a:stretch/>
          </p:blipFill>
          <p:spPr>
            <a:xfrm>
              <a:off x="1440" y="-7200"/>
              <a:ext cx="3515400" cy="165852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419" name="object 16"/>
            <p:cNvSpPr/>
            <p:nvPr/>
          </p:nvSpPr>
          <p:spPr>
            <a:xfrm>
              <a:off x="1440" y="-720"/>
              <a:ext cx="3335760" cy="1481760"/>
            </a:xfrm>
            <a:custGeom>
              <a:avLst/>
              <a:gdLst/>
              <a:ahLst/>
              <a:cxnLst/>
              <a:rect l="l" t="t" r="r" b="b"/>
              <a:pathLst>
                <a:path w="3337560" h="1481455">
                  <a:moveTo>
                    <a:pt x="3337540" y="0"/>
                  </a:moveTo>
                  <a:lnTo>
                    <a:pt x="0" y="0"/>
                  </a:lnTo>
                  <a:lnTo>
                    <a:pt x="3090" y="1253871"/>
                  </a:lnTo>
                  <a:lnTo>
                    <a:pt x="44650" y="1283031"/>
                  </a:lnTo>
                  <a:lnTo>
                    <a:pt x="87062" y="1310298"/>
                  </a:lnTo>
                  <a:lnTo>
                    <a:pt x="130278" y="1335650"/>
                  </a:lnTo>
                  <a:lnTo>
                    <a:pt x="174248" y="1359065"/>
                  </a:lnTo>
                  <a:lnTo>
                    <a:pt x="218924" y="1380521"/>
                  </a:lnTo>
                  <a:lnTo>
                    <a:pt x="264258" y="1399994"/>
                  </a:lnTo>
                  <a:lnTo>
                    <a:pt x="310200" y="1417463"/>
                  </a:lnTo>
                  <a:lnTo>
                    <a:pt x="356702" y="1432906"/>
                  </a:lnTo>
                  <a:lnTo>
                    <a:pt x="403714" y="1446299"/>
                  </a:lnTo>
                  <a:lnTo>
                    <a:pt x="451189" y="1457621"/>
                  </a:lnTo>
                  <a:lnTo>
                    <a:pt x="499078" y="1466850"/>
                  </a:lnTo>
                  <a:lnTo>
                    <a:pt x="567840" y="1476034"/>
                  </a:lnTo>
                  <a:lnTo>
                    <a:pt x="634218" y="1480628"/>
                  </a:lnTo>
                  <a:lnTo>
                    <a:pt x="698051" y="1481132"/>
                  </a:lnTo>
                  <a:lnTo>
                    <a:pt x="759176" y="1478049"/>
                  </a:lnTo>
                  <a:lnTo>
                    <a:pt x="817430" y="1471880"/>
                  </a:lnTo>
                  <a:lnTo>
                    <a:pt x="872652" y="1463127"/>
                  </a:lnTo>
                  <a:lnTo>
                    <a:pt x="924680" y="1452292"/>
                  </a:lnTo>
                  <a:lnTo>
                    <a:pt x="973351" y="1439877"/>
                  </a:lnTo>
                  <a:lnTo>
                    <a:pt x="1018503" y="1426383"/>
                  </a:lnTo>
                  <a:lnTo>
                    <a:pt x="1059974" y="1412312"/>
                  </a:lnTo>
                  <a:lnTo>
                    <a:pt x="1097602" y="1398166"/>
                  </a:lnTo>
                  <a:lnTo>
                    <a:pt x="1160680" y="1371656"/>
                  </a:lnTo>
                  <a:lnTo>
                    <a:pt x="1226903" y="1340616"/>
                  </a:lnTo>
                  <a:lnTo>
                    <a:pt x="1264504" y="1320828"/>
                  </a:lnTo>
                  <a:lnTo>
                    <a:pt x="1299061" y="1300791"/>
                  </a:lnTo>
                  <a:lnTo>
                    <a:pt x="1360853" y="1259410"/>
                  </a:lnTo>
                  <a:lnTo>
                    <a:pt x="1415901" y="1215345"/>
                  </a:lnTo>
                  <a:lnTo>
                    <a:pt x="1467827" y="1167472"/>
                  </a:lnTo>
                  <a:lnTo>
                    <a:pt x="1520253" y="1114663"/>
                  </a:lnTo>
                  <a:lnTo>
                    <a:pt x="1607754" y="1023732"/>
                  </a:lnTo>
                  <a:lnTo>
                    <a:pt x="1641095" y="989734"/>
                  </a:lnTo>
                  <a:lnTo>
                    <a:pt x="1677277" y="953658"/>
                  </a:lnTo>
                  <a:lnTo>
                    <a:pt x="1716754" y="915363"/>
                  </a:lnTo>
                  <a:lnTo>
                    <a:pt x="1759979" y="874708"/>
                  </a:lnTo>
                  <a:lnTo>
                    <a:pt x="1807403" y="831552"/>
                  </a:lnTo>
                  <a:lnTo>
                    <a:pt x="1859480" y="785755"/>
                  </a:lnTo>
                  <a:lnTo>
                    <a:pt x="1916662" y="737175"/>
                  </a:lnTo>
                  <a:lnTo>
                    <a:pt x="1979402" y="685673"/>
                  </a:lnTo>
                  <a:lnTo>
                    <a:pt x="2041540" y="635789"/>
                  </a:lnTo>
                  <a:lnTo>
                    <a:pt x="2074528" y="609679"/>
                  </a:lnTo>
                  <a:lnTo>
                    <a:pt x="2108861" y="582906"/>
                  </a:lnTo>
                  <a:lnTo>
                    <a:pt x="2144586" y="555558"/>
                  </a:lnTo>
                  <a:lnTo>
                    <a:pt x="2181751" y="527724"/>
                  </a:lnTo>
                  <a:lnTo>
                    <a:pt x="2220405" y="499491"/>
                  </a:lnTo>
                  <a:lnTo>
                    <a:pt x="2260596" y="470947"/>
                  </a:lnTo>
                  <a:lnTo>
                    <a:pt x="2302372" y="442180"/>
                  </a:lnTo>
                  <a:lnTo>
                    <a:pt x="2345781" y="413277"/>
                  </a:lnTo>
                  <a:lnTo>
                    <a:pt x="2390872" y="384327"/>
                  </a:lnTo>
                  <a:lnTo>
                    <a:pt x="2437692" y="355417"/>
                  </a:lnTo>
                  <a:lnTo>
                    <a:pt x="2486290" y="326635"/>
                  </a:lnTo>
                  <a:lnTo>
                    <a:pt x="2536713" y="298068"/>
                  </a:lnTo>
                  <a:lnTo>
                    <a:pt x="2589011" y="269806"/>
                  </a:lnTo>
                  <a:lnTo>
                    <a:pt x="2643231" y="241935"/>
                  </a:lnTo>
                  <a:lnTo>
                    <a:pt x="2687895" y="220062"/>
                  </a:lnTo>
                  <a:lnTo>
                    <a:pt x="2732828" y="198999"/>
                  </a:lnTo>
                  <a:lnTo>
                    <a:pt x="2778021" y="178746"/>
                  </a:lnTo>
                  <a:lnTo>
                    <a:pt x="2823466" y="159308"/>
                  </a:lnTo>
                  <a:lnTo>
                    <a:pt x="2869155" y="140687"/>
                  </a:lnTo>
                  <a:lnTo>
                    <a:pt x="2915078" y="122886"/>
                  </a:lnTo>
                  <a:lnTo>
                    <a:pt x="2961228" y="105906"/>
                  </a:lnTo>
                  <a:lnTo>
                    <a:pt x="3007595" y="89752"/>
                  </a:lnTo>
                  <a:lnTo>
                    <a:pt x="3054172" y="74426"/>
                  </a:lnTo>
                  <a:lnTo>
                    <a:pt x="3100949" y="59929"/>
                  </a:lnTo>
                  <a:lnTo>
                    <a:pt x="3147918" y="46266"/>
                  </a:lnTo>
                  <a:lnTo>
                    <a:pt x="3195070" y="33439"/>
                  </a:lnTo>
                  <a:lnTo>
                    <a:pt x="3242397" y="21450"/>
                  </a:lnTo>
                  <a:lnTo>
                    <a:pt x="3289890" y="10303"/>
                  </a:lnTo>
                  <a:lnTo>
                    <a:pt x="3337540" y="0"/>
                  </a:lnTo>
                  <a:close/>
                </a:path>
              </a:pathLst>
            </a:custGeom>
            <a:solidFill>
              <a:srgbClr val="9999CC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uk-UA"/>
            </a:p>
          </p:txBody>
        </p:sp>
        <p:pic>
          <p:nvPicPr>
            <p:cNvPr id="420" name="object 17"/>
            <p:cNvPicPr/>
            <p:nvPr/>
          </p:nvPicPr>
          <p:blipFill>
            <a:blip r:embed="rId8"/>
            <a:stretch/>
          </p:blipFill>
          <p:spPr>
            <a:xfrm>
              <a:off x="3960" y="-7200"/>
              <a:ext cx="9135000" cy="6857280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421" name="PlaceHolder 1"/>
          <p:cNvSpPr>
            <a:spLocks noGrp="1"/>
          </p:cNvSpPr>
          <p:nvPr>
            <p:ph type="title"/>
          </p:nvPr>
        </p:nvSpPr>
        <p:spPr>
          <a:xfrm>
            <a:off x="462240" y="504360"/>
            <a:ext cx="8255160" cy="1157040"/>
          </a:xfrm>
          <a:prstGeom prst="rect">
            <a:avLst/>
          </a:prstGeom>
          <a:noFill/>
          <a:ln w="0">
            <a:noFill/>
          </a:ln>
        </p:spPr>
        <p:txBody>
          <a:bodyPr lIns="0" tIns="12600" rIns="0" bIns="0" anchor="t">
            <a:noAutofit/>
          </a:bodyPr>
          <a:lstStyle/>
          <a:p>
            <a:pPr marL="12600">
              <a:lnSpc>
                <a:spcPct val="100000"/>
              </a:lnSpc>
              <a:spcBef>
                <a:spcPts val="99"/>
              </a:spcBef>
              <a:tabLst>
                <a:tab pos="3004920" algn="l"/>
              </a:tabLst>
            </a:pPr>
            <a:r>
              <a:rPr lang="uk-UA" sz="2400" b="1" strike="noStrike" spc="-12" dirty="0">
                <a:solidFill>
                  <a:srgbClr val="002BC0"/>
                </a:solidFill>
                <a:latin typeface="Verdana"/>
                <a:ea typeface="DejaVu Sans"/>
              </a:rPr>
              <a:t>Всеукраїнський</a:t>
            </a:r>
            <a:r>
              <a:rPr lang="uk-UA" sz="2400" b="1" strike="noStrike" spc="-1" dirty="0">
                <a:solidFill>
                  <a:srgbClr val="002BC0"/>
                </a:solidFill>
                <a:latin typeface="Verdana"/>
                <a:ea typeface="DejaVu Sans"/>
              </a:rPr>
              <a:t>	науково-педагогічний</a:t>
            </a:r>
            <a:r>
              <a:rPr lang="uk-UA" sz="2400" b="1" strike="noStrike" spc="-80" dirty="0">
                <a:solidFill>
                  <a:srgbClr val="002BC0"/>
                </a:solidFill>
                <a:latin typeface="Verdana"/>
                <a:ea typeface="DejaVu Sans"/>
              </a:rPr>
              <a:t> </a:t>
            </a:r>
            <a:r>
              <a:rPr lang="uk-UA" sz="2400" b="1" strike="noStrike" spc="-12" dirty="0">
                <a:solidFill>
                  <a:srgbClr val="002BC0"/>
                </a:solidFill>
                <a:latin typeface="Verdana"/>
                <a:ea typeface="DejaVu Sans"/>
              </a:rPr>
              <a:t>проєкт</a:t>
            </a:r>
            <a:endParaRPr lang="uk-UA" sz="2400" b="0" strike="noStrike" spc="-1" dirty="0">
              <a:latin typeface="Arial"/>
            </a:endParaRPr>
          </a:p>
        </p:txBody>
      </p:sp>
      <p:sp>
        <p:nvSpPr>
          <p:cNvPr id="422" name="object 6"/>
          <p:cNvSpPr/>
          <p:nvPr/>
        </p:nvSpPr>
        <p:spPr>
          <a:xfrm>
            <a:off x="259200" y="1059120"/>
            <a:ext cx="8661600" cy="4541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2600" rIns="0" bIns="0" anchor="t">
            <a:spAutoFit/>
          </a:bodyPr>
          <a:lstStyle/>
          <a:p>
            <a:pPr algn="ctr">
              <a:lnSpc>
                <a:spcPct val="100000"/>
              </a:lnSpc>
              <a:spcBef>
                <a:spcPts val="99"/>
              </a:spcBef>
            </a:pPr>
            <a:r>
              <a:rPr lang="uk-UA" sz="2400" b="1" strike="noStrike" spc="-1">
                <a:solidFill>
                  <a:srgbClr val="002BC0"/>
                </a:solidFill>
                <a:latin typeface="Verdana"/>
                <a:ea typeface="DejaVu Sans"/>
              </a:rPr>
              <a:t>«Інтелект</a:t>
            </a:r>
            <a:r>
              <a:rPr lang="uk-UA" sz="2400" b="1" strike="noStrike" spc="-12">
                <a:solidFill>
                  <a:srgbClr val="002BC0"/>
                </a:solidFill>
                <a:latin typeface="Verdana"/>
                <a:ea typeface="DejaVu Sans"/>
              </a:rPr>
              <a:t> України»</a:t>
            </a:r>
            <a:endParaRPr lang="uk-UA" sz="2400" b="0" strike="noStrike" spc="-1">
              <a:latin typeface="Arial"/>
            </a:endParaRPr>
          </a:p>
          <a:p>
            <a:pPr>
              <a:lnSpc>
                <a:spcPct val="100000"/>
              </a:lnSpc>
              <a:spcBef>
                <a:spcPts val="51"/>
              </a:spcBef>
            </a:pPr>
            <a:endParaRPr lang="uk-UA" sz="2400" b="0" strike="noStrike" spc="-1">
              <a:latin typeface="Arial"/>
            </a:endParaRPr>
          </a:p>
          <a:p>
            <a:pPr marL="332640">
              <a:lnSpc>
                <a:spcPct val="100000"/>
              </a:lnSpc>
            </a:pPr>
            <a:r>
              <a:rPr lang="uk-UA" sz="20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Мета</a:t>
            </a:r>
            <a:r>
              <a:rPr lang="uk-UA" sz="2000" b="0" strike="noStrike" spc="-21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uk-UA" sz="20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проєкту</a:t>
            </a:r>
            <a:r>
              <a:rPr lang="uk-UA" sz="2000" b="0" strike="noStrike" spc="-26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uk-UA" sz="20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-</a:t>
            </a:r>
            <a:r>
              <a:rPr lang="uk-UA" sz="2000" b="0" strike="noStrike" spc="-15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uk-UA" sz="20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навчити дитину</a:t>
            </a:r>
            <a:r>
              <a:rPr lang="uk-UA" sz="2000" b="0" strike="noStrike" spc="-26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uk-UA" sz="20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бути</a:t>
            </a:r>
            <a:r>
              <a:rPr lang="uk-UA" sz="2000" b="0" strike="noStrike" spc="7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uk-UA" sz="20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успішною</a:t>
            </a:r>
            <a:r>
              <a:rPr lang="uk-UA" sz="2000" b="0" strike="noStrike" spc="4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uk-UA" sz="20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в</a:t>
            </a:r>
            <a:r>
              <a:rPr lang="uk-UA" sz="2000" b="0" strike="noStrike" spc="-7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uk-UA" sz="20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школі та дорослому</a:t>
            </a:r>
            <a:r>
              <a:rPr lang="uk-UA" sz="2000" b="0" strike="noStrike" spc="-35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uk-UA" sz="2000" b="0" strike="noStrike" spc="-12">
                <a:solidFill>
                  <a:srgbClr val="000000"/>
                </a:solidFill>
                <a:latin typeface="Times New Roman"/>
                <a:ea typeface="DejaVu Sans"/>
              </a:rPr>
              <a:t>житті,</a:t>
            </a:r>
            <a:endParaRPr lang="uk-UA" sz="2000" b="0" strike="noStrike" spc="-1">
              <a:latin typeface="Arial"/>
            </a:endParaRPr>
          </a:p>
          <a:p>
            <a:pPr marL="12600">
              <a:lnSpc>
                <a:spcPct val="100000"/>
              </a:lnSpc>
              <a:spcBef>
                <a:spcPts val="26"/>
              </a:spcBef>
            </a:pPr>
            <a:r>
              <a:rPr lang="uk-UA" sz="2000" b="0" strike="noStrike" spc="-12">
                <a:solidFill>
                  <a:srgbClr val="000000"/>
                </a:solidFill>
                <a:latin typeface="Times New Roman"/>
                <a:ea typeface="DejaVu Sans"/>
              </a:rPr>
              <a:t>навчити</a:t>
            </a:r>
            <a:r>
              <a:rPr lang="uk-UA" sz="2000" b="0" strike="noStrike" spc="-55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uk-UA" sz="20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радіти</a:t>
            </a:r>
            <a:r>
              <a:rPr lang="uk-UA" sz="2000" b="0" strike="noStrike" spc="-72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uk-UA" sz="2000" b="0" strike="noStrike" spc="-12">
                <a:solidFill>
                  <a:srgbClr val="000000"/>
                </a:solidFill>
                <a:latin typeface="Times New Roman"/>
                <a:ea typeface="DejaVu Sans"/>
              </a:rPr>
              <a:t>життю.</a:t>
            </a:r>
            <a:endParaRPr lang="uk-UA" sz="2000" b="0" strike="noStrike" spc="-1">
              <a:latin typeface="Arial"/>
            </a:endParaRPr>
          </a:p>
          <a:p>
            <a:pPr marL="12600">
              <a:lnSpc>
                <a:spcPct val="100000"/>
              </a:lnSpc>
              <a:spcBef>
                <a:spcPts val="31"/>
              </a:spcBef>
            </a:pPr>
            <a:endParaRPr lang="uk-UA" sz="2000" b="0" strike="noStrike" spc="-1">
              <a:latin typeface="Arial"/>
            </a:endParaRPr>
          </a:p>
          <a:p>
            <a:pPr marL="317520">
              <a:lnSpc>
                <a:spcPct val="100000"/>
              </a:lnSpc>
            </a:pPr>
            <a:r>
              <a:rPr lang="uk-UA" sz="2400" b="1" strike="noStrike" spc="-12">
                <a:solidFill>
                  <a:srgbClr val="002BC0"/>
                </a:solidFill>
                <a:latin typeface="Times New Roman"/>
                <a:ea typeface="DejaVu Sans"/>
              </a:rPr>
              <a:t>Цінності:</a:t>
            </a:r>
            <a:endParaRPr lang="uk-UA" sz="2400" b="0" strike="noStrike" spc="-1">
              <a:latin typeface="Arial"/>
            </a:endParaRPr>
          </a:p>
          <a:p>
            <a:pPr marL="317520">
              <a:lnSpc>
                <a:spcPct val="100000"/>
              </a:lnSpc>
            </a:pPr>
            <a:endParaRPr lang="uk-UA" sz="2400" b="0" strike="noStrike" spc="-1">
              <a:latin typeface="Arial"/>
            </a:endParaRPr>
          </a:p>
          <a:p>
            <a:pPr marL="387360" indent="-375120">
              <a:lnSpc>
                <a:spcPct val="100000"/>
              </a:lnSpc>
              <a:spcBef>
                <a:spcPts val="20"/>
              </a:spcBef>
              <a:buClr>
                <a:srgbClr val="B85C00"/>
              </a:buClr>
              <a:buSzPct val="155000"/>
              <a:buFont typeface="Wingdings" charset="2"/>
              <a:buChar char=""/>
              <a:tabLst>
                <a:tab pos="388080" algn="l"/>
              </a:tabLst>
            </a:pPr>
            <a:r>
              <a:rPr lang="uk-UA" sz="2000" b="0" strike="noStrike" spc="-12">
                <a:solidFill>
                  <a:srgbClr val="000000"/>
                </a:solidFill>
                <a:latin typeface="Times New Roman"/>
                <a:ea typeface="DejaVu Sans"/>
              </a:rPr>
              <a:t>Лідерство</a:t>
            </a:r>
            <a:endParaRPr lang="uk-UA" sz="2000" b="0" strike="noStrike" spc="-1">
              <a:latin typeface="Arial"/>
            </a:endParaRPr>
          </a:p>
          <a:p>
            <a:pPr marL="387360" indent="-375120">
              <a:lnSpc>
                <a:spcPct val="100000"/>
              </a:lnSpc>
              <a:buClr>
                <a:srgbClr val="B85C00"/>
              </a:buClr>
              <a:buSzPct val="155000"/>
              <a:buFont typeface="Wingdings" charset="2"/>
              <a:buChar char=""/>
              <a:tabLst>
                <a:tab pos="388080" algn="l"/>
              </a:tabLst>
            </a:pPr>
            <a:r>
              <a:rPr lang="uk-UA" sz="20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Інновації</a:t>
            </a:r>
            <a:r>
              <a:rPr lang="uk-UA" sz="2000" b="0" strike="noStrike" spc="-46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uk-UA" sz="20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та</a:t>
            </a:r>
            <a:r>
              <a:rPr lang="uk-UA" sz="2000" b="0" strike="noStrike" spc="-72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uk-UA" sz="2000" b="0" strike="noStrike" spc="-12">
                <a:solidFill>
                  <a:srgbClr val="000000"/>
                </a:solidFill>
                <a:latin typeface="Times New Roman"/>
                <a:ea typeface="DejaVu Sans"/>
              </a:rPr>
              <a:t>розвиток</a:t>
            </a:r>
            <a:endParaRPr lang="uk-UA" sz="2000" b="0" strike="noStrike" spc="-1">
              <a:latin typeface="Arial"/>
            </a:endParaRPr>
          </a:p>
          <a:p>
            <a:pPr marL="387360" indent="-375120">
              <a:lnSpc>
                <a:spcPct val="100000"/>
              </a:lnSpc>
              <a:buClr>
                <a:srgbClr val="B85C00"/>
              </a:buClr>
              <a:buSzPct val="155000"/>
              <a:buFont typeface="Wingdings" charset="2"/>
              <a:buChar char=""/>
              <a:tabLst>
                <a:tab pos="388080" algn="l"/>
              </a:tabLst>
            </a:pPr>
            <a:r>
              <a:rPr lang="uk-UA" sz="20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Професіоналізм</a:t>
            </a:r>
            <a:r>
              <a:rPr lang="uk-UA" sz="2000" b="0" strike="noStrike" spc="-41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uk-UA" sz="20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та</a:t>
            </a:r>
            <a:r>
              <a:rPr lang="uk-UA" sz="2000" b="0" strike="noStrike" spc="-32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uk-UA" sz="2000" b="0" strike="noStrike" spc="-12">
                <a:solidFill>
                  <a:srgbClr val="000000"/>
                </a:solidFill>
                <a:latin typeface="Times New Roman"/>
                <a:ea typeface="DejaVu Sans"/>
              </a:rPr>
              <a:t>компетентність</a:t>
            </a:r>
            <a:endParaRPr lang="uk-UA" sz="2000" b="0" strike="noStrike" spc="-1">
              <a:latin typeface="Arial"/>
            </a:endParaRPr>
          </a:p>
          <a:p>
            <a:pPr marL="387360" indent="-375120">
              <a:lnSpc>
                <a:spcPct val="100000"/>
              </a:lnSpc>
              <a:buClr>
                <a:srgbClr val="B85C00"/>
              </a:buClr>
              <a:buSzPct val="155000"/>
              <a:buFont typeface="Wingdings" charset="2"/>
              <a:buChar char=""/>
              <a:tabLst>
                <a:tab pos="388080" algn="l"/>
              </a:tabLst>
            </a:pPr>
            <a:r>
              <a:rPr lang="uk-UA" sz="2000" b="0" strike="noStrike" spc="-12">
                <a:solidFill>
                  <a:srgbClr val="000000"/>
                </a:solidFill>
                <a:latin typeface="Times New Roman"/>
                <a:ea typeface="DejaVu Sans"/>
              </a:rPr>
              <a:t>Ефективність</a:t>
            </a:r>
            <a:endParaRPr lang="uk-UA" sz="2000" b="0" strike="noStrike" spc="-1">
              <a:latin typeface="Arial"/>
            </a:endParaRPr>
          </a:p>
          <a:p>
            <a:pPr marL="387360" indent="-375120">
              <a:lnSpc>
                <a:spcPct val="100000"/>
              </a:lnSpc>
              <a:buClr>
                <a:srgbClr val="B85C00"/>
              </a:buClr>
              <a:buSzPct val="155000"/>
              <a:buFont typeface="Wingdings" charset="2"/>
              <a:buChar char=""/>
              <a:tabLst>
                <a:tab pos="388080" algn="l"/>
              </a:tabLst>
            </a:pPr>
            <a:r>
              <a:rPr lang="uk-UA" sz="2000" b="0" strike="noStrike" spc="-12">
                <a:solidFill>
                  <a:srgbClr val="000000"/>
                </a:solidFill>
                <a:latin typeface="Times New Roman"/>
                <a:ea typeface="DejaVu Sans"/>
              </a:rPr>
              <a:t>Патріотизм</a:t>
            </a:r>
            <a:endParaRPr lang="uk-UA" sz="2000" b="0" strike="noStrike" spc="-1">
              <a:latin typeface="Arial"/>
            </a:endParaRPr>
          </a:p>
          <a:p>
            <a:pPr marL="387360" indent="-375120">
              <a:lnSpc>
                <a:spcPct val="100000"/>
              </a:lnSpc>
              <a:spcBef>
                <a:spcPts val="6"/>
              </a:spcBef>
              <a:buClr>
                <a:srgbClr val="B85C00"/>
              </a:buClr>
              <a:buSzPct val="155000"/>
              <a:buFont typeface="Wingdings" charset="2"/>
              <a:buChar char=""/>
              <a:tabLst>
                <a:tab pos="388080" algn="l"/>
              </a:tabLst>
            </a:pPr>
            <a:r>
              <a:rPr lang="uk-UA" sz="2000" b="0" strike="noStrike" spc="-12">
                <a:solidFill>
                  <a:srgbClr val="000000"/>
                </a:solidFill>
                <a:latin typeface="Times New Roman"/>
                <a:ea typeface="DejaVu Sans"/>
              </a:rPr>
              <a:t>Результативність</a:t>
            </a:r>
            <a:endParaRPr lang="uk-UA" sz="2000" b="0" strike="noStrike" spc="-1">
              <a:latin typeface="Arial"/>
            </a:endParaRPr>
          </a:p>
          <a:p>
            <a:pPr marL="387360" indent="-375120">
              <a:lnSpc>
                <a:spcPct val="100000"/>
              </a:lnSpc>
              <a:buClr>
                <a:srgbClr val="B85C00"/>
              </a:buClr>
              <a:buSzPct val="155000"/>
              <a:buFont typeface="Wingdings" charset="2"/>
              <a:buChar char=""/>
              <a:tabLst>
                <a:tab pos="388080" algn="l"/>
              </a:tabLst>
            </a:pPr>
            <a:r>
              <a:rPr lang="uk-UA" sz="2000" b="0" strike="noStrike" spc="-12">
                <a:solidFill>
                  <a:srgbClr val="000000"/>
                </a:solidFill>
                <a:latin typeface="Times New Roman"/>
                <a:ea typeface="DejaVu Sans"/>
              </a:rPr>
              <a:t>Творчість</a:t>
            </a:r>
            <a:endParaRPr lang="uk-UA" sz="20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" name="object 120"/>
          <p:cNvPicPr/>
          <p:nvPr/>
        </p:nvPicPr>
        <p:blipFill>
          <a:blip r:embed="rId2"/>
          <a:stretch/>
        </p:blipFill>
        <p:spPr>
          <a:xfrm>
            <a:off x="3960" y="0"/>
            <a:ext cx="9140040" cy="6943860"/>
          </a:xfrm>
          <a:prstGeom prst="rect">
            <a:avLst/>
          </a:prstGeom>
          <a:ln w="0">
            <a:noFill/>
          </a:ln>
        </p:spPr>
      </p:pic>
      <p:sp>
        <p:nvSpPr>
          <p:cNvPr id="799" name="PlaceHolder 1"/>
          <p:cNvSpPr>
            <a:spLocks noGrp="1"/>
          </p:cNvSpPr>
          <p:nvPr>
            <p:ph type="title" idx="4294967295"/>
          </p:nvPr>
        </p:nvSpPr>
        <p:spPr>
          <a:xfrm>
            <a:off x="455580" y="86580"/>
            <a:ext cx="8228520" cy="1306440"/>
          </a:xfrm>
          <a:prstGeom prst="rect">
            <a:avLst/>
          </a:prstGeom>
          <a:noFill/>
          <a:ln w="0">
            <a:noFill/>
          </a:ln>
        </p:spPr>
        <p:txBody>
          <a:bodyPr lIns="0" tIns="26640" rIns="0" bIns="0" anchor="t">
            <a:noAutofit/>
          </a:bodyPr>
          <a:lstStyle/>
          <a:p>
            <a:pPr algn="ctr">
              <a:lnSpc>
                <a:spcPct val="100000"/>
              </a:lnSpc>
            </a:pPr>
            <a:r>
              <a:rPr lang="uk-UA" sz="2800" b="1" strike="noStrike" spc="-1" dirty="0">
                <a:solidFill>
                  <a:srgbClr val="2B12C0"/>
                </a:solidFill>
                <a:latin typeface="Verdana"/>
                <a:ea typeface="DejaVu Sans"/>
              </a:rPr>
              <a:t>Школа дозвілля “Нарнія”</a:t>
            </a:r>
            <a:r>
              <a:rPr dirty="0"/>
              <a:t/>
            </a:r>
            <a:br>
              <a:rPr dirty="0"/>
            </a:br>
            <a:endParaRPr lang="uk-UA" sz="2800" b="0" strike="noStrike" spc="-1" dirty="0">
              <a:latin typeface="Arial"/>
            </a:endParaRPr>
          </a:p>
        </p:txBody>
      </p:sp>
      <p:sp>
        <p:nvSpPr>
          <p:cNvPr id="800" name="Прямокутник 6"/>
          <p:cNvSpPr/>
          <p:nvPr/>
        </p:nvSpPr>
        <p:spPr>
          <a:xfrm>
            <a:off x="203040" y="739800"/>
            <a:ext cx="8343431" cy="566163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marL="285750" indent="-285750" algn="just">
              <a:buClr>
                <a:srgbClr val="0000FF"/>
              </a:buClr>
              <a:buFont typeface="Wingdings" panose="05000000000000000000" pitchFamily="2" charset="2"/>
              <a:buChar char="q"/>
            </a:pPr>
            <a:r>
              <a:rPr lang="uk-UA" dirty="0">
                <a:latin typeface="Verdana" panose="020B0604030504040204" pitchFamily="34" charset="0"/>
                <a:ea typeface="Verdana" panose="020B0604030504040204" pitchFamily="34" charset="0"/>
              </a:rPr>
              <a:t>Ранкові руханки</a:t>
            </a:r>
          </a:p>
          <a:p>
            <a:pPr marL="285750" indent="-285750" algn="just">
              <a:buClr>
                <a:srgbClr val="0000FF"/>
              </a:buClr>
              <a:buFont typeface="Wingdings" panose="05000000000000000000" pitchFamily="2" charset="2"/>
              <a:buChar char="q"/>
            </a:pPr>
            <a:r>
              <a:rPr lang="uk-UA" dirty="0">
                <a:latin typeface="Verdana" panose="020B0604030504040204" pitchFamily="34" charset="0"/>
                <a:ea typeface="Verdana" panose="020B0604030504040204" pitchFamily="34" charset="0"/>
              </a:rPr>
              <a:t>Тихе читання</a:t>
            </a:r>
          </a:p>
          <a:p>
            <a:pPr marL="285750" indent="-285750" algn="just">
              <a:buClr>
                <a:srgbClr val="0000FF"/>
              </a:buClr>
              <a:buFont typeface="Wingdings" panose="05000000000000000000" pitchFamily="2" charset="2"/>
              <a:buChar char="q"/>
            </a:pPr>
            <a:r>
              <a:rPr lang="uk-UA" dirty="0">
                <a:latin typeface="Verdana" panose="020B0604030504040204" pitchFamily="34" charset="0"/>
                <a:ea typeface="Verdana" panose="020B0604030504040204" pitchFamily="34" charset="0"/>
              </a:rPr>
              <a:t>Перегляд фільму «Хроніки Нарнії: Лев, чаклунка та шафа»</a:t>
            </a:r>
          </a:p>
          <a:p>
            <a:pPr marL="285750" indent="-285750" algn="just">
              <a:buClr>
                <a:srgbClr val="0000FF"/>
              </a:buClr>
              <a:buFont typeface="Wingdings" panose="05000000000000000000" pitchFamily="2" charset="2"/>
              <a:buChar char="q"/>
            </a:pPr>
            <a:r>
              <a:rPr lang="uk-UA" dirty="0">
                <a:latin typeface="Verdana" panose="020B0604030504040204" pitchFamily="34" charset="0"/>
                <a:ea typeface="Verdana" panose="020B0604030504040204" pitchFamily="34" charset="0"/>
              </a:rPr>
              <a:t>Прогулянки Сихівським парком</a:t>
            </a:r>
          </a:p>
          <a:p>
            <a:pPr marL="285750" indent="-285750" algn="just">
              <a:buClr>
                <a:srgbClr val="0000FF"/>
              </a:buClr>
              <a:buFont typeface="Wingdings" panose="05000000000000000000" pitchFamily="2" charset="2"/>
              <a:buChar char="q"/>
            </a:pPr>
            <a:r>
              <a:rPr lang="uk-UA" dirty="0">
                <a:latin typeface="Verdana" panose="020B0604030504040204" pitchFamily="34" charset="0"/>
                <a:ea typeface="Verdana" panose="020B0604030504040204" pitchFamily="34" charset="0"/>
              </a:rPr>
              <a:t>Перегляд вистав в Адемічному Українському театрі для дітей та юнацтва</a:t>
            </a:r>
          </a:p>
          <a:p>
            <a:pPr marL="285750" indent="-285750" algn="just">
              <a:buClr>
                <a:srgbClr val="0000FF"/>
              </a:buClr>
              <a:buFont typeface="Wingdings" panose="05000000000000000000" pitchFamily="2" charset="2"/>
              <a:buChar char="q"/>
            </a:pPr>
            <a:r>
              <a:rPr lang="uk-UA" dirty="0">
                <a:latin typeface="Verdana" panose="020B0604030504040204" pitchFamily="34" charset="0"/>
                <a:ea typeface="Verdana" panose="020B0604030504040204" pitchFamily="34" charset="0"/>
              </a:rPr>
              <a:t>Екскурсія в Львівський міський дитячий еколого-натуралістичний центр</a:t>
            </a:r>
          </a:p>
          <a:p>
            <a:pPr marL="285750" indent="-285750" algn="just">
              <a:buClr>
                <a:srgbClr val="0000FF"/>
              </a:buClr>
              <a:buFont typeface="Wingdings" panose="05000000000000000000" pitchFamily="2" charset="2"/>
              <a:buChar char="q"/>
            </a:pPr>
            <a:r>
              <a:rPr lang="uk-UA" dirty="0">
                <a:latin typeface="Verdana" panose="020B0604030504040204" pitchFamily="34" charset="0"/>
                <a:ea typeface="Verdana" panose="020B0604030504040204" pitchFamily="34" charset="0"/>
              </a:rPr>
              <a:t>Виїзна екскурсія в кінний клуб та Садибу Єнота</a:t>
            </a:r>
          </a:p>
          <a:p>
            <a:pPr marL="285750" indent="-285750" algn="just">
              <a:buClr>
                <a:srgbClr val="0000FF"/>
              </a:buClr>
              <a:buFont typeface="Wingdings" panose="05000000000000000000" pitchFamily="2" charset="2"/>
              <a:buChar char="q"/>
            </a:pPr>
            <a:r>
              <a:rPr lang="uk-UA" dirty="0">
                <a:latin typeface="Verdana" panose="020B0604030504040204" pitchFamily="34" charset="0"/>
                <a:ea typeface="Verdana" panose="020B0604030504040204" pitchFamily="34" charset="0"/>
              </a:rPr>
              <a:t>Екскурсія у Ведмедий притулок</a:t>
            </a:r>
          </a:p>
          <a:p>
            <a:pPr marL="285750" indent="-285750" algn="just">
              <a:buClr>
                <a:srgbClr val="0000FF"/>
              </a:buClr>
              <a:buFont typeface="Wingdings" panose="05000000000000000000" pitchFamily="2" charset="2"/>
              <a:buChar char="q"/>
            </a:pPr>
            <a:r>
              <a:rPr lang="uk-UA" dirty="0">
                <a:latin typeface="Verdana" panose="020B0604030504040204" pitchFamily="34" charset="0"/>
                <a:ea typeface="Verdana" panose="020B0604030504040204" pitchFamily="34" charset="0"/>
              </a:rPr>
              <a:t>Майстер-класи: виготовлення мила, морозива, ляльки-</a:t>
            </a:r>
            <a:r>
              <a:rPr lang="uk-UA" dirty="0" err="1">
                <a:latin typeface="Verdana" panose="020B0604030504040204" pitchFamily="34" charset="0"/>
                <a:ea typeface="Verdana" panose="020B0604030504040204" pitchFamily="34" charset="0"/>
              </a:rPr>
              <a:t>мотанки</a:t>
            </a:r>
            <a:r>
              <a:rPr lang="uk-UA" dirty="0">
                <a:latin typeface="Verdana" panose="020B0604030504040204" pitchFamily="34" charset="0"/>
                <a:ea typeface="Verdana" panose="020B0604030504040204" pitchFamily="34" charset="0"/>
              </a:rPr>
              <a:t>, підставки для ручок у вигляді міньйонів, орігамі</a:t>
            </a:r>
          </a:p>
          <a:p>
            <a:pPr marL="285750" indent="-285750" algn="just">
              <a:buClr>
                <a:srgbClr val="0000FF"/>
              </a:buClr>
              <a:buFont typeface="Wingdings" panose="05000000000000000000" pitchFamily="2" charset="2"/>
              <a:buChar char="q"/>
            </a:pPr>
            <a:r>
              <a:rPr lang="uk-UA" dirty="0">
                <a:latin typeface="Verdana" panose="020B0604030504040204" pitchFamily="34" charset="0"/>
                <a:ea typeface="Verdana" panose="020B0604030504040204" pitchFamily="34" charset="0"/>
              </a:rPr>
              <a:t>Екскурсія та майстер-клас у Дитячій школі народних мистецтв та бібліотеці для дітей Сихівська</a:t>
            </a:r>
          </a:p>
          <a:p>
            <a:pPr marL="285750" indent="-285750" algn="just">
              <a:buClr>
                <a:srgbClr val="0000FF"/>
              </a:buClr>
              <a:buFont typeface="Wingdings" panose="05000000000000000000" pitchFamily="2" charset="2"/>
              <a:buChar char="q"/>
            </a:pPr>
            <a:r>
              <a:rPr lang="uk-UA" dirty="0">
                <a:latin typeface="Verdana" panose="020B0604030504040204" pitchFamily="34" charset="0"/>
                <a:ea typeface="Verdana" panose="020B0604030504040204" pitchFamily="34" charset="0"/>
              </a:rPr>
              <a:t>Заняття з інформатики, англійської мови, хореографії, музичного мистецтва</a:t>
            </a:r>
          </a:p>
          <a:p>
            <a:pPr marL="285750" indent="-285750" algn="just">
              <a:buClr>
                <a:srgbClr val="0000FF"/>
              </a:buClr>
              <a:buFont typeface="Wingdings" panose="05000000000000000000" pitchFamily="2" charset="2"/>
              <a:buChar char="q"/>
            </a:pPr>
            <a:r>
              <a:rPr lang="uk-UA" dirty="0">
                <a:latin typeface="Verdana" panose="020B0604030504040204" pitchFamily="34" charset="0"/>
                <a:ea typeface="Verdana" panose="020B0604030504040204" pitchFamily="34" charset="0"/>
              </a:rPr>
              <a:t>Флешмоб</a:t>
            </a:r>
          </a:p>
          <a:p>
            <a:pPr marL="285750" indent="-285750" algn="just">
              <a:buClr>
                <a:srgbClr val="0000FF"/>
              </a:buClr>
              <a:buFont typeface="Wingdings" panose="05000000000000000000" pitchFamily="2" charset="2"/>
              <a:buChar char="q"/>
            </a:pPr>
            <a:r>
              <a:rPr lang="uk-UA" dirty="0">
                <a:latin typeface="Verdana" panose="020B0604030504040204" pitchFamily="34" charset="0"/>
                <a:ea typeface="Verdana" panose="020B0604030504040204" pitchFamily="34" charset="0"/>
              </a:rPr>
              <a:t>КВІЗ</a:t>
            </a:r>
          </a:p>
          <a:p>
            <a:pPr marL="285750" indent="-285750" algn="just">
              <a:buClr>
                <a:srgbClr val="0000FF"/>
              </a:buClr>
              <a:buFont typeface="Wingdings" panose="05000000000000000000" pitchFamily="2" charset="2"/>
              <a:buChar char="q"/>
            </a:pPr>
            <a:r>
              <a:rPr lang="uk-UA" dirty="0">
                <a:latin typeface="Verdana" panose="020B0604030504040204" pitchFamily="34" charset="0"/>
                <a:ea typeface="Verdana" panose="020B0604030504040204" pitchFamily="34" charset="0"/>
              </a:rPr>
              <a:t>Конкурс талантів</a:t>
            </a:r>
          </a:p>
          <a:p>
            <a:pPr algn="just">
              <a:lnSpc>
                <a:spcPct val="100000"/>
              </a:lnSpc>
            </a:pPr>
            <a:endParaRPr lang="uk-UA" sz="2000" b="0" strike="noStrike" spc="-1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51068111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3" name="object 41"/>
          <p:cNvGrpSpPr/>
          <p:nvPr/>
        </p:nvGrpSpPr>
        <p:grpSpPr>
          <a:xfrm>
            <a:off x="0" y="-1440"/>
            <a:ext cx="9143280" cy="6857280"/>
            <a:chOff x="0" y="-1440"/>
            <a:chExt cx="9143280" cy="6857280"/>
          </a:xfrm>
        </p:grpSpPr>
        <p:pic>
          <p:nvPicPr>
            <p:cNvPr id="804" name="object 42"/>
            <p:cNvPicPr/>
            <p:nvPr/>
          </p:nvPicPr>
          <p:blipFill>
            <a:blip r:embed="rId2"/>
            <a:stretch/>
          </p:blipFill>
          <p:spPr>
            <a:xfrm>
              <a:off x="0" y="-1440"/>
              <a:ext cx="9143280" cy="6857280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805" name="object 43"/>
          <p:cNvSpPr/>
          <p:nvPr/>
        </p:nvSpPr>
        <p:spPr>
          <a:xfrm>
            <a:off x="682920" y="417600"/>
            <a:ext cx="7773840" cy="389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26640" rIns="0" bIns="0" anchor="t">
            <a:spAutoFit/>
          </a:bodyPr>
          <a:lstStyle/>
          <a:p>
            <a:pPr marL="12600" algn="ctr">
              <a:lnSpc>
                <a:spcPts val="2860"/>
              </a:lnSpc>
              <a:spcBef>
                <a:spcPts val="210"/>
              </a:spcBef>
            </a:pPr>
            <a:r>
              <a:rPr lang="uk-UA" sz="2800" b="1" strike="noStrike" spc="-1" dirty="0">
                <a:solidFill>
                  <a:srgbClr val="2B12C0"/>
                </a:solidFill>
                <a:latin typeface="Verdana"/>
                <a:ea typeface="DejaVu Sans"/>
              </a:rPr>
              <a:t>Школа дозвілля “Нарнія”</a:t>
            </a:r>
            <a:endParaRPr lang="uk-UA" sz="2800" b="0" strike="noStrike" spc="-1" dirty="0">
              <a:latin typeface="Arial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352" y="1053590"/>
            <a:ext cx="7858408" cy="5556140"/>
          </a:xfrm>
          <a:prstGeom prst="rect">
            <a:avLst/>
          </a:prstGeom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7" name="object 44"/>
          <p:cNvGrpSpPr/>
          <p:nvPr/>
        </p:nvGrpSpPr>
        <p:grpSpPr>
          <a:xfrm>
            <a:off x="0" y="0"/>
            <a:ext cx="9140040" cy="6857280"/>
            <a:chOff x="0" y="0"/>
            <a:chExt cx="9140040" cy="6857280"/>
          </a:xfrm>
        </p:grpSpPr>
        <p:pic>
          <p:nvPicPr>
            <p:cNvPr id="808" name="object 45"/>
            <p:cNvPicPr/>
            <p:nvPr/>
          </p:nvPicPr>
          <p:blipFill>
            <a:blip r:embed="rId2"/>
            <a:stretch/>
          </p:blipFill>
          <p:spPr>
            <a:xfrm>
              <a:off x="0" y="0"/>
              <a:ext cx="9140040" cy="6857280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810" name="object 43"/>
          <p:cNvSpPr/>
          <p:nvPr/>
        </p:nvSpPr>
        <p:spPr>
          <a:xfrm>
            <a:off x="358920" y="484200"/>
            <a:ext cx="7773840" cy="389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26640" rIns="0" bIns="0" anchor="t">
            <a:spAutoFit/>
          </a:bodyPr>
          <a:lstStyle/>
          <a:p>
            <a:pPr marL="12600" algn="ctr">
              <a:lnSpc>
                <a:spcPts val="2860"/>
              </a:lnSpc>
              <a:spcBef>
                <a:spcPts val="210"/>
              </a:spcBef>
            </a:pPr>
            <a:r>
              <a:rPr lang="uk-UA" sz="2800" b="1" strike="noStrike" spc="-1" dirty="0">
                <a:solidFill>
                  <a:srgbClr val="2B12C0"/>
                </a:solidFill>
                <a:latin typeface="Verdana"/>
                <a:ea typeface="DejaVu Sans"/>
              </a:rPr>
              <a:t>Школа дозвілля “Нарнія”</a:t>
            </a:r>
            <a:endParaRPr lang="uk-UA" sz="2800" b="0" strike="noStrike" spc="-1" dirty="0">
              <a:latin typeface="Arial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920" y="1174024"/>
            <a:ext cx="7613964" cy="5383311"/>
          </a:xfrm>
          <a:prstGeom prst="rect">
            <a:avLst/>
          </a:prstGeom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4" name="object 2"/>
          <p:cNvPicPr/>
          <p:nvPr/>
        </p:nvPicPr>
        <p:blipFill>
          <a:blip r:embed="rId2"/>
          <a:stretch/>
        </p:blipFill>
        <p:spPr>
          <a:xfrm>
            <a:off x="0" y="0"/>
            <a:ext cx="9142920" cy="6858000"/>
          </a:xfrm>
          <a:prstGeom prst="rect">
            <a:avLst/>
          </a:prstGeom>
          <a:ln w="0">
            <a:noFill/>
          </a:ln>
        </p:spPr>
      </p:pic>
      <p:sp>
        <p:nvSpPr>
          <p:cNvPr id="845" name="PlaceHolder 1"/>
          <p:cNvSpPr>
            <a:spLocks noGrp="1"/>
          </p:cNvSpPr>
          <p:nvPr>
            <p:ph type="title"/>
          </p:nvPr>
        </p:nvSpPr>
        <p:spPr>
          <a:xfrm>
            <a:off x="1950840" y="2065680"/>
            <a:ext cx="5279760" cy="1356120"/>
          </a:xfrm>
          <a:prstGeom prst="rect">
            <a:avLst/>
          </a:prstGeom>
          <a:noFill/>
          <a:ln w="0">
            <a:noFill/>
          </a:ln>
        </p:spPr>
        <p:txBody>
          <a:bodyPr lIns="0" tIns="33120" rIns="0" bIns="0" anchor="t">
            <a:noAutofit/>
          </a:bodyPr>
          <a:lstStyle/>
          <a:p>
            <a:pPr marL="1580040" indent="-1567800">
              <a:lnSpc>
                <a:spcPts val="5210"/>
              </a:lnSpc>
              <a:spcBef>
                <a:spcPts val="261"/>
              </a:spcBef>
              <a:tabLst>
                <a:tab pos="0" algn="l"/>
              </a:tabLst>
            </a:pPr>
            <a:r>
              <a:rPr lang="uk-UA" sz="4400" b="1" strike="noStrike" spc="-1">
                <a:solidFill>
                  <a:srgbClr val="1717FF"/>
                </a:solidFill>
                <a:latin typeface="Verdana"/>
                <a:ea typeface="DejaVu Sans"/>
              </a:rPr>
              <a:t>Освітній</a:t>
            </a:r>
            <a:r>
              <a:rPr lang="uk-UA" sz="4400" b="1" strike="noStrike" spc="-216">
                <a:solidFill>
                  <a:srgbClr val="1717FF"/>
                </a:solidFill>
                <a:latin typeface="Verdana"/>
                <a:ea typeface="DejaVu Sans"/>
              </a:rPr>
              <a:t> </a:t>
            </a:r>
            <a:r>
              <a:rPr lang="uk-UA" sz="4400" b="1" strike="noStrike" spc="-12">
                <a:solidFill>
                  <a:srgbClr val="1717FF"/>
                </a:solidFill>
                <a:latin typeface="Verdana"/>
                <a:ea typeface="DejaVu Sans"/>
              </a:rPr>
              <a:t>простір школи</a:t>
            </a:r>
            <a:endParaRPr lang="uk-UA" sz="44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object 20"/>
          <p:cNvGrpSpPr/>
          <p:nvPr/>
        </p:nvGrpSpPr>
        <p:grpSpPr>
          <a:xfrm>
            <a:off x="3960" y="720"/>
            <a:ext cx="9140040" cy="6857280"/>
            <a:chOff x="3960" y="0"/>
            <a:chExt cx="9140040" cy="6857280"/>
          </a:xfrm>
        </p:grpSpPr>
        <p:pic>
          <p:nvPicPr>
            <p:cNvPr id="5" name="object 21"/>
            <p:cNvPicPr/>
            <p:nvPr/>
          </p:nvPicPr>
          <p:blipFill>
            <a:blip r:embed="rId2"/>
            <a:stretch/>
          </p:blipFill>
          <p:spPr>
            <a:xfrm>
              <a:off x="3960" y="0"/>
              <a:ext cx="9140040" cy="6857280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3" name="Підзаголовок 2"/>
          <p:cNvSpPr>
            <a:spLocks noGrp="1"/>
          </p:cNvSpPr>
          <p:nvPr>
            <p:ph type="subTitle" idx="4294967295"/>
          </p:nvPr>
        </p:nvSpPr>
        <p:spPr>
          <a:xfrm>
            <a:off x="0" y="190500"/>
            <a:ext cx="8229600" cy="660400"/>
          </a:xfrm>
        </p:spPr>
        <p:txBody>
          <a:bodyPr/>
          <a:lstStyle/>
          <a:p>
            <a:pPr marL="0" indent="0">
              <a:buNone/>
            </a:pPr>
            <a:r>
              <a:rPr lang="uk-UA" sz="3600" b="1" dirty="0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</a:t>
            </a:r>
          </a:p>
        </p:txBody>
      </p:sp>
      <p:graphicFrame>
        <p:nvGraphicFramePr>
          <p:cNvPr id="7" name="Таблиця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35964663"/>
              </p:ext>
            </p:extLst>
          </p:nvPr>
        </p:nvGraphicFramePr>
        <p:xfrm>
          <a:off x="301780" y="1602987"/>
          <a:ext cx="7230702" cy="4502925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68594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654475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287933">
                <a:tc>
                  <a:txBody>
                    <a:bodyPr/>
                    <a:lstStyle/>
                    <a:p>
                      <a:pPr algn="ctr"/>
                      <a:r>
                        <a:rPr lang="uk-UA" sz="1400" b="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400" b="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Вестибюль</a:t>
                      </a:r>
                      <a:r>
                        <a:rPr lang="uk-UA" sz="1400" b="0" baseline="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школи.</a:t>
                      </a:r>
                      <a:endParaRPr lang="uk-UA" sz="1400" b="0" dirty="0"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72844">
                <a:tc>
                  <a:txBody>
                    <a:bodyPr/>
                    <a:lstStyle/>
                    <a:p>
                      <a:pPr algn="ctr"/>
                      <a:r>
                        <a:rPr lang="uk-UA" sz="1400" b="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400" b="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Ремонт сходової клітки.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21129">
                <a:tc>
                  <a:txBody>
                    <a:bodyPr/>
                    <a:lstStyle/>
                    <a:p>
                      <a:pPr algn="ctr"/>
                      <a:r>
                        <a:rPr lang="uk-UA" sz="1400" b="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3.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400" b="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Ремонт коридору початкової</a:t>
                      </a:r>
                      <a:r>
                        <a:rPr lang="uk-UA" sz="1400" b="0" baseline="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школи (ІІ, ІІІ поверхи).</a:t>
                      </a:r>
                      <a:endParaRPr lang="uk-UA" sz="1400" b="0" dirty="0"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89711">
                <a:tc>
                  <a:txBody>
                    <a:bodyPr/>
                    <a:lstStyle/>
                    <a:p>
                      <a:pPr algn="ctr"/>
                      <a:r>
                        <a:rPr lang="uk-UA" sz="1400" b="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4.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400" b="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Облаштовано туалет для людей з інвалідністю.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02194">
                <a:tc>
                  <a:txBody>
                    <a:bodyPr/>
                    <a:lstStyle/>
                    <a:p>
                      <a:pPr algn="ctr"/>
                      <a:r>
                        <a:rPr lang="uk-UA" sz="1400" b="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5.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400" b="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Ремонт та заміна опалення переходу в басейн.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295747">
                <a:tc>
                  <a:txBody>
                    <a:bodyPr/>
                    <a:lstStyle/>
                    <a:p>
                      <a:pPr algn="ctr"/>
                      <a:r>
                        <a:rPr lang="uk-UA" sz="1400" b="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6.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400" b="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Установлено питний фонтанчик.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217283">
                <a:tc>
                  <a:txBody>
                    <a:bodyPr/>
                    <a:lstStyle/>
                    <a:p>
                      <a:pPr algn="ctr"/>
                      <a:r>
                        <a:rPr lang="uk-UA" sz="1400" b="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7.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400" b="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Ремонт майстерень (заміна освітлення, побілка).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310836">
                <a:tc>
                  <a:txBody>
                    <a:bodyPr/>
                    <a:lstStyle/>
                    <a:p>
                      <a:pPr algn="ctr"/>
                      <a:r>
                        <a:rPr lang="uk-UA" sz="1400" b="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8.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400" b="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Закуплено дивани (10 штук).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379632">
                <a:tc>
                  <a:txBody>
                    <a:bodyPr/>
                    <a:lstStyle/>
                    <a:p>
                      <a:pPr algn="ctr"/>
                      <a:r>
                        <a:rPr lang="uk-UA" sz="1400" b="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9.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400" b="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Туалети початкової школи ІІ-ІІІ поверху - 12 штук (заміна каналізації, чаш генуя на унітази, обкладання плиткою, побілка).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231759">
                <a:tc>
                  <a:txBody>
                    <a:bodyPr/>
                    <a:lstStyle/>
                    <a:p>
                      <a:pPr algn="ctr"/>
                      <a:r>
                        <a:rPr lang="uk-UA" sz="1400" b="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10.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400" b="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Додаткове укриття у  дворі школи.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251998">
                <a:tc>
                  <a:txBody>
                    <a:bodyPr/>
                    <a:lstStyle/>
                    <a:p>
                      <a:pPr algn="ctr"/>
                      <a:r>
                        <a:rPr lang="uk-UA" sz="1400" b="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11.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400" b="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Заміна вікон даху.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291229">
                <a:tc>
                  <a:txBody>
                    <a:bodyPr/>
                    <a:lstStyle/>
                    <a:p>
                      <a:pPr algn="ctr"/>
                      <a:r>
                        <a:rPr lang="uk-UA" sz="1400" b="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12.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400" b="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Заміна дверей І поверху.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212766">
                <a:tc>
                  <a:txBody>
                    <a:bodyPr/>
                    <a:lstStyle/>
                    <a:p>
                      <a:pPr algn="ctr"/>
                      <a:r>
                        <a:rPr lang="uk-UA" sz="1400" b="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13.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400" b="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Встановлено систему дзвінків та оповіщення.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  <a:tr h="246180">
                <a:tc>
                  <a:txBody>
                    <a:bodyPr/>
                    <a:lstStyle/>
                    <a:p>
                      <a:pPr algn="ctr"/>
                      <a:r>
                        <a:rPr lang="uk-UA" sz="1400" b="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14.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400" b="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Заміна електричних щитків.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13"/>
                  </a:ext>
                </a:extLst>
              </a:tr>
            </a:tbl>
          </a:graphicData>
        </a:graphic>
      </p:graphicFrame>
      <p:sp>
        <p:nvSpPr>
          <p:cNvPr id="8" name="Підзаголовок 2"/>
          <p:cNvSpPr txBox="1">
            <a:spLocks/>
          </p:cNvSpPr>
          <p:nvPr/>
        </p:nvSpPr>
        <p:spPr>
          <a:xfrm>
            <a:off x="235390" y="641664"/>
            <a:ext cx="8146610" cy="660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uk-UA" sz="3600" b="1" dirty="0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uk-UA" sz="3200" b="1" dirty="0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Зроблено за 2023-2024 н.р.</a:t>
            </a:r>
          </a:p>
        </p:txBody>
      </p:sp>
    </p:spTree>
    <p:extLst>
      <p:ext uri="{BB962C8B-B14F-4D97-AF65-F5344CB8AC3E}">
        <p14:creationId xmlns:p14="http://schemas.microsoft.com/office/powerpoint/2010/main" val="2739941636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object 62"/>
          <p:cNvGrpSpPr/>
          <p:nvPr/>
        </p:nvGrpSpPr>
        <p:grpSpPr>
          <a:xfrm>
            <a:off x="0" y="-94680"/>
            <a:ext cx="9140040" cy="6952680"/>
            <a:chOff x="0" y="-95400"/>
            <a:chExt cx="9140040" cy="6952680"/>
          </a:xfrm>
        </p:grpSpPr>
        <p:pic>
          <p:nvPicPr>
            <p:cNvPr id="10" name="object 63"/>
            <p:cNvPicPr/>
            <p:nvPr/>
          </p:nvPicPr>
          <p:blipFill>
            <a:blip r:embed="rId2"/>
            <a:stretch/>
          </p:blipFill>
          <p:spPr>
            <a:xfrm>
              <a:off x="0" y="-95400"/>
              <a:ext cx="9140040" cy="6952680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712" name="Заголовок 1"/>
          <p:cNvSpPr/>
          <p:nvPr/>
        </p:nvSpPr>
        <p:spPr>
          <a:xfrm>
            <a:off x="369005" y="307118"/>
            <a:ext cx="6421094" cy="1018231"/>
          </a:xfrm>
          <a:prstGeom prst="rect">
            <a:avLst/>
          </a:prstGeom>
          <a:noFill/>
          <a:ln w="9525">
            <a:noFill/>
          </a:ln>
          <a:effectLst>
            <a:outerShdw blurRad="39960" dist="2304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3">
            <a:scrgbClr r="0" g="0" b="0"/>
          </a:effectRef>
          <a:fontRef idx="minor"/>
        </p:style>
        <p:txBody>
          <a:bodyPr lIns="90000" tIns="45000" rIns="90000" bIns="45000" numCol="1" spcCol="1440" anchor="ctr">
            <a:noAutofi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a:bodyPr>
          <a:lstStyle/>
          <a:p>
            <a:pPr>
              <a:lnSpc>
                <a:spcPct val="100000"/>
              </a:lnSpc>
            </a:pPr>
            <a:r>
              <a:rPr lang="uk-UA" sz="2400" b="1" i="1" spc="-1" dirty="0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Вестибюль</a:t>
            </a:r>
            <a:r>
              <a:rPr lang="uk-UA" sz="2400" b="1" i="1" strike="noStrike" spc="-1" dirty="0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endParaRPr lang="uk-UA" sz="2400" b="1" i="1" spc="-1" dirty="0">
              <a:solidFill>
                <a:srgbClr val="0000FF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ct val="100000"/>
              </a:lnSpc>
            </a:pPr>
            <a:r>
              <a:rPr lang="uk-UA" sz="2400" b="1" i="1" strike="noStrike" spc="-1" dirty="0">
                <a:solidFill>
                  <a:srgbClr val="002060"/>
                </a:solidFill>
                <a:latin typeface="Cambria"/>
                <a:ea typeface="DejaVu Sans"/>
              </a:rPr>
              <a:t>                                              </a:t>
            </a:r>
            <a:endParaRPr lang="uk-UA" sz="2400" b="0" strike="noStrike" spc="-1" dirty="0">
              <a:latin typeface="Arial"/>
            </a:endParaRPr>
          </a:p>
        </p:txBody>
      </p:sp>
      <p:pic>
        <p:nvPicPr>
          <p:cNvPr id="8" name="Picture 2" descr="C:\Users\ira\Desktop\Desktop2.jpg">
            <a:extLst>
              <a:ext uri="{FF2B5EF4-FFF2-40B4-BE49-F238E27FC236}">
                <a16:creationId xmlns="" xmlns:a16="http://schemas.microsoft.com/office/drawing/2014/main" id="{EEDFB113-7F63-4011-B6EA-0F1C54DFE694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466256" y="1180493"/>
            <a:ext cx="7093388" cy="5099933"/>
          </a:xfrm>
          <a:prstGeom prst="rect">
            <a:avLst/>
          </a:prstGeom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355999235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object 62"/>
          <p:cNvGrpSpPr/>
          <p:nvPr/>
        </p:nvGrpSpPr>
        <p:grpSpPr>
          <a:xfrm>
            <a:off x="0" y="-95400"/>
            <a:ext cx="9140040" cy="6952680"/>
            <a:chOff x="0" y="-95400"/>
            <a:chExt cx="9140040" cy="6952680"/>
          </a:xfrm>
        </p:grpSpPr>
        <p:pic>
          <p:nvPicPr>
            <p:cNvPr id="7" name="object 63"/>
            <p:cNvPicPr/>
            <p:nvPr/>
          </p:nvPicPr>
          <p:blipFill>
            <a:blip r:embed="rId2"/>
            <a:stretch/>
          </p:blipFill>
          <p:spPr>
            <a:xfrm>
              <a:off x="0" y="-95400"/>
              <a:ext cx="9140040" cy="6952680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712" name="Заголовок 1"/>
          <p:cNvSpPr/>
          <p:nvPr/>
        </p:nvSpPr>
        <p:spPr>
          <a:xfrm>
            <a:off x="341845" y="405299"/>
            <a:ext cx="6421094" cy="760569"/>
          </a:xfrm>
          <a:prstGeom prst="rect">
            <a:avLst/>
          </a:prstGeom>
          <a:noFill/>
          <a:ln w="9525">
            <a:noFill/>
          </a:ln>
          <a:effectLst>
            <a:outerShdw blurRad="39960" dist="2304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3">
            <a:scrgbClr r="0" g="0" b="0"/>
          </a:effectRef>
          <a:fontRef idx="minor"/>
        </p:style>
        <p:txBody>
          <a:bodyPr lIns="90000" tIns="45000" rIns="90000" bIns="45000" numCol="1" spcCol="1440" anchor="ctr">
            <a:noAutofi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a:bodyPr>
          <a:lstStyle/>
          <a:p>
            <a:pPr>
              <a:lnSpc>
                <a:spcPct val="100000"/>
              </a:lnSpc>
            </a:pPr>
            <a:r>
              <a:rPr lang="uk-UA" sz="2400" b="1" i="1" spc="-1" dirty="0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Вестибюль</a:t>
            </a:r>
            <a:r>
              <a:rPr lang="uk-UA" sz="2400" b="1" i="1" strike="noStrike" spc="-1" dirty="0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endParaRPr lang="uk-UA" sz="2400" b="1" i="1" spc="-1" dirty="0">
              <a:solidFill>
                <a:srgbClr val="0000FF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ct val="100000"/>
              </a:lnSpc>
            </a:pPr>
            <a:r>
              <a:rPr lang="uk-UA" sz="2400" b="1" i="1" strike="noStrike" spc="-1" dirty="0">
                <a:solidFill>
                  <a:srgbClr val="002060"/>
                </a:solidFill>
                <a:latin typeface="Cambria"/>
                <a:ea typeface="DejaVu Sans"/>
              </a:rPr>
              <a:t>                                              </a:t>
            </a:r>
            <a:endParaRPr lang="uk-UA" sz="2400" b="0" strike="noStrike" spc="-1" dirty="0">
              <a:latin typeface="Arial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405" y="1180494"/>
            <a:ext cx="7470498" cy="5281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787837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object 62"/>
          <p:cNvGrpSpPr/>
          <p:nvPr/>
        </p:nvGrpSpPr>
        <p:grpSpPr>
          <a:xfrm>
            <a:off x="0" y="-95400"/>
            <a:ext cx="9140040" cy="6952680"/>
            <a:chOff x="0" y="-95400"/>
            <a:chExt cx="9140040" cy="6952680"/>
          </a:xfrm>
        </p:grpSpPr>
        <p:pic>
          <p:nvPicPr>
            <p:cNvPr id="7" name="object 63"/>
            <p:cNvPicPr/>
            <p:nvPr/>
          </p:nvPicPr>
          <p:blipFill>
            <a:blip r:embed="rId2"/>
            <a:stretch/>
          </p:blipFill>
          <p:spPr>
            <a:xfrm>
              <a:off x="0" y="-95400"/>
              <a:ext cx="9140040" cy="6952680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712" name="Заголовок 1"/>
          <p:cNvSpPr/>
          <p:nvPr/>
        </p:nvSpPr>
        <p:spPr>
          <a:xfrm>
            <a:off x="597529" y="424813"/>
            <a:ext cx="7416975" cy="760569"/>
          </a:xfrm>
          <a:prstGeom prst="rect">
            <a:avLst/>
          </a:prstGeom>
          <a:noFill/>
          <a:ln w="9525">
            <a:noFill/>
          </a:ln>
          <a:effectLst>
            <a:outerShdw blurRad="39960" dist="2304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3">
            <a:scrgbClr r="0" g="0" b="0"/>
          </a:effectRef>
          <a:fontRef idx="minor"/>
        </p:style>
        <p:txBody>
          <a:bodyPr lIns="90000" tIns="45000" rIns="90000" bIns="45000" numCol="1" spcCol="1440" anchor="ctr">
            <a:noAutofi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a:bodyPr>
          <a:lstStyle/>
          <a:p>
            <a:pPr>
              <a:lnSpc>
                <a:spcPct val="100000"/>
              </a:lnSpc>
            </a:pPr>
            <a:r>
              <a:rPr lang="uk-UA" sz="2400" b="1" i="1" spc="-1" dirty="0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Сходова клітка</a:t>
            </a:r>
            <a:r>
              <a:rPr lang="uk-UA" sz="2400" b="1" i="1" strike="noStrike" spc="-1" dirty="0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endParaRPr lang="uk-UA" sz="2400" b="1" i="1" spc="-1" dirty="0">
              <a:solidFill>
                <a:srgbClr val="0000FF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ct val="100000"/>
              </a:lnSpc>
            </a:pPr>
            <a:r>
              <a:rPr lang="uk-UA" sz="2400" b="1" i="1" strike="noStrike" spc="-1" dirty="0">
                <a:solidFill>
                  <a:srgbClr val="002060"/>
                </a:solidFill>
                <a:latin typeface="Cambria"/>
                <a:ea typeface="DejaVu Sans"/>
              </a:rPr>
              <a:t>                                              </a:t>
            </a:r>
            <a:endParaRPr lang="uk-UA" sz="2400" b="0" strike="noStrike" spc="-1" dirty="0">
              <a:latin typeface="Arial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812" y="969605"/>
            <a:ext cx="7858408" cy="5556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3932544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object 62"/>
          <p:cNvGrpSpPr/>
          <p:nvPr/>
        </p:nvGrpSpPr>
        <p:grpSpPr>
          <a:xfrm>
            <a:off x="0" y="-95400"/>
            <a:ext cx="9140040" cy="6952680"/>
            <a:chOff x="0" y="-95400"/>
            <a:chExt cx="9140040" cy="6952680"/>
          </a:xfrm>
        </p:grpSpPr>
        <p:pic>
          <p:nvPicPr>
            <p:cNvPr id="7" name="object 63"/>
            <p:cNvPicPr/>
            <p:nvPr/>
          </p:nvPicPr>
          <p:blipFill>
            <a:blip r:embed="rId2"/>
            <a:stretch/>
          </p:blipFill>
          <p:spPr>
            <a:xfrm>
              <a:off x="0" y="-95400"/>
              <a:ext cx="9140040" cy="6952680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712" name="Заголовок 1"/>
          <p:cNvSpPr/>
          <p:nvPr/>
        </p:nvSpPr>
        <p:spPr>
          <a:xfrm>
            <a:off x="597529" y="424813"/>
            <a:ext cx="7416975" cy="760569"/>
          </a:xfrm>
          <a:prstGeom prst="rect">
            <a:avLst/>
          </a:prstGeom>
          <a:noFill/>
          <a:ln w="9525">
            <a:noFill/>
          </a:ln>
          <a:effectLst>
            <a:outerShdw blurRad="39960" dist="2304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3">
            <a:scrgbClr r="0" g="0" b="0"/>
          </a:effectRef>
          <a:fontRef idx="minor"/>
        </p:style>
        <p:txBody>
          <a:bodyPr lIns="90000" tIns="45000" rIns="90000" bIns="45000" numCol="1" spcCol="1440" anchor="ctr">
            <a:noAutofi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a:bodyPr>
          <a:lstStyle/>
          <a:p>
            <a:pPr>
              <a:lnSpc>
                <a:spcPct val="100000"/>
              </a:lnSpc>
            </a:pPr>
            <a:r>
              <a:rPr lang="uk-UA" sz="2400" b="1" i="1" spc="-1" dirty="0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Сходова клітка</a:t>
            </a:r>
            <a:r>
              <a:rPr lang="uk-UA" sz="2400" b="1" i="1" strike="noStrike" spc="-1" dirty="0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endParaRPr lang="uk-UA" sz="2400" b="1" i="1" spc="-1" dirty="0">
              <a:solidFill>
                <a:srgbClr val="0000FF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ct val="100000"/>
              </a:lnSpc>
            </a:pPr>
            <a:r>
              <a:rPr lang="uk-UA" sz="2400" b="1" i="1" strike="noStrike" spc="-1" dirty="0">
                <a:solidFill>
                  <a:srgbClr val="002060"/>
                </a:solidFill>
                <a:latin typeface="Cambria"/>
                <a:ea typeface="DejaVu Sans"/>
              </a:rPr>
              <a:t>                                              </a:t>
            </a:r>
            <a:endParaRPr lang="uk-UA" sz="2400" b="0" strike="noStrike" spc="-1" dirty="0">
              <a:latin typeface="Arial"/>
            </a:endParaRPr>
          </a:p>
        </p:txBody>
      </p:sp>
      <p:pic>
        <p:nvPicPr>
          <p:cNvPr id="8" name="Рисунок 2"/>
          <p:cNvPicPr/>
          <p:nvPr/>
        </p:nvPicPr>
        <p:blipFill>
          <a:blip r:embed="rId3"/>
          <a:stretch/>
        </p:blipFill>
        <p:spPr>
          <a:xfrm>
            <a:off x="421791" y="968721"/>
            <a:ext cx="7762541" cy="5461993"/>
          </a:xfrm>
          <a:prstGeom prst="rect">
            <a:avLst/>
          </a:prstGeom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339210512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object 62"/>
          <p:cNvGrpSpPr/>
          <p:nvPr/>
        </p:nvGrpSpPr>
        <p:grpSpPr>
          <a:xfrm>
            <a:off x="0" y="-95400"/>
            <a:ext cx="9140040" cy="6952680"/>
            <a:chOff x="0" y="-95400"/>
            <a:chExt cx="9140040" cy="6952680"/>
          </a:xfrm>
        </p:grpSpPr>
        <p:pic>
          <p:nvPicPr>
            <p:cNvPr id="7" name="object 63"/>
            <p:cNvPicPr/>
            <p:nvPr/>
          </p:nvPicPr>
          <p:blipFill>
            <a:blip r:embed="rId2"/>
            <a:stretch/>
          </p:blipFill>
          <p:spPr>
            <a:xfrm>
              <a:off x="0" y="-95400"/>
              <a:ext cx="9140040" cy="6952680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712" name="Заголовок 1"/>
          <p:cNvSpPr/>
          <p:nvPr/>
        </p:nvSpPr>
        <p:spPr>
          <a:xfrm>
            <a:off x="597529" y="424813"/>
            <a:ext cx="7416975" cy="760569"/>
          </a:xfrm>
          <a:prstGeom prst="rect">
            <a:avLst/>
          </a:prstGeom>
          <a:noFill/>
          <a:ln w="9525">
            <a:noFill/>
          </a:ln>
          <a:effectLst>
            <a:outerShdw blurRad="39960" dist="2304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3">
            <a:scrgbClr r="0" g="0" b="0"/>
          </a:effectRef>
          <a:fontRef idx="minor"/>
        </p:style>
        <p:txBody>
          <a:bodyPr lIns="90000" tIns="45000" rIns="90000" bIns="45000" numCol="1" spcCol="1440" anchor="ctr">
            <a:noAutofi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a:bodyPr>
          <a:lstStyle/>
          <a:p>
            <a:pPr>
              <a:lnSpc>
                <a:spcPct val="100000"/>
              </a:lnSpc>
            </a:pPr>
            <a:r>
              <a:rPr lang="uk-UA" sz="2400" b="1" i="1" spc="-1" dirty="0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Коридор початкової школи ІІ поверх</a:t>
            </a:r>
            <a:r>
              <a:rPr lang="uk-UA" sz="2400" b="1" i="1" strike="noStrike" spc="-1" dirty="0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endParaRPr lang="uk-UA" sz="2400" b="1" i="1" spc="-1" dirty="0">
              <a:solidFill>
                <a:srgbClr val="0000FF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ct val="100000"/>
              </a:lnSpc>
            </a:pPr>
            <a:r>
              <a:rPr lang="uk-UA" sz="2400" b="1" i="1" strike="noStrike" spc="-1" dirty="0">
                <a:solidFill>
                  <a:srgbClr val="002060"/>
                </a:solidFill>
                <a:latin typeface="Cambria"/>
                <a:ea typeface="DejaVu Sans"/>
              </a:rPr>
              <a:t>                                              </a:t>
            </a:r>
            <a:endParaRPr lang="uk-UA" sz="2400" b="0" strike="noStrike" spc="-1" dirty="0">
              <a:latin typeface="Arial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529" y="1315246"/>
            <a:ext cx="6948459" cy="5149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8633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3" name="object 4"/>
          <p:cNvGrpSpPr/>
          <p:nvPr/>
        </p:nvGrpSpPr>
        <p:grpSpPr>
          <a:xfrm>
            <a:off x="0" y="0"/>
            <a:ext cx="9141840" cy="6864120"/>
            <a:chOff x="0" y="0"/>
            <a:chExt cx="9141840" cy="6864120"/>
          </a:xfrm>
        </p:grpSpPr>
        <p:pic>
          <p:nvPicPr>
            <p:cNvPr id="424" name="object 5"/>
            <p:cNvPicPr/>
            <p:nvPr/>
          </p:nvPicPr>
          <p:blipFill>
            <a:blip r:embed="rId2"/>
            <a:stretch/>
          </p:blipFill>
          <p:spPr>
            <a:xfrm>
              <a:off x="7624440" y="3224520"/>
              <a:ext cx="1367280" cy="363888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425" name="object 6"/>
            <p:cNvSpPr/>
            <p:nvPr/>
          </p:nvSpPr>
          <p:spPr>
            <a:xfrm>
              <a:off x="7713000" y="3337920"/>
              <a:ext cx="1196640" cy="3522600"/>
            </a:xfrm>
            <a:custGeom>
              <a:avLst/>
              <a:gdLst/>
              <a:ahLst/>
              <a:cxnLst/>
              <a:rect l="l" t="t" r="r" b="b"/>
              <a:pathLst>
                <a:path w="1198245" h="3520440">
                  <a:moveTo>
                    <a:pt x="1197831" y="0"/>
                  </a:moveTo>
                  <a:lnTo>
                    <a:pt x="1129889" y="18297"/>
                  </a:lnTo>
                  <a:lnTo>
                    <a:pt x="1091180" y="30901"/>
                  </a:lnTo>
                  <a:lnTo>
                    <a:pt x="1049895" y="46196"/>
                  </a:lnTo>
                  <a:lnTo>
                    <a:pt x="1006469" y="64472"/>
                  </a:lnTo>
                  <a:lnTo>
                    <a:pt x="961339" y="86019"/>
                  </a:lnTo>
                  <a:lnTo>
                    <a:pt x="914940" y="111128"/>
                  </a:lnTo>
                  <a:lnTo>
                    <a:pt x="867710" y="140088"/>
                  </a:lnTo>
                  <a:lnTo>
                    <a:pt x="820084" y="173191"/>
                  </a:lnTo>
                  <a:lnTo>
                    <a:pt x="772499" y="210726"/>
                  </a:lnTo>
                  <a:lnTo>
                    <a:pt x="725391" y="252984"/>
                  </a:lnTo>
                  <a:lnTo>
                    <a:pt x="681975" y="297086"/>
                  </a:lnTo>
                  <a:lnTo>
                    <a:pt x="642215" y="342493"/>
                  </a:lnTo>
                  <a:lnTo>
                    <a:pt x="605954" y="388959"/>
                  </a:lnTo>
                  <a:lnTo>
                    <a:pt x="573036" y="436236"/>
                  </a:lnTo>
                  <a:lnTo>
                    <a:pt x="543307" y="484076"/>
                  </a:lnTo>
                  <a:lnTo>
                    <a:pt x="516611" y="532232"/>
                  </a:lnTo>
                  <a:lnTo>
                    <a:pt x="492792" y="580457"/>
                  </a:lnTo>
                  <a:lnTo>
                    <a:pt x="471696" y="628504"/>
                  </a:lnTo>
                  <a:lnTo>
                    <a:pt x="453166" y="676124"/>
                  </a:lnTo>
                  <a:lnTo>
                    <a:pt x="437047" y="723071"/>
                  </a:lnTo>
                  <a:lnTo>
                    <a:pt x="423185" y="769097"/>
                  </a:lnTo>
                  <a:lnTo>
                    <a:pt x="411423" y="813955"/>
                  </a:lnTo>
                  <a:lnTo>
                    <a:pt x="401606" y="857397"/>
                  </a:lnTo>
                  <a:lnTo>
                    <a:pt x="393578" y="899176"/>
                  </a:lnTo>
                  <a:lnTo>
                    <a:pt x="387185" y="939045"/>
                  </a:lnTo>
                  <a:lnTo>
                    <a:pt x="378681" y="1012063"/>
                  </a:lnTo>
                  <a:lnTo>
                    <a:pt x="374217" y="1077327"/>
                  </a:lnTo>
                  <a:lnTo>
                    <a:pt x="372453" y="1138729"/>
                  </a:lnTo>
                  <a:lnTo>
                    <a:pt x="373138" y="1196607"/>
                  </a:lnTo>
                  <a:lnTo>
                    <a:pt x="376021" y="1251303"/>
                  </a:lnTo>
                  <a:lnTo>
                    <a:pt x="380853" y="1303156"/>
                  </a:lnTo>
                  <a:lnTo>
                    <a:pt x="387382" y="1352508"/>
                  </a:lnTo>
                  <a:lnTo>
                    <a:pt x="395360" y="1399699"/>
                  </a:lnTo>
                  <a:lnTo>
                    <a:pt x="404535" y="1445070"/>
                  </a:lnTo>
                  <a:lnTo>
                    <a:pt x="414657" y="1488960"/>
                  </a:lnTo>
                  <a:lnTo>
                    <a:pt x="425476" y="1531711"/>
                  </a:lnTo>
                  <a:lnTo>
                    <a:pt x="436741" y="1573662"/>
                  </a:lnTo>
                  <a:lnTo>
                    <a:pt x="448203" y="1615155"/>
                  </a:lnTo>
                  <a:lnTo>
                    <a:pt x="459610" y="1656529"/>
                  </a:lnTo>
                  <a:lnTo>
                    <a:pt x="470713" y="1698126"/>
                  </a:lnTo>
                  <a:lnTo>
                    <a:pt x="481262" y="1740285"/>
                  </a:lnTo>
                  <a:lnTo>
                    <a:pt x="491005" y="1783348"/>
                  </a:lnTo>
                  <a:lnTo>
                    <a:pt x="499694" y="1827654"/>
                  </a:lnTo>
                  <a:lnTo>
                    <a:pt x="507076" y="1873545"/>
                  </a:lnTo>
                  <a:lnTo>
                    <a:pt x="512903" y="1921360"/>
                  </a:lnTo>
                  <a:lnTo>
                    <a:pt x="516924" y="1971440"/>
                  </a:lnTo>
                  <a:lnTo>
                    <a:pt x="518889" y="2024126"/>
                  </a:lnTo>
                  <a:lnTo>
                    <a:pt x="518803" y="2095536"/>
                  </a:lnTo>
                  <a:lnTo>
                    <a:pt x="516272" y="2162749"/>
                  </a:lnTo>
                  <a:lnTo>
                    <a:pt x="511443" y="2225982"/>
                  </a:lnTo>
                  <a:lnTo>
                    <a:pt x="504462" y="2285450"/>
                  </a:lnTo>
                  <a:lnTo>
                    <a:pt x="495478" y="2341372"/>
                  </a:lnTo>
                  <a:lnTo>
                    <a:pt x="484636" y="2393965"/>
                  </a:lnTo>
                  <a:lnTo>
                    <a:pt x="472084" y="2443444"/>
                  </a:lnTo>
                  <a:lnTo>
                    <a:pt x="457968" y="2490027"/>
                  </a:lnTo>
                  <a:lnTo>
                    <a:pt x="442435" y="2533930"/>
                  </a:lnTo>
                  <a:lnTo>
                    <a:pt x="425632" y="2575372"/>
                  </a:lnTo>
                  <a:lnTo>
                    <a:pt x="407705" y="2614568"/>
                  </a:lnTo>
                  <a:lnTo>
                    <a:pt x="388803" y="2651736"/>
                  </a:lnTo>
                  <a:lnTo>
                    <a:pt x="369071" y="2687092"/>
                  </a:lnTo>
                  <a:lnTo>
                    <a:pt x="348657" y="2720854"/>
                  </a:lnTo>
                  <a:lnTo>
                    <a:pt x="327707" y="2753237"/>
                  </a:lnTo>
                  <a:lnTo>
                    <a:pt x="284787" y="2814739"/>
                  </a:lnTo>
                  <a:lnTo>
                    <a:pt x="236366" y="2878437"/>
                  </a:lnTo>
                  <a:lnTo>
                    <a:pt x="207802" y="2912495"/>
                  </a:lnTo>
                  <a:lnTo>
                    <a:pt x="178213" y="2947414"/>
                  </a:lnTo>
                  <a:lnTo>
                    <a:pt x="148396" y="2984142"/>
                  </a:lnTo>
                  <a:lnTo>
                    <a:pt x="119145" y="3023629"/>
                  </a:lnTo>
                  <a:lnTo>
                    <a:pt x="91256" y="3066823"/>
                  </a:lnTo>
                  <a:lnTo>
                    <a:pt x="65525" y="3114673"/>
                  </a:lnTo>
                  <a:lnTo>
                    <a:pt x="42746" y="3168128"/>
                  </a:lnTo>
                  <a:lnTo>
                    <a:pt x="23716" y="3228136"/>
                  </a:lnTo>
                  <a:lnTo>
                    <a:pt x="13038" y="3276073"/>
                  </a:lnTo>
                  <a:lnTo>
                    <a:pt x="5522" y="3324554"/>
                  </a:lnTo>
                  <a:lnTo>
                    <a:pt x="1173" y="3373405"/>
                  </a:lnTo>
                  <a:lnTo>
                    <a:pt x="0" y="3422452"/>
                  </a:lnTo>
                  <a:lnTo>
                    <a:pt x="2008" y="3471522"/>
                  </a:lnTo>
                  <a:lnTo>
                    <a:pt x="7206" y="3520439"/>
                  </a:lnTo>
                </a:path>
              </a:pathLst>
            </a:custGeom>
            <a:noFill/>
            <a:ln w="18288">
              <a:solidFill>
                <a:srgbClr val="FCD25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uk-UA"/>
            </a:p>
          </p:txBody>
        </p:sp>
        <p:pic>
          <p:nvPicPr>
            <p:cNvPr id="426" name="object 7"/>
            <p:cNvPicPr/>
            <p:nvPr/>
          </p:nvPicPr>
          <p:blipFill>
            <a:blip r:embed="rId3"/>
            <a:stretch/>
          </p:blipFill>
          <p:spPr>
            <a:xfrm>
              <a:off x="7752240" y="3044880"/>
              <a:ext cx="1388880" cy="381852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427" name="object 8"/>
            <p:cNvSpPr/>
            <p:nvPr/>
          </p:nvSpPr>
          <p:spPr>
            <a:xfrm>
              <a:off x="7944120" y="3154680"/>
              <a:ext cx="1193760" cy="3703320"/>
            </a:xfrm>
            <a:custGeom>
              <a:avLst/>
              <a:gdLst/>
              <a:ahLst/>
              <a:cxnLst/>
              <a:rect l="l" t="t" r="r" b="b"/>
              <a:pathLst>
                <a:path w="1195070" h="3700779">
                  <a:moveTo>
                    <a:pt x="1194783" y="0"/>
                  </a:moveTo>
                  <a:lnTo>
                    <a:pt x="1127002" y="19244"/>
                  </a:lnTo>
                  <a:lnTo>
                    <a:pt x="1088389" y="32484"/>
                  </a:lnTo>
                  <a:lnTo>
                    <a:pt x="1047206" y="48546"/>
                  </a:lnTo>
                  <a:lnTo>
                    <a:pt x="1003889" y="67734"/>
                  </a:lnTo>
                  <a:lnTo>
                    <a:pt x="958871" y="90356"/>
                  </a:lnTo>
                  <a:lnTo>
                    <a:pt x="912588" y="116717"/>
                  </a:lnTo>
                  <a:lnTo>
                    <a:pt x="865473" y="147124"/>
                  </a:lnTo>
                  <a:lnTo>
                    <a:pt x="817961" y="181883"/>
                  </a:lnTo>
                  <a:lnTo>
                    <a:pt x="770487" y="221301"/>
                  </a:lnTo>
                  <a:lnTo>
                    <a:pt x="723486" y="265683"/>
                  </a:lnTo>
                  <a:lnTo>
                    <a:pt x="682487" y="309366"/>
                  </a:lnTo>
                  <a:lnTo>
                    <a:pt x="644750" y="354287"/>
                  </a:lnTo>
                  <a:lnTo>
                    <a:pt x="610142" y="400228"/>
                  </a:lnTo>
                  <a:lnTo>
                    <a:pt x="578533" y="446969"/>
                  </a:lnTo>
                  <a:lnTo>
                    <a:pt x="549793" y="494293"/>
                  </a:lnTo>
                  <a:lnTo>
                    <a:pt x="523790" y="541979"/>
                  </a:lnTo>
                  <a:lnTo>
                    <a:pt x="500393" y="589809"/>
                  </a:lnTo>
                  <a:lnTo>
                    <a:pt x="479473" y="637562"/>
                  </a:lnTo>
                  <a:lnTo>
                    <a:pt x="460897" y="685022"/>
                  </a:lnTo>
                  <a:lnTo>
                    <a:pt x="444536" y="731967"/>
                  </a:lnTo>
                  <a:lnTo>
                    <a:pt x="430258" y="778179"/>
                  </a:lnTo>
                  <a:lnTo>
                    <a:pt x="417933" y="823439"/>
                  </a:lnTo>
                  <a:lnTo>
                    <a:pt x="407430" y="867528"/>
                  </a:lnTo>
                  <a:lnTo>
                    <a:pt x="398618" y="910227"/>
                  </a:lnTo>
                  <a:lnTo>
                    <a:pt x="391366" y="951316"/>
                  </a:lnTo>
                  <a:lnTo>
                    <a:pt x="385544" y="990577"/>
                  </a:lnTo>
                  <a:lnTo>
                    <a:pt x="377665" y="1062735"/>
                  </a:lnTo>
                  <a:lnTo>
                    <a:pt x="373358" y="1128231"/>
                  </a:lnTo>
                  <a:lnTo>
                    <a:pt x="371515" y="1190017"/>
                  </a:lnTo>
                  <a:lnTo>
                    <a:pt x="371919" y="1248403"/>
                  </a:lnTo>
                  <a:lnTo>
                    <a:pt x="374353" y="1303701"/>
                  </a:lnTo>
                  <a:lnTo>
                    <a:pt x="378599" y="1356221"/>
                  </a:lnTo>
                  <a:lnTo>
                    <a:pt x="384440" y="1406275"/>
                  </a:lnTo>
                  <a:lnTo>
                    <a:pt x="391659" y="1454173"/>
                  </a:lnTo>
                  <a:lnTo>
                    <a:pt x="400039" y="1500227"/>
                  </a:lnTo>
                  <a:lnTo>
                    <a:pt x="409363" y="1544746"/>
                  </a:lnTo>
                  <a:lnTo>
                    <a:pt x="419413" y="1588042"/>
                  </a:lnTo>
                  <a:lnTo>
                    <a:pt x="429973" y="1630425"/>
                  </a:lnTo>
                  <a:lnTo>
                    <a:pt x="462534" y="1755212"/>
                  </a:lnTo>
                  <a:lnTo>
                    <a:pt x="472959" y="1797055"/>
                  </a:lnTo>
                  <a:lnTo>
                    <a:pt x="482806" y="1839540"/>
                  </a:lnTo>
                  <a:lnTo>
                    <a:pt x="491860" y="1882979"/>
                  </a:lnTo>
                  <a:lnTo>
                    <a:pt x="499903" y="1927681"/>
                  </a:lnTo>
                  <a:lnTo>
                    <a:pt x="506717" y="1973958"/>
                  </a:lnTo>
                  <a:lnTo>
                    <a:pt x="512086" y="2022120"/>
                  </a:lnTo>
                  <a:lnTo>
                    <a:pt x="515792" y="2072479"/>
                  </a:lnTo>
                  <a:lnTo>
                    <a:pt x="517619" y="2125344"/>
                  </a:lnTo>
                  <a:lnTo>
                    <a:pt x="517583" y="2196497"/>
                  </a:lnTo>
                  <a:lnTo>
                    <a:pt x="515355" y="2263682"/>
                  </a:lnTo>
                  <a:lnTo>
                    <a:pt x="511058" y="2327094"/>
                  </a:lnTo>
                  <a:lnTo>
                    <a:pt x="504816" y="2386926"/>
                  </a:lnTo>
                  <a:lnTo>
                    <a:pt x="496754" y="2443372"/>
                  </a:lnTo>
                  <a:lnTo>
                    <a:pt x="486997" y="2496627"/>
                  </a:lnTo>
                  <a:lnTo>
                    <a:pt x="475669" y="2546882"/>
                  </a:lnTo>
                  <a:lnTo>
                    <a:pt x="462894" y="2594333"/>
                  </a:lnTo>
                  <a:lnTo>
                    <a:pt x="448797" y="2639172"/>
                  </a:lnTo>
                  <a:lnTo>
                    <a:pt x="433502" y="2681594"/>
                  </a:lnTo>
                  <a:lnTo>
                    <a:pt x="417134" y="2721792"/>
                  </a:lnTo>
                  <a:lnTo>
                    <a:pt x="399816" y="2759960"/>
                  </a:lnTo>
                  <a:lnTo>
                    <a:pt x="381675" y="2796291"/>
                  </a:lnTo>
                  <a:lnTo>
                    <a:pt x="362833" y="2830980"/>
                  </a:lnTo>
                  <a:lnTo>
                    <a:pt x="343415" y="2864219"/>
                  </a:lnTo>
                  <a:lnTo>
                    <a:pt x="303350" y="2927124"/>
                  </a:lnTo>
                  <a:lnTo>
                    <a:pt x="262476" y="2986557"/>
                  </a:lnTo>
                  <a:lnTo>
                    <a:pt x="238546" y="3018847"/>
                  </a:lnTo>
                  <a:lnTo>
                    <a:pt x="213090" y="3050980"/>
                  </a:lnTo>
                  <a:lnTo>
                    <a:pt x="186684" y="3083684"/>
                  </a:lnTo>
                  <a:lnTo>
                    <a:pt x="159906" y="3117685"/>
                  </a:lnTo>
                  <a:lnTo>
                    <a:pt x="133332" y="3153708"/>
                  </a:lnTo>
                  <a:lnTo>
                    <a:pt x="107540" y="3192481"/>
                  </a:lnTo>
                  <a:lnTo>
                    <a:pt x="83105" y="3234729"/>
                  </a:lnTo>
                  <a:lnTo>
                    <a:pt x="60605" y="3281179"/>
                  </a:lnTo>
                  <a:lnTo>
                    <a:pt x="40616" y="3332558"/>
                  </a:lnTo>
                  <a:lnTo>
                    <a:pt x="23716" y="3389591"/>
                  </a:lnTo>
                  <a:lnTo>
                    <a:pt x="13038" y="3439926"/>
                  </a:lnTo>
                  <a:lnTo>
                    <a:pt x="5522" y="3490832"/>
                  </a:lnTo>
                  <a:lnTo>
                    <a:pt x="1173" y="3542127"/>
                  </a:lnTo>
                  <a:lnTo>
                    <a:pt x="0" y="3593628"/>
                  </a:lnTo>
                  <a:lnTo>
                    <a:pt x="2008" y="3645152"/>
                  </a:lnTo>
                  <a:lnTo>
                    <a:pt x="7206" y="3696515"/>
                  </a:lnTo>
                  <a:lnTo>
                    <a:pt x="1194783" y="3700294"/>
                  </a:lnTo>
                  <a:lnTo>
                    <a:pt x="119478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uk-UA"/>
            </a:p>
          </p:txBody>
        </p:sp>
        <p:pic>
          <p:nvPicPr>
            <p:cNvPr id="428" name="object 9"/>
            <p:cNvPicPr/>
            <p:nvPr/>
          </p:nvPicPr>
          <p:blipFill>
            <a:blip r:embed="rId4"/>
            <a:stretch/>
          </p:blipFill>
          <p:spPr>
            <a:xfrm>
              <a:off x="7862400" y="3584520"/>
              <a:ext cx="1278720" cy="327888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429" name="object 10"/>
            <p:cNvSpPr/>
            <p:nvPr/>
          </p:nvSpPr>
          <p:spPr>
            <a:xfrm>
              <a:off x="8053920" y="3694680"/>
              <a:ext cx="1083960" cy="3169080"/>
            </a:xfrm>
            <a:custGeom>
              <a:avLst/>
              <a:gdLst/>
              <a:ahLst/>
              <a:cxnLst/>
              <a:rect l="l" t="t" r="r" b="b"/>
              <a:pathLst>
                <a:path w="1085215" h="3167379">
                  <a:moveTo>
                    <a:pt x="1084780" y="0"/>
                  </a:moveTo>
                  <a:lnTo>
                    <a:pt x="1076015" y="52158"/>
                  </a:lnTo>
                  <a:lnTo>
                    <a:pt x="1066428" y="104115"/>
                  </a:lnTo>
                  <a:lnTo>
                    <a:pt x="1056021" y="155858"/>
                  </a:lnTo>
                  <a:lnTo>
                    <a:pt x="1044798" y="207374"/>
                  </a:lnTo>
                  <a:lnTo>
                    <a:pt x="1032760" y="258650"/>
                  </a:lnTo>
                  <a:lnTo>
                    <a:pt x="1019911" y="309675"/>
                  </a:lnTo>
                  <a:lnTo>
                    <a:pt x="1006254" y="360435"/>
                  </a:lnTo>
                  <a:lnTo>
                    <a:pt x="991791" y="410919"/>
                  </a:lnTo>
                  <a:lnTo>
                    <a:pt x="976525" y="461113"/>
                  </a:lnTo>
                  <a:lnTo>
                    <a:pt x="960459" y="511006"/>
                  </a:lnTo>
                  <a:lnTo>
                    <a:pt x="943596" y="560584"/>
                  </a:lnTo>
                  <a:lnTo>
                    <a:pt x="925938" y="609836"/>
                  </a:lnTo>
                  <a:lnTo>
                    <a:pt x="907488" y="658749"/>
                  </a:lnTo>
                  <a:lnTo>
                    <a:pt x="884142" y="717409"/>
                  </a:lnTo>
                  <a:lnTo>
                    <a:pt x="860434" y="773692"/>
                  </a:lnTo>
                  <a:lnTo>
                    <a:pt x="836458" y="827667"/>
                  </a:lnTo>
                  <a:lnTo>
                    <a:pt x="812311" y="879403"/>
                  </a:lnTo>
                  <a:lnTo>
                    <a:pt x="788089" y="928967"/>
                  </a:lnTo>
                  <a:lnTo>
                    <a:pt x="763887" y="976429"/>
                  </a:lnTo>
                  <a:lnTo>
                    <a:pt x="739800" y="1021857"/>
                  </a:lnTo>
                  <a:lnTo>
                    <a:pt x="715926" y="1065320"/>
                  </a:lnTo>
                  <a:lnTo>
                    <a:pt x="692359" y="1106887"/>
                  </a:lnTo>
                  <a:lnTo>
                    <a:pt x="669196" y="1146625"/>
                  </a:lnTo>
                  <a:lnTo>
                    <a:pt x="646533" y="1184603"/>
                  </a:lnTo>
                  <a:lnTo>
                    <a:pt x="624464" y="1220891"/>
                  </a:lnTo>
                  <a:lnTo>
                    <a:pt x="582495" y="1288669"/>
                  </a:lnTo>
                  <a:lnTo>
                    <a:pt x="539014" y="1357123"/>
                  </a:lnTo>
                  <a:lnTo>
                    <a:pt x="498381" y="1418594"/>
                  </a:lnTo>
                  <a:lnTo>
                    <a:pt x="460437" y="1473747"/>
                  </a:lnTo>
                  <a:lnTo>
                    <a:pt x="425020" y="1523252"/>
                  </a:lnTo>
                  <a:lnTo>
                    <a:pt x="391971" y="1567774"/>
                  </a:lnTo>
                  <a:lnTo>
                    <a:pt x="361130" y="1607981"/>
                  </a:lnTo>
                  <a:lnTo>
                    <a:pt x="332337" y="1644541"/>
                  </a:lnTo>
                  <a:lnTo>
                    <a:pt x="256647" y="1739010"/>
                  </a:lnTo>
                  <a:lnTo>
                    <a:pt x="234446" y="1767654"/>
                  </a:lnTo>
                  <a:lnTo>
                    <a:pt x="193630" y="1824678"/>
                  </a:lnTo>
                  <a:lnTo>
                    <a:pt x="156526" y="1885799"/>
                  </a:lnTo>
                  <a:lnTo>
                    <a:pt x="121856" y="1956357"/>
                  </a:lnTo>
                  <a:lnTo>
                    <a:pt x="105033" y="1996843"/>
                  </a:lnTo>
                  <a:lnTo>
                    <a:pt x="88338" y="2041690"/>
                  </a:lnTo>
                  <a:lnTo>
                    <a:pt x="69138" y="2098135"/>
                  </a:lnTo>
                  <a:lnTo>
                    <a:pt x="47047" y="2172814"/>
                  </a:lnTo>
                  <a:lnTo>
                    <a:pt x="36066" y="2216510"/>
                  </a:lnTo>
                  <a:lnTo>
                    <a:pt x="25739" y="2264189"/>
                  </a:lnTo>
                  <a:lnTo>
                    <a:pt x="16526" y="2315658"/>
                  </a:lnTo>
                  <a:lnTo>
                    <a:pt x="8886" y="2370725"/>
                  </a:lnTo>
                  <a:lnTo>
                    <a:pt x="3279" y="2429197"/>
                  </a:lnTo>
                  <a:lnTo>
                    <a:pt x="164" y="2490883"/>
                  </a:lnTo>
                  <a:lnTo>
                    <a:pt x="0" y="2555590"/>
                  </a:lnTo>
                  <a:lnTo>
                    <a:pt x="3245" y="2623127"/>
                  </a:lnTo>
                  <a:lnTo>
                    <a:pt x="10360" y="2693301"/>
                  </a:lnTo>
                  <a:lnTo>
                    <a:pt x="17881" y="2743260"/>
                  </a:lnTo>
                  <a:lnTo>
                    <a:pt x="27250" y="2792740"/>
                  </a:lnTo>
                  <a:lnTo>
                    <a:pt x="38446" y="2841680"/>
                  </a:lnTo>
                  <a:lnTo>
                    <a:pt x="51449" y="2890017"/>
                  </a:lnTo>
                  <a:lnTo>
                    <a:pt x="66240" y="2937690"/>
                  </a:lnTo>
                  <a:lnTo>
                    <a:pt x="82799" y="2984636"/>
                  </a:lnTo>
                  <a:lnTo>
                    <a:pt x="101106" y="3030794"/>
                  </a:lnTo>
                  <a:lnTo>
                    <a:pt x="121141" y="3076102"/>
                  </a:lnTo>
                  <a:lnTo>
                    <a:pt x="142884" y="3120498"/>
                  </a:lnTo>
                  <a:lnTo>
                    <a:pt x="166316" y="3163920"/>
                  </a:lnTo>
                  <a:lnTo>
                    <a:pt x="1084780" y="3166853"/>
                  </a:lnTo>
                  <a:lnTo>
                    <a:pt x="1084780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uk-UA"/>
            </a:p>
          </p:txBody>
        </p:sp>
        <p:pic>
          <p:nvPicPr>
            <p:cNvPr id="430" name="object 11"/>
            <p:cNvPicPr/>
            <p:nvPr/>
          </p:nvPicPr>
          <p:blipFill>
            <a:blip r:embed="rId5"/>
            <a:stretch/>
          </p:blipFill>
          <p:spPr>
            <a:xfrm>
              <a:off x="7697520" y="2745720"/>
              <a:ext cx="1443240" cy="411768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431" name="object 12"/>
            <p:cNvSpPr/>
            <p:nvPr/>
          </p:nvSpPr>
          <p:spPr>
            <a:xfrm>
              <a:off x="7789320" y="2993040"/>
              <a:ext cx="1352520" cy="3871080"/>
            </a:xfrm>
            <a:custGeom>
              <a:avLst/>
              <a:gdLst/>
              <a:ahLst/>
              <a:cxnLst/>
              <a:rect l="l" t="t" r="r" b="b"/>
              <a:pathLst>
                <a:path w="1353820" h="3868420">
                  <a:moveTo>
                    <a:pt x="211545" y="3867831"/>
                  </a:moveTo>
                  <a:lnTo>
                    <a:pt x="188488" y="3825662"/>
                  </a:lnTo>
                  <a:lnTo>
                    <a:pt x="166689" y="3782753"/>
                  </a:lnTo>
                  <a:lnTo>
                    <a:pt x="146159" y="3739140"/>
                  </a:lnTo>
                  <a:lnTo>
                    <a:pt x="126911" y="3694858"/>
                  </a:lnTo>
                  <a:lnTo>
                    <a:pt x="108957" y="3649943"/>
                  </a:lnTo>
                  <a:lnTo>
                    <a:pt x="92311" y="3604430"/>
                  </a:lnTo>
                  <a:lnTo>
                    <a:pt x="76983" y="3558355"/>
                  </a:lnTo>
                  <a:lnTo>
                    <a:pt x="62988" y="3511753"/>
                  </a:lnTo>
                  <a:lnTo>
                    <a:pt x="50336" y="3464660"/>
                  </a:lnTo>
                  <a:lnTo>
                    <a:pt x="39042" y="3417111"/>
                  </a:lnTo>
                  <a:lnTo>
                    <a:pt x="29117" y="3369142"/>
                  </a:lnTo>
                  <a:lnTo>
                    <a:pt x="20574" y="3320789"/>
                  </a:lnTo>
                  <a:lnTo>
                    <a:pt x="13425" y="3272087"/>
                  </a:lnTo>
                  <a:lnTo>
                    <a:pt x="6088" y="3203869"/>
                  </a:lnTo>
                  <a:lnTo>
                    <a:pt x="1700" y="3137569"/>
                  </a:lnTo>
                  <a:lnTo>
                    <a:pt x="0" y="3073295"/>
                  </a:lnTo>
                  <a:lnTo>
                    <a:pt x="726" y="3011156"/>
                  </a:lnTo>
                  <a:lnTo>
                    <a:pt x="3619" y="2951261"/>
                  </a:lnTo>
                  <a:lnTo>
                    <a:pt x="8419" y="2893719"/>
                  </a:lnTo>
                  <a:lnTo>
                    <a:pt x="14863" y="2838639"/>
                  </a:lnTo>
                  <a:lnTo>
                    <a:pt x="22693" y="2786130"/>
                  </a:lnTo>
                  <a:lnTo>
                    <a:pt x="31647" y="2736301"/>
                  </a:lnTo>
                  <a:lnTo>
                    <a:pt x="41464" y="2689261"/>
                  </a:lnTo>
                  <a:lnTo>
                    <a:pt x="51885" y="2645118"/>
                  </a:lnTo>
                  <a:lnTo>
                    <a:pt x="62648" y="2603982"/>
                  </a:lnTo>
                  <a:lnTo>
                    <a:pt x="73494" y="2565961"/>
                  </a:lnTo>
                  <a:lnTo>
                    <a:pt x="94389" y="2499701"/>
                  </a:lnTo>
                  <a:lnTo>
                    <a:pt x="112485" y="2447209"/>
                  </a:lnTo>
                  <a:lnTo>
                    <a:pt x="129268" y="2401794"/>
                  </a:lnTo>
                  <a:lnTo>
                    <a:pt x="146126" y="2359947"/>
                  </a:lnTo>
                  <a:lnTo>
                    <a:pt x="163159" y="2321249"/>
                  </a:lnTo>
                  <a:lnTo>
                    <a:pt x="180468" y="2285281"/>
                  </a:lnTo>
                  <a:lnTo>
                    <a:pt x="216319" y="2219862"/>
                  </a:lnTo>
                  <a:lnTo>
                    <a:pt x="254485" y="2160335"/>
                  </a:lnTo>
                  <a:lnTo>
                    <a:pt x="295773" y="2103351"/>
                  </a:lnTo>
                  <a:lnTo>
                    <a:pt x="340989" y="2045556"/>
                  </a:lnTo>
                  <a:lnTo>
                    <a:pt x="365323" y="2015307"/>
                  </a:lnTo>
                  <a:lnTo>
                    <a:pt x="390942" y="1983599"/>
                  </a:lnTo>
                  <a:lnTo>
                    <a:pt x="417947" y="1950013"/>
                  </a:lnTo>
                  <a:lnTo>
                    <a:pt x="446438" y="1914129"/>
                  </a:lnTo>
                  <a:lnTo>
                    <a:pt x="476517" y="1875529"/>
                  </a:lnTo>
                  <a:lnTo>
                    <a:pt x="508284" y="1833793"/>
                  </a:lnTo>
                  <a:lnTo>
                    <a:pt x="541841" y="1788504"/>
                  </a:lnTo>
                  <a:lnTo>
                    <a:pt x="577287" y="1739240"/>
                  </a:lnTo>
                  <a:lnTo>
                    <a:pt x="614725" y="1685585"/>
                  </a:lnTo>
                  <a:lnTo>
                    <a:pt x="654254" y="1627118"/>
                  </a:lnTo>
                  <a:lnTo>
                    <a:pt x="695976" y="1563421"/>
                  </a:lnTo>
                  <a:lnTo>
                    <a:pt x="739992" y="1494074"/>
                  </a:lnTo>
                  <a:lnTo>
                    <a:pt x="760239" y="1461624"/>
                  </a:lnTo>
                  <a:lnTo>
                    <a:pt x="781106" y="1427999"/>
                  </a:lnTo>
                  <a:lnTo>
                    <a:pt x="802536" y="1393158"/>
                  </a:lnTo>
                  <a:lnTo>
                    <a:pt x="824471" y="1357060"/>
                  </a:lnTo>
                  <a:lnTo>
                    <a:pt x="846855" y="1319665"/>
                  </a:lnTo>
                  <a:lnTo>
                    <a:pt x="869630" y="1280931"/>
                  </a:lnTo>
                  <a:lnTo>
                    <a:pt x="892740" y="1240817"/>
                  </a:lnTo>
                  <a:lnTo>
                    <a:pt x="916126" y="1199282"/>
                  </a:lnTo>
                  <a:lnTo>
                    <a:pt x="939731" y="1156286"/>
                  </a:lnTo>
                  <a:lnTo>
                    <a:pt x="963499" y="1111787"/>
                  </a:lnTo>
                  <a:lnTo>
                    <a:pt x="987371" y="1065744"/>
                  </a:lnTo>
                  <a:lnTo>
                    <a:pt x="1011292" y="1018116"/>
                  </a:lnTo>
                  <a:lnTo>
                    <a:pt x="1035203" y="968862"/>
                  </a:lnTo>
                  <a:lnTo>
                    <a:pt x="1059048" y="917941"/>
                  </a:lnTo>
                  <a:lnTo>
                    <a:pt x="1082768" y="865313"/>
                  </a:lnTo>
                  <a:lnTo>
                    <a:pt x="1106308" y="810935"/>
                  </a:lnTo>
                  <a:lnTo>
                    <a:pt x="1129609" y="754767"/>
                  </a:lnTo>
                  <a:lnTo>
                    <a:pt x="1152615" y="696768"/>
                  </a:lnTo>
                  <a:lnTo>
                    <a:pt x="1170611" y="649441"/>
                  </a:lnTo>
                  <a:lnTo>
                    <a:pt x="1188023" y="601863"/>
                  </a:lnTo>
                  <a:lnTo>
                    <a:pt x="1204847" y="554039"/>
                  </a:lnTo>
                  <a:lnTo>
                    <a:pt x="1221084" y="505979"/>
                  </a:lnTo>
                  <a:lnTo>
                    <a:pt x="1236729" y="457688"/>
                  </a:lnTo>
                  <a:lnTo>
                    <a:pt x="1251781" y="409173"/>
                  </a:lnTo>
                  <a:lnTo>
                    <a:pt x="1266239" y="360442"/>
                  </a:lnTo>
                  <a:lnTo>
                    <a:pt x="1280100" y="311502"/>
                  </a:lnTo>
                  <a:lnTo>
                    <a:pt x="1293362" y="262359"/>
                  </a:lnTo>
                  <a:lnTo>
                    <a:pt x="1306023" y="213020"/>
                  </a:lnTo>
                  <a:lnTo>
                    <a:pt x="1318082" y="163493"/>
                  </a:lnTo>
                  <a:lnTo>
                    <a:pt x="1329535" y="113784"/>
                  </a:lnTo>
                  <a:lnTo>
                    <a:pt x="1340382" y="63900"/>
                  </a:lnTo>
                  <a:lnTo>
                    <a:pt x="1350619" y="13849"/>
                  </a:lnTo>
                  <a:lnTo>
                    <a:pt x="1353275" y="0"/>
                  </a:lnTo>
                </a:path>
              </a:pathLst>
            </a:custGeom>
            <a:noFill/>
            <a:ln w="18288">
              <a:solidFill>
                <a:srgbClr val="8080EF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uk-UA"/>
            </a:p>
          </p:txBody>
        </p:sp>
        <p:pic>
          <p:nvPicPr>
            <p:cNvPr id="432" name="object 13"/>
            <p:cNvPicPr/>
            <p:nvPr/>
          </p:nvPicPr>
          <p:blipFill>
            <a:blip r:embed="rId6"/>
            <a:stretch/>
          </p:blipFill>
          <p:spPr>
            <a:xfrm>
              <a:off x="0" y="0"/>
              <a:ext cx="3198600" cy="183564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433" name="object 14"/>
            <p:cNvSpPr/>
            <p:nvPr/>
          </p:nvSpPr>
          <p:spPr>
            <a:xfrm>
              <a:off x="0" y="27360"/>
              <a:ext cx="3097800" cy="1713960"/>
            </a:xfrm>
            <a:custGeom>
              <a:avLst/>
              <a:gdLst/>
              <a:ahLst/>
              <a:cxnLst/>
              <a:rect l="l" t="t" r="r" b="b"/>
              <a:pathLst>
                <a:path w="3100070" h="1713230">
                  <a:moveTo>
                    <a:pt x="0" y="1449832"/>
                  </a:moveTo>
                  <a:lnTo>
                    <a:pt x="38633" y="1483582"/>
                  </a:lnTo>
                  <a:lnTo>
                    <a:pt x="78059" y="1515131"/>
                  </a:lnTo>
                  <a:lnTo>
                    <a:pt x="118233" y="1544456"/>
                  </a:lnTo>
                  <a:lnTo>
                    <a:pt x="159110" y="1571532"/>
                  </a:lnTo>
                  <a:lnTo>
                    <a:pt x="200643" y="1596339"/>
                  </a:lnTo>
                  <a:lnTo>
                    <a:pt x="242787" y="1618851"/>
                  </a:lnTo>
                  <a:lnTo>
                    <a:pt x="285498" y="1639048"/>
                  </a:lnTo>
                  <a:lnTo>
                    <a:pt x="328728" y="1656905"/>
                  </a:lnTo>
                  <a:lnTo>
                    <a:pt x="372433" y="1672400"/>
                  </a:lnTo>
                  <a:lnTo>
                    <a:pt x="416568" y="1685510"/>
                  </a:lnTo>
                  <a:lnTo>
                    <a:pt x="461086" y="1696212"/>
                  </a:lnTo>
                  <a:lnTo>
                    <a:pt x="525008" y="1706811"/>
                  </a:lnTo>
                  <a:lnTo>
                    <a:pt x="586714" y="1712108"/>
                  </a:lnTo>
                  <a:lnTo>
                    <a:pt x="646054" y="1712681"/>
                  </a:lnTo>
                  <a:lnTo>
                    <a:pt x="702877" y="1709111"/>
                  </a:lnTo>
                  <a:lnTo>
                    <a:pt x="757032" y="1701978"/>
                  </a:lnTo>
                  <a:lnTo>
                    <a:pt x="808368" y="1691859"/>
                  </a:lnTo>
                  <a:lnTo>
                    <a:pt x="856735" y="1679336"/>
                  </a:lnTo>
                  <a:lnTo>
                    <a:pt x="901982" y="1664988"/>
                  </a:lnTo>
                  <a:lnTo>
                    <a:pt x="943957" y="1649394"/>
                  </a:lnTo>
                  <a:lnTo>
                    <a:pt x="982510" y="1633134"/>
                  </a:lnTo>
                  <a:lnTo>
                    <a:pt x="1017491" y="1616787"/>
                  </a:lnTo>
                  <a:lnTo>
                    <a:pt x="1076131" y="1586151"/>
                  </a:lnTo>
                  <a:lnTo>
                    <a:pt x="1137703" y="1550258"/>
                  </a:lnTo>
                  <a:lnTo>
                    <a:pt x="1172664" y="1527371"/>
                  </a:lnTo>
                  <a:lnTo>
                    <a:pt x="1204793" y="1504197"/>
                  </a:lnTo>
                  <a:lnTo>
                    <a:pt x="1262240" y="1456340"/>
                  </a:lnTo>
                  <a:lnTo>
                    <a:pt x="1313412" y="1405382"/>
                  </a:lnTo>
                  <a:lnTo>
                    <a:pt x="1361677" y="1350021"/>
                  </a:lnTo>
                  <a:lnTo>
                    <a:pt x="1385773" y="1320282"/>
                  </a:lnTo>
                  <a:lnTo>
                    <a:pt x="1410404" y="1288954"/>
                  </a:lnTo>
                  <a:lnTo>
                    <a:pt x="1435994" y="1255874"/>
                  </a:lnTo>
                  <a:lnTo>
                    <a:pt x="1462962" y="1220878"/>
                  </a:lnTo>
                  <a:lnTo>
                    <a:pt x="1491729" y="1183804"/>
                  </a:lnTo>
                  <a:lnTo>
                    <a:pt x="1522717" y="1144490"/>
                  </a:lnTo>
                  <a:lnTo>
                    <a:pt x="1556347" y="1102772"/>
                  </a:lnTo>
                  <a:lnTo>
                    <a:pt x="1593040" y="1058486"/>
                  </a:lnTo>
                  <a:lnTo>
                    <a:pt x="1633216" y="1011472"/>
                  </a:lnTo>
                  <a:lnTo>
                    <a:pt x="1677298" y="961565"/>
                  </a:lnTo>
                  <a:lnTo>
                    <a:pt x="1725705" y="908603"/>
                  </a:lnTo>
                  <a:lnTo>
                    <a:pt x="1778859" y="852422"/>
                  </a:lnTo>
                  <a:lnTo>
                    <a:pt x="1837182" y="792861"/>
                  </a:lnTo>
                  <a:lnTo>
                    <a:pt x="1865510" y="764484"/>
                  </a:lnTo>
                  <a:lnTo>
                    <a:pt x="1894993" y="735143"/>
                  </a:lnTo>
                  <a:lnTo>
                    <a:pt x="1925676" y="704939"/>
                  </a:lnTo>
                  <a:lnTo>
                    <a:pt x="1957605" y="673973"/>
                  </a:lnTo>
                  <a:lnTo>
                    <a:pt x="1990825" y="642346"/>
                  </a:lnTo>
                  <a:lnTo>
                    <a:pt x="2025379" y="610159"/>
                  </a:lnTo>
                  <a:lnTo>
                    <a:pt x="2061314" y="577514"/>
                  </a:lnTo>
                  <a:lnTo>
                    <a:pt x="2098674" y="544512"/>
                  </a:lnTo>
                  <a:lnTo>
                    <a:pt x="2137505" y="511254"/>
                  </a:lnTo>
                  <a:lnTo>
                    <a:pt x="2177852" y="477841"/>
                  </a:lnTo>
                  <a:lnTo>
                    <a:pt x="2219758" y="444374"/>
                  </a:lnTo>
                  <a:lnTo>
                    <a:pt x="2263270" y="410956"/>
                  </a:lnTo>
                  <a:lnTo>
                    <a:pt x="2308433" y="377686"/>
                  </a:lnTo>
                  <a:lnTo>
                    <a:pt x="2355291" y="344666"/>
                  </a:lnTo>
                  <a:lnTo>
                    <a:pt x="2403890" y="311997"/>
                  </a:lnTo>
                  <a:lnTo>
                    <a:pt x="2454275" y="279781"/>
                  </a:lnTo>
                  <a:lnTo>
                    <a:pt x="2498780" y="252695"/>
                  </a:lnTo>
                  <a:lnTo>
                    <a:pt x="2543571" y="226687"/>
                  </a:lnTo>
                  <a:lnTo>
                    <a:pt x="2588638" y="201759"/>
                  </a:lnTo>
                  <a:lnTo>
                    <a:pt x="2633972" y="177916"/>
                  </a:lnTo>
                  <a:lnTo>
                    <a:pt x="2679562" y="155162"/>
                  </a:lnTo>
                  <a:lnTo>
                    <a:pt x="2725399" y="133500"/>
                  </a:lnTo>
                  <a:lnTo>
                    <a:pt x="2771473" y="112934"/>
                  </a:lnTo>
                  <a:lnTo>
                    <a:pt x="2817774" y="93469"/>
                  </a:lnTo>
                  <a:lnTo>
                    <a:pt x="2864294" y="75108"/>
                  </a:lnTo>
                  <a:lnTo>
                    <a:pt x="2911021" y="57854"/>
                  </a:lnTo>
                  <a:lnTo>
                    <a:pt x="2957946" y="41713"/>
                  </a:lnTo>
                  <a:lnTo>
                    <a:pt x="3005061" y="26688"/>
                  </a:lnTo>
                  <a:lnTo>
                    <a:pt x="3052353" y="12782"/>
                  </a:lnTo>
                  <a:lnTo>
                    <a:pt x="3099816" y="0"/>
                  </a:lnTo>
                </a:path>
              </a:pathLst>
            </a:custGeom>
            <a:noFill/>
            <a:ln w="18288">
              <a:solidFill>
                <a:srgbClr val="F95252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uk-UA"/>
            </a:p>
          </p:txBody>
        </p:sp>
        <p:pic>
          <p:nvPicPr>
            <p:cNvPr id="434" name="object 15"/>
            <p:cNvPicPr/>
            <p:nvPr/>
          </p:nvPicPr>
          <p:blipFill>
            <a:blip r:embed="rId7"/>
            <a:stretch/>
          </p:blipFill>
          <p:spPr>
            <a:xfrm>
              <a:off x="0" y="0"/>
              <a:ext cx="3515400" cy="165852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435" name="object 16"/>
            <p:cNvSpPr/>
            <p:nvPr/>
          </p:nvSpPr>
          <p:spPr>
            <a:xfrm>
              <a:off x="0" y="6480"/>
              <a:ext cx="3335760" cy="1481760"/>
            </a:xfrm>
            <a:custGeom>
              <a:avLst/>
              <a:gdLst/>
              <a:ahLst/>
              <a:cxnLst/>
              <a:rect l="l" t="t" r="r" b="b"/>
              <a:pathLst>
                <a:path w="3337560" h="1481455">
                  <a:moveTo>
                    <a:pt x="3337540" y="0"/>
                  </a:moveTo>
                  <a:lnTo>
                    <a:pt x="0" y="0"/>
                  </a:lnTo>
                  <a:lnTo>
                    <a:pt x="3090" y="1253871"/>
                  </a:lnTo>
                  <a:lnTo>
                    <a:pt x="44650" y="1283031"/>
                  </a:lnTo>
                  <a:lnTo>
                    <a:pt x="87062" y="1310298"/>
                  </a:lnTo>
                  <a:lnTo>
                    <a:pt x="130278" y="1335650"/>
                  </a:lnTo>
                  <a:lnTo>
                    <a:pt x="174248" y="1359065"/>
                  </a:lnTo>
                  <a:lnTo>
                    <a:pt x="218924" y="1380521"/>
                  </a:lnTo>
                  <a:lnTo>
                    <a:pt x="264258" y="1399994"/>
                  </a:lnTo>
                  <a:lnTo>
                    <a:pt x="310200" y="1417463"/>
                  </a:lnTo>
                  <a:lnTo>
                    <a:pt x="356702" y="1432906"/>
                  </a:lnTo>
                  <a:lnTo>
                    <a:pt x="403714" y="1446299"/>
                  </a:lnTo>
                  <a:lnTo>
                    <a:pt x="451189" y="1457621"/>
                  </a:lnTo>
                  <a:lnTo>
                    <a:pt x="499078" y="1466850"/>
                  </a:lnTo>
                  <a:lnTo>
                    <a:pt x="567840" y="1476034"/>
                  </a:lnTo>
                  <a:lnTo>
                    <a:pt x="634218" y="1480628"/>
                  </a:lnTo>
                  <a:lnTo>
                    <a:pt x="698051" y="1481132"/>
                  </a:lnTo>
                  <a:lnTo>
                    <a:pt x="759176" y="1478049"/>
                  </a:lnTo>
                  <a:lnTo>
                    <a:pt x="817430" y="1471880"/>
                  </a:lnTo>
                  <a:lnTo>
                    <a:pt x="872652" y="1463127"/>
                  </a:lnTo>
                  <a:lnTo>
                    <a:pt x="924680" y="1452292"/>
                  </a:lnTo>
                  <a:lnTo>
                    <a:pt x="973351" y="1439877"/>
                  </a:lnTo>
                  <a:lnTo>
                    <a:pt x="1018503" y="1426383"/>
                  </a:lnTo>
                  <a:lnTo>
                    <a:pt x="1059974" y="1412312"/>
                  </a:lnTo>
                  <a:lnTo>
                    <a:pt x="1097602" y="1398166"/>
                  </a:lnTo>
                  <a:lnTo>
                    <a:pt x="1160680" y="1371656"/>
                  </a:lnTo>
                  <a:lnTo>
                    <a:pt x="1226903" y="1340616"/>
                  </a:lnTo>
                  <a:lnTo>
                    <a:pt x="1264504" y="1320828"/>
                  </a:lnTo>
                  <a:lnTo>
                    <a:pt x="1299061" y="1300791"/>
                  </a:lnTo>
                  <a:lnTo>
                    <a:pt x="1360853" y="1259410"/>
                  </a:lnTo>
                  <a:lnTo>
                    <a:pt x="1415901" y="1215345"/>
                  </a:lnTo>
                  <a:lnTo>
                    <a:pt x="1467827" y="1167472"/>
                  </a:lnTo>
                  <a:lnTo>
                    <a:pt x="1520253" y="1114663"/>
                  </a:lnTo>
                  <a:lnTo>
                    <a:pt x="1607754" y="1023732"/>
                  </a:lnTo>
                  <a:lnTo>
                    <a:pt x="1641095" y="989734"/>
                  </a:lnTo>
                  <a:lnTo>
                    <a:pt x="1677277" y="953658"/>
                  </a:lnTo>
                  <a:lnTo>
                    <a:pt x="1716754" y="915363"/>
                  </a:lnTo>
                  <a:lnTo>
                    <a:pt x="1759979" y="874708"/>
                  </a:lnTo>
                  <a:lnTo>
                    <a:pt x="1807403" y="831552"/>
                  </a:lnTo>
                  <a:lnTo>
                    <a:pt x="1859480" y="785755"/>
                  </a:lnTo>
                  <a:lnTo>
                    <a:pt x="1916662" y="737175"/>
                  </a:lnTo>
                  <a:lnTo>
                    <a:pt x="1979402" y="685673"/>
                  </a:lnTo>
                  <a:lnTo>
                    <a:pt x="2041540" y="635789"/>
                  </a:lnTo>
                  <a:lnTo>
                    <a:pt x="2074528" y="609679"/>
                  </a:lnTo>
                  <a:lnTo>
                    <a:pt x="2108861" y="582906"/>
                  </a:lnTo>
                  <a:lnTo>
                    <a:pt x="2144586" y="555558"/>
                  </a:lnTo>
                  <a:lnTo>
                    <a:pt x="2181751" y="527724"/>
                  </a:lnTo>
                  <a:lnTo>
                    <a:pt x="2220405" y="499491"/>
                  </a:lnTo>
                  <a:lnTo>
                    <a:pt x="2260596" y="470947"/>
                  </a:lnTo>
                  <a:lnTo>
                    <a:pt x="2302372" y="442180"/>
                  </a:lnTo>
                  <a:lnTo>
                    <a:pt x="2345781" y="413277"/>
                  </a:lnTo>
                  <a:lnTo>
                    <a:pt x="2390872" y="384327"/>
                  </a:lnTo>
                  <a:lnTo>
                    <a:pt x="2437692" y="355417"/>
                  </a:lnTo>
                  <a:lnTo>
                    <a:pt x="2486290" y="326635"/>
                  </a:lnTo>
                  <a:lnTo>
                    <a:pt x="2536713" y="298068"/>
                  </a:lnTo>
                  <a:lnTo>
                    <a:pt x="2589011" y="269806"/>
                  </a:lnTo>
                  <a:lnTo>
                    <a:pt x="2643231" y="241935"/>
                  </a:lnTo>
                  <a:lnTo>
                    <a:pt x="2687895" y="220062"/>
                  </a:lnTo>
                  <a:lnTo>
                    <a:pt x="2732828" y="198999"/>
                  </a:lnTo>
                  <a:lnTo>
                    <a:pt x="2778021" y="178746"/>
                  </a:lnTo>
                  <a:lnTo>
                    <a:pt x="2823466" y="159308"/>
                  </a:lnTo>
                  <a:lnTo>
                    <a:pt x="2869155" y="140687"/>
                  </a:lnTo>
                  <a:lnTo>
                    <a:pt x="2915078" y="122886"/>
                  </a:lnTo>
                  <a:lnTo>
                    <a:pt x="2961228" y="105906"/>
                  </a:lnTo>
                  <a:lnTo>
                    <a:pt x="3007595" y="89752"/>
                  </a:lnTo>
                  <a:lnTo>
                    <a:pt x="3054172" y="74426"/>
                  </a:lnTo>
                  <a:lnTo>
                    <a:pt x="3100949" y="59929"/>
                  </a:lnTo>
                  <a:lnTo>
                    <a:pt x="3147918" y="46266"/>
                  </a:lnTo>
                  <a:lnTo>
                    <a:pt x="3195070" y="33439"/>
                  </a:lnTo>
                  <a:lnTo>
                    <a:pt x="3242397" y="21450"/>
                  </a:lnTo>
                  <a:lnTo>
                    <a:pt x="3289890" y="10303"/>
                  </a:lnTo>
                  <a:lnTo>
                    <a:pt x="3337540" y="0"/>
                  </a:lnTo>
                  <a:close/>
                </a:path>
              </a:pathLst>
            </a:custGeom>
            <a:solidFill>
              <a:srgbClr val="9999CC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uk-UA"/>
            </a:p>
          </p:txBody>
        </p:sp>
        <p:pic>
          <p:nvPicPr>
            <p:cNvPr id="436" name="object 17"/>
            <p:cNvPicPr/>
            <p:nvPr/>
          </p:nvPicPr>
          <p:blipFill>
            <a:blip r:embed="rId8"/>
            <a:stretch/>
          </p:blipFill>
          <p:spPr>
            <a:xfrm>
              <a:off x="2880" y="0"/>
              <a:ext cx="9135000" cy="6857280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437" name="PlaceHolder 1"/>
          <p:cNvSpPr>
            <a:spLocks noGrp="1"/>
          </p:cNvSpPr>
          <p:nvPr>
            <p:ph type="title"/>
          </p:nvPr>
        </p:nvSpPr>
        <p:spPr>
          <a:xfrm>
            <a:off x="462240" y="209520"/>
            <a:ext cx="8255160" cy="1157040"/>
          </a:xfrm>
          <a:prstGeom prst="rect">
            <a:avLst/>
          </a:prstGeom>
          <a:noFill/>
          <a:ln w="0">
            <a:noFill/>
          </a:ln>
        </p:spPr>
        <p:txBody>
          <a:bodyPr lIns="0" tIns="12600" rIns="0" bIns="0" anchor="t">
            <a:noAutofit/>
          </a:bodyPr>
          <a:lstStyle/>
          <a:p>
            <a:pPr marL="12600" algn="ctr">
              <a:lnSpc>
                <a:spcPct val="100000"/>
              </a:lnSpc>
              <a:spcBef>
                <a:spcPts val="99"/>
              </a:spcBef>
              <a:tabLst>
                <a:tab pos="3004920" algn="l"/>
              </a:tabLst>
            </a:pPr>
            <a:r>
              <a:rPr lang="uk-UA" sz="2400" b="1" strike="noStrike" spc="-12" dirty="0">
                <a:solidFill>
                  <a:srgbClr val="002BC0"/>
                </a:solidFill>
                <a:latin typeface="Verdana"/>
                <a:ea typeface="DejaVu Sans"/>
              </a:rPr>
              <a:t>Всеукраїнський</a:t>
            </a:r>
            <a:r>
              <a:rPr lang="uk-UA" sz="2400" b="1" strike="noStrike" spc="-1" dirty="0">
                <a:solidFill>
                  <a:srgbClr val="002BC0"/>
                </a:solidFill>
                <a:latin typeface="Verdana"/>
                <a:ea typeface="DejaVu Sans"/>
              </a:rPr>
              <a:t>	науково-педагогічний</a:t>
            </a:r>
            <a:r>
              <a:rPr lang="uk-UA" sz="2400" b="1" strike="noStrike" spc="-80" dirty="0">
                <a:solidFill>
                  <a:srgbClr val="002BC0"/>
                </a:solidFill>
                <a:latin typeface="Verdana"/>
                <a:ea typeface="DejaVu Sans"/>
              </a:rPr>
              <a:t> </a:t>
            </a:r>
            <a:r>
              <a:rPr lang="uk-UA" sz="2400" b="1" strike="noStrike" spc="-12" dirty="0">
                <a:solidFill>
                  <a:srgbClr val="002BC0"/>
                </a:solidFill>
                <a:latin typeface="Verdana"/>
                <a:ea typeface="DejaVu Sans"/>
              </a:rPr>
              <a:t>проєкт</a:t>
            </a:r>
            <a:r>
              <a:rPr dirty="0"/>
              <a:t/>
            </a:r>
            <a:br>
              <a:rPr dirty="0"/>
            </a:br>
            <a:r>
              <a:rPr lang="uk-UA" sz="2400" b="1" strike="noStrike" spc="-1" dirty="0">
                <a:solidFill>
                  <a:srgbClr val="002BC0"/>
                </a:solidFill>
                <a:latin typeface="Verdana"/>
                <a:ea typeface="DejaVu Sans"/>
              </a:rPr>
              <a:t>«Інтелект</a:t>
            </a:r>
            <a:r>
              <a:rPr lang="uk-UA" sz="2400" b="1" strike="noStrike" spc="-12" dirty="0">
                <a:solidFill>
                  <a:srgbClr val="002BC0"/>
                </a:solidFill>
                <a:latin typeface="Verdana"/>
                <a:ea typeface="DejaVu Sans"/>
              </a:rPr>
              <a:t> України»</a:t>
            </a:r>
            <a:r>
              <a:rPr dirty="0"/>
              <a:t/>
            </a:r>
            <a:br>
              <a:rPr dirty="0"/>
            </a:br>
            <a:endParaRPr lang="uk-UA" sz="2400" b="0" strike="noStrike" spc="-1" dirty="0">
              <a:latin typeface="Arial"/>
            </a:endParaRPr>
          </a:p>
        </p:txBody>
      </p:sp>
      <p:sp>
        <p:nvSpPr>
          <p:cNvPr id="438" name="object 6"/>
          <p:cNvSpPr/>
          <p:nvPr/>
        </p:nvSpPr>
        <p:spPr>
          <a:xfrm>
            <a:off x="50760" y="1267920"/>
            <a:ext cx="8666640" cy="5048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2600" rIns="0" bIns="0" anchor="t">
            <a:spAutoFit/>
          </a:bodyPr>
          <a:lstStyle/>
          <a:p>
            <a:pPr marL="12600" indent="127800" algn="just">
              <a:lnSpc>
                <a:spcPct val="101000"/>
              </a:lnSpc>
              <a:spcBef>
                <a:spcPts val="1466"/>
              </a:spcBef>
              <a:tabLst>
                <a:tab pos="0" algn="l"/>
              </a:tabLst>
            </a:pPr>
            <a:r>
              <a:rPr lang="uk-UA" sz="1800" b="0" strike="noStrike" spc="-35" dirty="0">
                <a:solidFill>
                  <a:srgbClr val="000000"/>
                </a:solidFill>
                <a:latin typeface="Times New Roman"/>
                <a:ea typeface="DejaVu Sans"/>
              </a:rPr>
              <a:t>Науково-</a:t>
            </a:r>
            <a:r>
              <a:rPr lang="uk-UA" sz="18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педагогічний</a:t>
            </a:r>
            <a:r>
              <a:rPr lang="uk-UA" sz="1800" b="0" strike="noStrike" spc="188" dirty="0">
                <a:solidFill>
                  <a:srgbClr val="000000"/>
                </a:solidFill>
                <a:latin typeface="Times New Roman"/>
                <a:ea typeface="DejaVu Sans"/>
              </a:rPr>
              <a:t>  </a:t>
            </a:r>
            <a:r>
              <a:rPr lang="uk-UA" sz="18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проєкт</a:t>
            </a:r>
            <a:r>
              <a:rPr lang="uk-UA" sz="1800" b="0" strike="noStrike" spc="194" dirty="0">
                <a:solidFill>
                  <a:srgbClr val="000000"/>
                </a:solidFill>
                <a:latin typeface="Times New Roman"/>
                <a:ea typeface="DejaVu Sans"/>
              </a:rPr>
              <a:t>  </a:t>
            </a:r>
            <a:r>
              <a:rPr lang="uk-UA" sz="18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«Інтелект</a:t>
            </a:r>
            <a:r>
              <a:rPr lang="uk-UA" sz="1800" b="0" strike="noStrike" spc="188" dirty="0">
                <a:solidFill>
                  <a:srgbClr val="000000"/>
                </a:solidFill>
                <a:latin typeface="Times New Roman"/>
                <a:ea typeface="DejaVu Sans"/>
              </a:rPr>
              <a:t>  </a:t>
            </a:r>
            <a:r>
              <a:rPr lang="uk-UA" sz="18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України»</a:t>
            </a:r>
            <a:r>
              <a:rPr lang="uk-UA" sz="1800" b="0" strike="noStrike" spc="157" dirty="0">
                <a:solidFill>
                  <a:srgbClr val="000000"/>
                </a:solidFill>
                <a:latin typeface="Times New Roman"/>
                <a:ea typeface="DejaVu Sans"/>
              </a:rPr>
              <a:t>  </a:t>
            </a:r>
            <a:r>
              <a:rPr lang="uk-UA" sz="18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працює</a:t>
            </a:r>
            <a:r>
              <a:rPr lang="uk-UA" sz="1800" b="0" strike="noStrike" spc="202" dirty="0">
                <a:solidFill>
                  <a:srgbClr val="000000"/>
                </a:solidFill>
                <a:latin typeface="Times New Roman"/>
                <a:ea typeface="DejaVu Sans"/>
              </a:rPr>
              <a:t>  </a:t>
            </a:r>
            <a:r>
              <a:rPr lang="uk-UA" sz="18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в</a:t>
            </a:r>
            <a:r>
              <a:rPr lang="uk-UA" sz="1800" b="0" strike="noStrike" spc="180" dirty="0">
                <a:solidFill>
                  <a:srgbClr val="000000"/>
                </a:solidFill>
                <a:latin typeface="Times New Roman"/>
                <a:ea typeface="DejaVu Sans"/>
              </a:rPr>
              <a:t>  </a:t>
            </a:r>
            <a:r>
              <a:rPr lang="uk-UA" sz="18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межах</a:t>
            </a:r>
            <a:r>
              <a:rPr lang="uk-UA" sz="1800" b="0" strike="noStrike" spc="182" dirty="0">
                <a:solidFill>
                  <a:srgbClr val="000000"/>
                </a:solidFill>
                <a:latin typeface="Times New Roman"/>
                <a:ea typeface="DejaVu Sans"/>
              </a:rPr>
              <a:t>  </a:t>
            </a:r>
            <a:r>
              <a:rPr lang="uk-UA" sz="1800" b="0" strike="noStrike" spc="-12" dirty="0">
                <a:solidFill>
                  <a:srgbClr val="000000"/>
                </a:solidFill>
                <a:latin typeface="Times New Roman"/>
                <a:ea typeface="DejaVu Sans"/>
              </a:rPr>
              <a:t>нормативно- </a:t>
            </a:r>
            <a:r>
              <a:rPr lang="uk-UA" sz="18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правової</a:t>
            </a:r>
            <a:r>
              <a:rPr lang="uk-UA" sz="1800" b="0" strike="noStrike" spc="143" dirty="0">
                <a:solidFill>
                  <a:srgbClr val="000000"/>
                </a:solidFill>
                <a:latin typeface="Times New Roman"/>
                <a:ea typeface="DejaVu Sans"/>
              </a:rPr>
              <a:t>  </a:t>
            </a:r>
            <a:r>
              <a:rPr lang="uk-UA" sz="18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бази</a:t>
            </a:r>
            <a:r>
              <a:rPr lang="uk-UA" sz="1800" b="0" strike="noStrike" spc="137" dirty="0">
                <a:solidFill>
                  <a:srgbClr val="000000"/>
                </a:solidFill>
                <a:latin typeface="Times New Roman"/>
                <a:ea typeface="DejaVu Sans"/>
              </a:rPr>
              <a:t>  </a:t>
            </a:r>
            <a:r>
              <a:rPr lang="uk-UA" sz="18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України,</a:t>
            </a:r>
            <a:r>
              <a:rPr lang="uk-UA" sz="1800" b="0" strike="noStrike" spc="148" dirty="0">
                <a:solidFill>
                  <a:srgbClr val="000000"/>
                </a:solidFill>
                <a:latin typeface="Times New Roman"/>
                <a:ea typeface="DejaVu Sans"/>
              </a:rPr>
              <a:t>  </a:t>
            </a:r>
            <a:r>
              <a:rPr lang="uk-UA" sz="18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згідно</a:t>
            </a:r>
            <a:r>
              <a:rPr lang="uk-UA" sz="1800" b="0" strike="noStrike" spc="143" dirty="0">
                <a:solidFill>
                  <a:srgbClr val="000000"/>
                </a:solidFill>
                <a:latin typeface="Times New Roman"/>
                <a:ea typeface="DejaVu Sans"/>
              </a:rPr>
              <a:t>  </a:t>
            </a:r>
            <a:r>
              <a:rPr lang="uk-UA" sz="18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з</a:t>
            </a:r>
            <a:r>
              <a:rPr lang="uk-UA" sz="1800" b="0" strike="noStrike" spc="131" dirty="0">
                <a:solidFill>
                  <a:srgbClr val="000000"/>
                </a:solidFill>
                <a:latin typeface="Times New Roman"/>
                <a:ea typeface="DejaVu Sans"/>
              </a:rPr>
              <a:t>  </a:t>
            </a:r>
            <a:r>
              <a:rPr lang="uk-UA" sz="18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чинним</a:t>
            </a:r>
            <a:r>
              <a:rPr lang="uk-UA" sz="1800" b="0" strike="noStrike" spc="123" dirty="0">
                <a:solidFill>
                  <a:srgbClr val="000000"/>
                </a:solidFill>
                <a:latin typeface="Times New Roman"/>
                <a:ea typeface="DejaVu Sans"/>
              </a:rPr>
              <a:t>  </a:t>
            </a:r>
            <a:r>
              <a:rPr lang="uk-UA" sz="18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законодавством.</a:t>
            </a:r>
            <a:r>
              <a:rPr lang="uk-UA" sz="1800" b="0" strike="noStrike" spc="131" dirty="0">
                <a:solidFill>
                  <a:srgbClr val="000000"/>
                </a:solidFill>
                <a:latin typeface="Times New Roman"/>
                <a:ea typeface="DejaVu Sans"/>
              </a:rPr>
              <a:t>  </a:t>
            </a:r>
            <a:r>
              <a:rPr lang="uk-UA" sz="18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Учні</a:t>
            </a:r>
            <a:r>
              <a:rPr lang="uk-UA" sz="1800" b="0" strike="noStrike" spc="128" dirty="0">
                <a:solidFill>
                  <a:srgbClr val="000000"/>
                </a:solidFill>
                <a:latin typeface="Times New Roman"/>
                <a:ea typeface="DejaVu Sans"/>
              </a:rPr>
              <a:t>  </a:t>
            </a:r>
            <a:r>
              <a:rPr lang="uk-UA" sz="1800" b="0" strike="noStrike" spc="-1" dirty="0" err="1">
                <a:solidFill>
                  <a:srgbClr val="000000"/>
                </a:solidFill>
                <a:latin typeface="Times New Roman"/>
                <a:ea typeface="DejaVu Sans"/>
              </a:rPr>
              <a:t>проєктних</a:t>
            </a:r>
            <a:r>
              <a:rPr lang="uk-UA" sz="1800" b="0" strike="noStrike" spc="131" dirty="0">
                <a:solidFill>
                  <a:srgbClr val="000000"/>
                </a:solidFill>
                <a:latin typeface="Times New Roman"/>
                <a:ea typeface="DejaVu Sans"/>
              </a:rPr>
              <a:t>  </a:t>
            </a:r>
            <a:r>
              <a:rPr lang="uk-UA" sz="1800" b="0" strike="noStrike" spc="-12" dirty="0">
                <a:solidFill>
                  <a:srgbClr val="000000"/>
                </a:solidFill>
                <a:latin typeface="Times New Roman"/>
                <a:ea typeface="DejaVu Sans"/>
              </a:rPr>
              <a:t>класів </a:t>
            </a:r>
            <a:r>
              <a:rPr lang="uk-UA" sz="18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навчаються</a:t>
            </a:r>
            <a:r>
              <a:rPr lang="uk-UA" sz="1800" b="0" strike="noStrike" spc="83" dirty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uk-UA" sz="18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за</a:t>
            </a:r>
            <a:r>
              <a:rPr lang="uk-UA" sz="1800" b="0" strike="noStrike" spc="66" dirty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uk-UA" sz="18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спеціально</a:t>
            </a:r>
            <a:r>
              <a:rPr lang="uk-UA" sz="1800" b="0" strike="noStrike" spc="83" dirty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uk-UA" sz="18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розробленими</a:t>
            </a:r>
            <a:r>
              <a:rPr lang="uk-UA" sz="1800" b="0" strike="noStrike" spc="72" dirty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uk-UA" sz="18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навчальними</a:t>
            </a:r>
            <a:r>
              <a:rPr lang="uk-UA" sz="1800" b="0" strike="noStrike" spc="52" dirty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uk-UA" sz="18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планами.</a:t>
            </a:r>
            <a:r>
              <a:rPr lang="uk-UA" sz="1800" b="0" strike="noStrike" spc="77" dirty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uk-UA" sz="18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Навчальні</a:t>
            </a:r>
            <a:r>
              <a:rPr lang="uk-UA" sz="1800" b="0" strike="noStrike" spc="83" dirty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uk-UA" sz="18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програми</a:t>
            </a:r>
            <a:r>
              <a:rPr lang="uk-UA" sz="1800" b="0" strike="noStrike" spc="72" dirty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uk-UA" sz="1800" b="0" strike="noStrike" spc="-26" dirty="0">
                <a:solidFill>
                  <a:srgbClr val="000000"/>
                </a:solidFill>
                <a:latin typeface="Times New Roman"/>
                <a:ea typeface="DejaVu Sans"/>
              </a:rPr>
              <a:t>та </a:t>
            </a:r>
            <a:r>
              <a:rPr lang="uk-UA" sz="18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інші</a:t>
            </a:r>
            <a:r>
              <a:rPr lang="uk-UA" sz="1800" b="0" strike="noStrike" spc="-60" dirty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uk-UA" sz="18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навчальні</a:t>
            </a:r>
            <a:r>
              <a:rPr lang="uk-UA" sz="1800" b="0" strike="noStrike" spc="-26" dirty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uk-UA" sz="18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матеріали</a:t>
            </a:r>
            <a:r>
              <a:rPr lang="uk-UA" sz="1800" b="0" strike="noStrike" spc="-26" dirty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uk-UA" sz="18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мають</a:t>
            </a:r>
            <a:r>
              <a:rPr lang="uk-UA" sz="1800" b="0" strike="noStrike" spc="4" dirty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uk-UA" sz="1800" b="0" strike="noStrike" spc="-12" dirty="0">
                <a:solidFill>
                  <a:srgbClr val="000000"/>
                </a:solidFill>
                <a:latin typeface="Times New Roman"/>
                <a:ea typeface="DejaVu Sans"/>
              </a:rPr>
              <a:t>необхідні</a:t>
            </a:r>
            <a:r>
              <a:rPr lang="uk-UA" sz="1800" b="0" strike="noStrike" spc="-55" dirty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uk-UA" sz="18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грифи</a:t>
            </a:r>
            <a:r>
              <a:rPr lang="uk-UA" sz="1800" b="0" strike="noStrike" spc="-55" dirty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uk-UA" sz="18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Міністерства</a:t>
            </a:r>
            <a:r>
              <a:rPr lang="uk-UA" sz="1800" b="0" strike="noStrike" spc="-60" dirty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uk-UA" sz="18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освіти</a:t>
            </a:r>
            <a:r>
              <a:rPr lang="uk-UA" sz="1800" b="0" strike="noStrike" spc="-32" dirty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uk-UA" sz="18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і</a:t>
            </a:r>
            <a:r>
              <a:rPr lang="uk-UA" sz="1800" b="0" strike="noStrike" spc="-52" dirty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uk-UA" sz="1800" b="0" strike="noStrike" spc="-12" dirty="0">
                <a:solidFill>
                  <a:srgbClr val="000000"/>
                </a:solidFill>
                <a:latin typeface="Times New Roman"/>
                <a:ea typeface="DejaVu Sans"/>
              </a:rPr>
              <a:t>науки</a:t>
            </a:r>
            <a:r>
              <a:rPr lang="uk-UA" sz="1800" b="0" strike="noStrike" spc="4" dirty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uk-UA" sz="1800" b="0" strike="noStrike" spc="-12" dirty="0">
                <a:solidFill>
                  <a:srgbClr val="000000"/>
                </a:solidFill>
                <a:latin typeface="Times New Roman"/>
                <a:ea typeface="DejaVu Sans"/>
              </a:rPr>
              <a:t>України.</a:t>
            </a:r>
            <a:endParaRPr lang="uk-UA" sz="1800" b="0" strike="noStrike" spc="-1" dirty="0">
              <a:latin typeface="Arial"/>
            </a:endParaRPr>
          </a:p>
          <a:p>
            <a:pPr marL="299160" indent="127800" algn="just">
              <a:lnSpc>
                <a:spcPts val="2384"/>
              </a:lnSpc>
              <a:tabLst>
                <a:tab pos="0" algn="l"/>
              </a:tabLst>
            </a:pPr>
            <a:endParaRPr lang="uk-UA" sz="1800" b="0" strike="noStrike" spc="-1" dirty="0">
              <a:latin typeface="Arial"/>
            </a:endParaRPr>
          </a:p>
          <a:p>
            <a:pPr marL="299160" indent="127800" algn="just">
              <a:lnSpc>
                <a:spcPts val="2384"/>
              </a:lnSpc>
              <a:tabLst>
                <a:tab pos="0" algn="l"/>
              </a:tabLst>
            </a:pPr>
            <a:r>
              <a:rPr lang="uk-UA" sz="2000" b="1" strike="noStrike" spc="-1" dirty="0">
                <a:solidFill>
                  <a:srgbClr val="002BC0"/>
                </a:solidFill>
                <a:latin typeface="Times New Roman"/>
                <a:ea typeface="DejaVu Sans"/>
              </a:rPr>
              <a:t>Дозвільні</a:t>
            </a:r>
            <a:r>
              <a:rPr lang="uk-UA" sz="2000" b="1" strike="noStrike" spc="-114" dirty="0">
                <a:solidFill>
                  <a:srgbClr val="002BC0"/>
                </a:solidFill>
                <a:latin typeface="Times New Roman"/>
                <a:ea typeface="DejaVu Sans"/>
              </a:rPr>
              <a:t> </a:t>
            </a:r>
            <a:r>
              <a:rPr lang="uk-UA" sz="2000" b="1" strike="noStrike" spc="-12" dirty="0">
                <a:solidFill>
                  <a:srgbClr val="002BC0"/>
                </a:solidFill>
                <a:latin typeface="Times New Roman"/>
                <a:ea typeface="DejaVu Sans"/>
              </a:rPr>
              <a:t>документи:</a:t>
            </a:r>
            <a:endParaRPr lang="uk-UA" sz="2000" b="0" strike="noStrike" spc="-1" dirty="0">
              <a:latin typeface="Arial"/>
            </a:endParaRPr>
          </a:p>
          <a:p>
            <a:pPr marL="299160" indent="127800" algn="just">
              <a:lnSpc>
                <a:spcPts val="2384"/>
              </a:lnSpc>
              <a:tabLst>
                <a:tab pos="0" algn="l"/>
              </a:tabLst>
            </a:pPr>
            <a:endParaRPr lang="uk-UA" sz="2000" b="0" strike="noStrike" spc="-1" dirty="0">
              <a:latin typeface="Arial"/>
            </a:endParaRPr>
          </a:p>
          <a:p>
            <a:pPr marL="12600" indent="127800" algn="just">
              <a:lnSpc>
                <a:spcPts val="2154"/>
              </a:lnSpc>
              <a:tabLst>
                <a:tab pos="0" algn="l"/>
              </a:tabLst>
            </a:pPr>
            <a:r>
              <a:rPr lang="uk-UA" sz="1800" b="0" strike="noStrike" spc="-1" dirty="0">
                <a:solidFill>
                  <a:srgbClr val="B85C00"/>
                </a:solidFill>
                <a:latin typeface="Wingdings"/>
                <a:ea typeface="DejaVu Sans"/>
              </a:rPr>
              <a:t></a:t>
            </a:r>
            <a:r>
              <a:rPr lang="uk-UA" sz="1800" b="0" strike="noStrike" spc="-15" dirty="0">
                <a:solidFill>
                  <a:srgbClr val="B85C00"/>
                </a:solidFill>
                <a:latin typeface="Times New Roman"/>
                <a:ea typeface="DejaVu Sans"/>
              </a:rPr>
              <a:t> </a:t>
            </a:r>
            <a:r>
              <a:rPr lang="uk-UA" sz="18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Наказ</a:t>
            </a:r>
            <a:r>
              <a:rPr lang="uk-UA" sz="1800" b="0" strike="noStrike" spc="38" dirty="0">
                <a:solidFill>
                  <a:srgbClr val="000000"/>
                </a:solidFill>
                <a:latin typeface="Times New Roman"/>
                <a:ea typeface="DejaVu Sans"/>
              </a:rPr>
              <a:t>  </a:t>
            </a:r>
            <a:r>
              <a:rPr lang="uk-UA" sz="18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N734</a:t>
            </a:r>
            <a:r>
              <a:rPr lang="uk-UA" sz="1800" b="0" strike="noStrike" spc="24" dirty="0">
                <a:solidFill>
                  <a:srgbClr val="000000"/>
                </a:solidFill>
                <a:latin typeface="Times New Roman"/>
                <a:ea typeface="DejaVu Sans"/>
              </a:rPr>
              <a:t>  </a:t>
            </a:r>
            <a:r>
              <a:rPr lang="uk-UA" sz="18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від</a:t>
            </a:r>
            <a:r>
              <a:rPr lang="uk-UA" sz="1800" b="0" strike="noStrike" spc="24" dirty="0">
                <a:solidFill>
                  <a:srgbClr val="000000"/>
                </a:solidFill>
                <a:latin typeface="Times New Roman"/>
                <a:ea typeface="DejaVu Sans"/>
              </a:rPr>
              <a:t>  </a:t>
            </a:r>
            <a:r>
              <a:rPr lang="uk-UA" sz="18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29</a:t>
            </a:r>
            <a:r>
              <a:rPr lang="uk-UA" sz="1800" b="0" strike="noStrike" spc="26" dirty="0">
                <a:solidFill>
                  <a:srgbClr val="000000"/>
                </a:solidFill>
                <a:latin typeface="Times New Roman"/>
                <a:ea typeface="DejaVu Sans"/>
              </a:rPr>
              <a:t>  </a:t>
            </a:r>
            <a:r>
              <a:rPr lang="uk-UA" sz="18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червня</a:t>
            </a:r>
            <a:r>
              <a:rPr lang="uk-UA" sz="1800" b="0" strike="noStrike" spc="38" dirty="0">
                <a:solidFill>
                  <a:srgbClr val="000000"/>
                </a:solidFill>
                <a:latin typeface="Times New Roman"/>
                <a:ea typeface="DejaVu Sans"/>
              </a:rPr>
              <a:t>  </a:t>
            </a:r>
            <a:r>
              <a:rPr lang="uk-UA" sz="18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2021</a:t>
            </a:r>
            <a:r>
              <a:rPr lang="uk-UA" sz="1800" b="0" strike="noStrike" spc="24" dirty="0">
                <a:solidFill>
                  <a:srgbClr val="000000"/>
                </a:solidFill>
                <a:latin typeface="Times New Roman"/>
                <a:ea typeface="DejaVu Sans"/>
              </a:rPr>
              <a:t>  </a:t>
            </a:r>
            <a:r>
              <a:rPr lang="uk-UA" sz="18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року</a:t>
            </a:r>
            <a:r>
              <a:rPr lang="uk-UA" sz="1800" b="0" strike="noStrike" spc="18" dirty="0">
                <a:solidFill>
                  <a:srgbClr val="000000"/>
                </a:solidFill>
                <a:latin typeface="Times New Roman"/>
                <a:ea typeface="DejaVu Sans"/>
              </a:rPr>
              <a:t>  </a:t>
            </a:r>
            <a:r>
              <a:rPr lang="uk-UA" sz="18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"Про</a:t>
            </a:r>
            <a:r>
              <a:rPr lang="uk-UA" sz="1800" b="0" strike="noStrike" spc="43" dirty="0">
                <a:solidFill>
                  <a:srgbClr val="000000"/>
                </a:solidFill>
                <a:latin typeface="Times New Roman"/>
                <a:ea typeface="DejaVu Sans"/>
              </a:rPr>
              <a:t>  </a:t>
            </a:r>
            <a:r>
              <a:rPr lang="uk-UA" sz="18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проведення</a:t>
            </a:r>
            <a:r>
              <a:rPr lang="uk-UA" sz="1800" b="0" strike="noStrike" spc="18" dirty="0">
                <a:solidFill>
                  <a:srgbClr val="000000"/>
                </a:solidFill>
                <a:latin typeface="Times New Roman"/>
                <a:ea typeface="DejaVu Sans"/>
              </a:rPr>
              <a:t>  </a:t>
            </a:r>
            <a:r>
              <a:rPr lang="uk-UA" sz="18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експерименту</a:t>
            </a:r>
            <a:r>
              <a:rPr lang="uk-UA" sz="1800" b="0" strike="noStrike" spc="18" dirty="0">
                <a:solidFill>
                  <a:srgbClr val="000000"/>
                </a:solidFill>
                <a:latin typeface="Times New Roman"/>
                <a:ea typeface="DejaVu Sans"/>
              </a:rPr>
              <a:t>  </a:t>
            </a:r>
            <a:r>
              <a:rPr lang="uk-UA" sz="18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за</a:t>
            </a:r>
            <a:r>
              <a:rPr lang="uk-UA" sz="1800" b="0" strike="noStrike" spc="32" dirty="0">
                <a:solidFill>
                  <a:srgbClr val="000000"/>
                </a:solidFill>
                <a:latin typeface="Times New Roman"/>
                <a:ea typeface="DejaVu Sans"/>
              </a:rPr>
              <a:t>  </a:t>
            </a:r>
            <a:r>
              <a:rPr lang="uk-UA" sz="1800" b="0" strike="noStrike" spc="-12" dirty="0">
                <a:solidFill>
                  <a:srgbClr val="000000"/>
                </a:solidFill>
                <a:latin typeface="Times New Roman"/>
                <a:ea typeface="DejaVu Sans"/>
              </a:rPr>
              <a:t>темою</a:t>
            </a:r>
            <a:endParaRPr lang="uk-UA" sz="1800" b="0" strike="noStrike" spc="-1" dirty="0">
              <a:latin typeface="Arial"/>
            </a:endParaRPr>
          </a:p>
          <a:p>
            <a:pPr marL="228600" indent="127800" algn="just">
              <a:lnSpc>
                <a:spcPct val="100000"/>
              </a:lnSpc>
              <a:tabLst>
                <a:tab pos="0" algn="l"/>
              </a:tabLst>
            </a:pPr>
            <a:r>
              <a:rPr lang="uk-UA" sz="18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«Створення</a:t>
            </a:r>
            <a:r>
              <a:rPr lang="uk-UA" sz="1800" b="0" strike="noStrike" spc="341" dirty="0">
                <a:solidFill>
                  <a:srgbClr val="000000"/>
                </a:solidFill>
                <a:latin typeface="Times New Roman"/>
                <a:ea typeface="DejaVu Sans"/>
              </a:rPr>
              <a:t>  </a:t>
            </a:r>
            <a:r>
              <a:rPr lang="uk-UA" sz="18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й</a:t>
            </a:r>
            <a:r>
              <a:rPr lang="uk-UA" sz="1800" b="0" strike="noStrike" spc="333" dirty="0">
                <a:solidFill>
                  <a:srgbClr val="000000"/>
                </a:solidFill>
                <a:latin typeface="Times New Roman"/>
                <a:ea typeface="DejaVu Sans"/>
              </a:rPr>
              <a:t>  </a:t>
            </a:r>
            <a:r>
              <a:rPr lang="uk-UA" sz="18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упровадження</a:t>
            </a:r>
            <a:r>
              <a:rPr lang="uk-UA" sz="1800" b="0" strike="noStrike" spc="341" dirty="0">
                <a:solidFill>
                  <a:srgbClr val="000000"/>
                </a:solidFill>
                <a:latin typeface="Times New Roman"/>
                <a:ea typeface="DejaVu Sans"/>
              </a:rPr>
              <a:t>  </a:t>
            </a:r>
            <a:r>
              <a:rPr lang="uk-UA" sz="18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моделі</a:t>
            </a:r>
            <a:r>
              <a:rPr lang="uk-UA" sz="1800" b="0" strike="noStrike" spc="338" dirty="0">
                <a:solidFill>
                  <a:srgbClr val="000000"/>
                </a:solidFill>
                <a:latin typeface="Times New Roman"/>
                <a:ea typeface="DejaVu Sans"/>
              </a:rPr>
              <a:t>  </a:t>
            </a:r>
            <a:r>
              <a:rPr lang="uk-UA" sz="18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національного</a:t>
            </a:r>
            <a:r>
              <a:rPr lang="uk-UA" sz="1800" b="0" strike="noStrike" spc="347" dirty="0">
                <a:solidFill>
                  <a:srgbClr val="000000"/>
                </a:solidFill>
                <a:latin typeface="Times New Roman"/>
                <a:ea typeface="DejaVu Sans"/>
              </a:rPr>
              <a:t>  </a:t>
            </a:r>
            <a:r>
              <a:rPr lang="uk-UA" sz="18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освітнього</a:t>
            </a:r>
            <a:r>
              <a:rPr lang="uk-UA" sz="1800" b="0" strike="noStrike" spc="341" dirty="0">
                <a:solidFill>
                  <a:srgbClr val="000000"/>
                </a:solidFill>
                <a:latin typeface="Times New Roman"/>
                <a:ea typeface="DejaVu Sans"/>
              </a:rPr>
              <a:t>  </a:t>
            </a:r>
            <a:r>
              <a:rPr lang="uk-UA" sz="18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технопарку</a:t>
            </a:r>
            <a:r>
              <a:rPr lang="uk-UA" sz="1800" b="0" strike="noStrike" spc="321" dirty="0">
                <a:solidFill>
                  <a:srgbClr val="000000"/>
                </a:solidFill>
                <a:latin typeface="Times New Roman"/>
                <a:ea typeface="DejaVu Sans"/>
              </a:rPr>
              <a:t>  </a:t>
            </a:r>
            <a:r>
              <a:rPr lang="uk-UA" sz="1800" b="0" strike="noStrike" spc="-52" dirty="0">
                <a:solidFill>
                  <a:srgbClr val="000000"/>
                </a:solidFill>
                <a:latin typeface="Times New Roman"/>
                <a:ea typeface="DejaVu Sans"/>
              </a:rPr>
              <a:t>з </a:t>
            </a:r>
            <a:r>
              <a:rPr lang="uk-UA" sz="18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підвищення</a:t>
            </a:r>
            <a:r>
              <a:rPr lang="uk-UA" sz="1800" b="0" strike="noStrike" spc="24" dirty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uk-UA" sz="18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якості</a:t>
            </a:r>
            <a:r>
              <a:rPr lang="uk-UA" sz="1800" b="0" strike="noStrike" spc="26" dirty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uk-UA" sz="18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дошкільної</a:t>
            </a:r>
            <a:r>
              <a:rPr lang="uk-UA" sz="1800" b="0" strike="noStrike" spc="12" dirty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uk-UA" sz="18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та</a:t>
            </a:r>
            <a:r>
              <a:rPr lang="uk-UA" sz="1800" b="0" strike="noStrike" spc="43" dirty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uk-UA" sz="18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загальної</a:t>
            </a:r>
            <a:r>
              <a:rPr lang="uk-UA" sz="1800" b="0" strike="noStrike" spc="38" dirty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uk-UA" sz="18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середньої</a:t>
            </a:r>
            <a:r>
              <a:rPr lang="uk-UA" sz="1800" b="0" strike="noStrike" spc="38" dirty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uk-UA" sz="18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освіти</a:t>
            </a:r>
            <a:r>
              <a:rPr lang="uk-UA" sz="1800" b="0" strike="noStrike" spc="26" dirty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uk-UA" sz="18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за</a:t>
            </a:r>
            <a:r>
              <a:rPr lang="uk-UA" sz="1800" b="0" strike="noStrike" spc="18" dirty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uk-UA" sz="18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участі</a:t>
            </a:r>
            <a:r>
              <a:rPr lang="uk-UA" sz="1800" b="0" strike="noStrike" spc="63" dirty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uk-UA" sz="18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закладів</a:t>
            </a:r>
            <a:r>
              <a:rPr lang="uk-UA" sz="1800" b="0" strike="noStrike" spc="43" dirty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uk-UA" sz="1800" b="0" strike="noStrike" spc="-12" dirty="0">
                <a:solidFill>
                  <a:srgbClr val="000000"/>
                </a:solidFill>
                <a:latin typeface="Times New Roman"/>
                <a:ea typeface="DejaVu Sans"/>
              </a:rPr>
              <a:t>освіти, </a:t>
            </a:r>
            <a:r>
              <a:rPr lang="uk-UA" sz="18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які</a:t>
            </a:r>
            <a:r>
              <a:rPr lang="uk-UA" sz="1800" b="0" strike="noStrike" spc="32" dirty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uk-UA" sz="18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працюють</a:t>
            </a:r>
            <a:r>
              <a:rPr lang="uk-UA" sz="1800" b="0" strike="noStrike" spc="46" dirty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uk-UA" sz="18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за</a:t>
            </a:r>
            <a:r>
              <a:rPr lang="uk-UA" sz="1800" b="0" strike="noStrike" spc="43" dirty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uk-UA" sz="1800" b="0" strike="noStrike" spc="-35" dirty="0">
                <a:solidFill>
                  <a:srgbClr val="000000"/>
                </a:solidFill>
                <a:latin typeface="Times New Roman"/>
                <a:ea typeface="DejaVu Sans"/>
              </a:rPr>
              <a:t>науково-</a:t>
            </a:r>
            <a:r>
              <a:rPr lang="uk-UA" sz="18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педагогічним</a:t>
            </a:r>
            <a:r>
              <a:rPr lang="uk-UA" sz="1800" b="0" strike="noStrike" spc="38" dirty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uk-UA" sz="1800" b="0" strike="noStrike" spc="-1" dirty="0" err="1">
                <a:solidFill>
                  <a:srgbClr val="000000"/>
                </a:solidFill>
                <a:latin typeface="Times New Roman"/>
                <a:ea typeface="DejaVu Sans"/>
              </a:rPr>
              <a:t>проєктом</a:t>
            </a:r>
            <a:r>
              <a:rPr lang="uk-UA" sz="1800" b="0" strike="noStrike" spc="46" dirty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uk-UA" sz="18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«Інтелект</a:t>
            </a:r>
            <a:r>
              <a:rPr lang="uk-UA" sz="1800" b="0" strike="noStrike" spc="66" dirty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uk-UA" sz="18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України» на</a:t>
            </a:r>
            <a:r>
              <a:rPr lang="uk-UA" sz="1800" b="0" strike="noStrike" spc="38" dirty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uk-UA" sz="18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червень</a:t>
            </a:r>
            <a:r>
              <a:rPr lang="uk-UA" sz="1800" b="0" strike="noStrike" spc="43" dirty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uk-UA" sz="1800" b="0" strike="noStrike" spc="-21" dirty="0">
                <a:solidFill>
                  <a:srgbClr val="000000"/>
                </a:solidFill>
                <a:latin typeface="Times New Roman"/>
                <a:ea typeface="DejaVu Sans"/>
              </a:rPr>
              <a:t>2021</a:t>
            </a:r>
            <a:endParaRPr lang="uk-UA" sz="1800" b="0" strike="noStrike" spc="-1" dirty="0">
              <a:latin typeface="Arial"/>
            </a:endParaRPr>
          </a:p>
          <a:p>
            <a:pPr marL="228600" indent="127800" algn="just">
              <a:lnSpc>
                <a:spcPct val="100000"/>
              </a:lnSpc>
              <a:spcBef>
                <a:spcPts val="26"/>
              </a:spcBef>
              <a:tabLst>
                <a:tab pos="0" algn="l"/>
              </a:tabLst>
            </a:pPr>
            <a:r>
              <a:rPr lang="uk-UA" sz="18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-</a:t>
            </a:r>
            <a:r>
              <a:rPr lang="uk-UA" sz="1800" b="0" strike="noStrike" spc="-7" dirty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uk-UA" sz="1800" b="0" strike="noStrike" spc="-21" dirty="0">
                <a:solidFill>
                  <a:srgbClr val="000000"/>
                </a:solidFill>
                <a:latin typeface="Times New Roman"/>
                <a:ea typeface="DejaVu Sans"/>
              </a:rPr>
              <a:t>грудень</a:t>
            </a:r>
            <a:r>
              <a:rPr lang="uk-UA" sz="1800" b="0" strike="noStrike" spc="4" dirty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uk-UA" sz="18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2030</a:t>
            </a:r>
            <a:r>
              <a:rPr lang="uk-UA" sz="1800" b="0" strike="noStrike" spc="-60" dirty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uk-UA" sz="1800" b="0" strike="noStrike" spc="-12" dirty="0">
                <a:solidFill>
                  <a:srgbClr val="000000"/>
                </a:solidFill>
                <a:latin typeface="Times New Roman"/>
                <a:ea typeface="DejaVu Sans"/>
              </a:rPr>
              <a:t>років".</a:t>
            </a:r>
            <a:endParaRPr lang="uk-UA" sz="1800" b="0" strike="noStrike" spc="-1" dirty="0">
              <a:latin typeface="Arial"/>
            </a:endParaRPr>
          </a:p>
          <a:p>
            <a:pPr marL="12600" indent="127800">
              <a:lnSpc>
                <a:spcPct val="100000"/>
              </a:lnSpc>
              <a:spcBef>
                <a:spcPts val="6"/>
              </a:spcBef>
              <a:tabLst>
                <a:tab pos="0" algn="l"/>
              </a:tabLst>
            </a:pPr>
            <a:r>
              <a:rPr lang="uk-UA" sz="1800" b="0" strike="noStrike" spc="-1" dirty="0">
                <a:solidFill>
                  <a:srgbClr val="B85C00"/>
                </a:solidFill>
                <a:latin typeface="Wingdings"/>
                <a:ea typeface="DejaVu Sans"/>
              </a:rPr>
              <a:t></a:t>
            </a:r>
            <a:r>
              <a:rPr lang="uk-UA" sz="1800" b="0" strike="noStrike" spc="-15" dirty="0">
                <a:solidFill>
                  <a:srgbClr val="B85C00"/>
                </a:solidFill>
                <a:latin typeface="Times New Roman"/>
                <a:ea typeface="DejaVu Sans"/>
              </a:rPr>
              <a:t> </a:t>
            </a:r>
            <a:r>
              <a:rPr lang="uk-UA" sz="18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Лист Міністерства</a:t>
            </a:r>
            <a:r>
              <a:rPr lang="uk-UA" sz="1800" b="0" strike="noStrike" spc="-35" dirty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uk-UA" sz="18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освіти</a:t>
            </a:r>
            <a:r>
              <a:rPr lang="uk-UA" sz="1800" b="0" strike="noStrike" spc="-26" dirty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uk-UA" sz="18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і</a:t>
            </a:r>
            <a:r>
              <a:rPr lang="uk-UA" sz="1800" b="0" strike="noStrike" spc="-7" dirty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uk-UA" sz="1800" b="0" strike="noStrike" spc="-12" dirty="0">
                <a:solidFill>
                  <a:srgbClr val="000000"/>
                </a:solidFill>
                <a:latin typeface="Times New Roman"/>
                <a:ea typeface="DejaVu Sans"/>
              </a:rPr>
              <a:t>науки</a:t>
            </a:r>
            <a:r>
              <a:rPr lang="uk-UA" sz="1800" b="0" strike="noStrike" spc="26" dirty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uk-UA" sz="1800" b="0" strike="noStrike" spc="-21" dirty="0">
                <a:solidFill>
                  <a:srgbClr val="000000"/>
                </a:solidFill>
                <a:latin typeface="Times New Roman"/>
                <a:ea typeface="DejaVu Sans"/>
              </a:rPr>
              <a:t>України</a:t>
            </a:r>
            <a:r>
              <a:rPr lang="uk-UA" sz="1800" b="0" strike="noStrike" spc="-7" dirty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uk-UA" sz="18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від</a:t>
            </a:r>
            <a:r>
              <a:rPr lang="uk-UA" sz="1800" b="0" strike="noStrike" spc="-12" dirty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uk-UA" sz="18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07.04.2021</a:t>
            </a:r>
            <a:r>
              <a:rPr lang="uk-UA" sz="1800" b="0" strike="noStrike" spc="-80" dirty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uk-UA" sz="18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№1/9-</a:t>
            </a:r>
            <a:r>
              <a:rPr lang="uk-UA" sz="1800" b="0" strike="noStrike" spc="-26" dirty="0">
                <a:solidFill>
                  <a:srgbClr val="000000"/>
                </a:solidFill>
                <a:latin typeface="Times New Roman"/>
                <a:ea typeface="DejaVu Sans"/>
              </a:rPr>
              <a:t>188</a:t>
            </a:r>
            <a:endParaRPr lang="uk-UA" sz="1800" b="0" strike="noStrike" spc="-1" dirty="0">
              <a:latin typeface="Arial"/>
            </a:endParaRPr>
          </a:p>
          <a:p>
            <a:pPr marL="12600" indent="127800">
              <a:lnSpc>
                <a:spcPct val="100000"/>
              </a:lnSpc>
              <a:tabLst>
                <a:tab pos="0" algn="l"/>
              </a:tabLst>
            </a:pPr>
            <a:r>
              <a:rPr lang="uk-UA" sz="1800" b="0" strike="noStrike" spc="-1" dirty="0">
                <a:solidFill>
                  <a:srgbClr val="B85C00"/>
                </a:solidFill>
                <a:latin typeface="Wingdings"/>
                <a:ea typeface="DejaVu Sans"/>
              </a:rPr>
              <a:t></a:t>
            </a:r>
            <a:r>
              <a:rPr lang="uk-UA" sz="1800" b="0" strike="noStrike" spc="-12" dirty="0">
                <a:solidFill>
                  <a:srgbClr val="B85C00"/>
                </a:solidFill>
                <a:latin typeface="Times New Roman"/>
                <a:ea typeface="DejaVu Sans"/>
              </a:rPr>
              <a:t> </a:t>
            </a:r>
            <a:r>
              <a:rPr lang="uk-UA" sz="18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Лист Державної</a:t>
            </a:r>
            <a:r>
              <a:rPr lang="uk-UA" sz="1800" b="0" strike="noStrike" spc="-46" dirty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uk-UA" sz="18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служби</a:t>
            </a:r>
            <a:r>
              <a:rPr lang="uk-UA" sz="1800" b="0" strike="noStrike" spc="32" dirty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uk-UA" sz="18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якості</a:t>
            </a:r>
            <a:r>
              <a:rPr lang="uk-UA" sz="1800" b="0" strike="noStrike" spc="-15" dirty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uk-UA" sz="18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освіти</a:t>
            </a:r>
            <a:r>
              <a:rPr lang="uk-UA" sz="1800" b="0" strike="noStrike" spc="-32" dirty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uk-UA" sz="1800" b="0" strike="noStrike" spc="-21" dirty="0">
                <a:solidFill>
                  <a:srgbClr val="000000"/>
                </a:solidFill>
                <a:latin typeface="Times New Roman"/>
                <a:ea typeface="DejaVu Sans"/>
              </a:rPr>
              <a:t>України</a:t>
            </a:r>
            <a:r>
              <a:rPr lang="uk-UA" sz="1800" b="0" strike="noStrike" spc="-15" dirty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uk-UA" sz="18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від</a:t>
            </a:r>
            <a:r>
              <a:rPr lang="uk-UA" sz="1800" b="0" strike="noStrike" spc="-7" dirty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uk-UA" sz="18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06.08.2020</a:t>
            </a:r>
            <a:r>
              <a:rPr lang="uk-UA" sz="1800" b="0" strike="noStrike" spc="-80" dirty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uk-UA" sz="18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№01/01-</a:t>
            </a:r>
            <a:r>
              <a:rPr lang="uk-UA" sz="1800" b="0" strike="noStrike" spc="-12" dirty="0">
                <a:solidFill>
                  <a:srgbClr val="000000"/>
                </a:solidFill>
                <a:latin typeface="Times New Roman"/>
                <a:ea typeface="DejaVu Sans"/>
              </a:rPr>
              <a:t>23/929</a:t>
            </a:r>
            <a:endParaRPr lang="uk-UA" sz="1800" b="0" strike="noStrike" spc="-1" dirty="0">
              <a:latin typeface="Arial"/>
            </a:endParaRPr>
          </a:p>
          <a:p>
            <a:pPr marL="12600" indent="127800">
              <a:lnSpc>
                <a:spcPct val="100000"/>
              </a:lnSpc>
              <a:tabLst>
                <a:tab pos="0" algn="l"/>
              </a:tabLst>
            </a:pPr>
            <a:r>
              <a:rPr lang="uk-UA" sz="1800" b="0" strike="noStrike" spc="-1" dirty="0">
                <a:solidFill>
                  <a:srgbClr val="B85C00"/>
                </a:solidFill>
                <a:latin typeface="Wingdings"/>
                <a:ea typeface="DejaVu Sans"/>
              </a:rPr>
              <a:t></a:t>
            </a:r>
            <a:r>
              <a:rPr lang="uk-UA" sz="1800" b="0" strike="noStrike" spc="-52" dirty="0">
                <a:solidFill>
                  <a:srgbClr val="B85C00"/>
                </a:solidFill>
                <a:latin typeface="Times New Roman"/>
                <a:ea typeface="DejaVu Sans"/>
              </a:rPr>
              <a:t> </a:t>
            </a:r>
            <a:r>
              <a:rPr lang="uk-UA" sz="18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Освітня</a:t>
            </a:r>
            <a:r>
              <a:rPr lang="uk-UA" sz="1800" b="0" strike="noStrike" spc="-60" dirty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uk-UA" sz="18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програма</a:t>
            </a:r>
            <a:r>
              <a:rPr lang="uk-UA" sz="1800" b="0" strike="noStrike" spc="-66" dirty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uk-UA" sz="1800" b="0" strike="noStrike" spc="-21" dirty="0">
                <a:solidFill>
                  <a:srgbClr val="000000"/>
                </a:solidFill>
                <a:latin typeface="Times New Roman"/>
                <a:ea typeface="DejaVu Sans"/>
              </a:rPr>
              <a:t>початкової</a:t>
            </a:r>
            <a:r>
              <a:rPr lang="uk-UA" sz="1800" b="0" strike="noStrike" spc="-60" dirty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uk-UA" sz="1800" b="0" strike="noStrike" spc="-12" dirty="0">
                <a:solidFill>
                  <a:srgbClr val="000000"/>
                </a:solidFill>
                <a:latin typeface="Times New Roman"/>
                <a:ea typeface="DejaVu Sans"/>
              </a:rPr>
              <a:t>школи</a:t>
            </a:r>
            <a:r>
              <a:rPr lang="uk-UA" sz="1800" b="0" strike="noStrike" spc="-35" dirty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uk-UA" sz="18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НПП</a:t>
            </a:r>
            <a:r>
              <a:rPr lang="uk-UA" sz="1800" b="0" strike="noStrike" spc="-52" dirty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uk-UA" sz="18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«Інтелект</a:t>
            </a:r>
            <a:r>
              <a:rPr lang="uk-UA" sz="1800" b="0" strike="noStrike" spc="24" dirty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uk-UA" sz="1800" b="0" strike="noStrike" spc="-12" dirty="0">
                <a:solidFill>
                  <a:srgbClr val="000000"/>
                </a:solidFill>
                <a:latin typeface="Times New Roman"/>
                <a:ea typeface="DejaVu Sans"/>
              </a:rPr>
              <a:t>України»</a:t>
            </a:r>
            <a:endParaRPr lang="uk-UA" sz="1800" b="0" strike="noStrike" spc="-1" dirty="0">
              <a:latin typeface="Arial"/>
            </a:endParaRPr>
          </a:p>
          <a:p>
            <a:pPr marL="12600" indent="127800">
              <a:lnSpc>
                <a:spcPct val="100000"/>
              </a:lnSpc>
              <a:tabLst>
                <a:tab pos="0" algn="l"/>
              </a:tabLst>
            </a:pPr>
            <a:r>
              <a:rPr lang="uk-UA" sz="1800" b="0" strike="noStrike" spc="-1" dirty="0">
                <a:solidFill>
                  <a:srgbClr val="B85C00"/>
                </a:solidFill>
                <a:latin typeface="Wingdings"/>
                <a:ea typeface="DejaVu Sans"/>
              </a:rPr>
              <a:t></a:t>
            </a:r>
            <a:r>
              <a:rPr lang="uk-UA" sz="1800" b="0" strike="noStrike" spc="-21" dirty="0">
                <a:solidFill>
                  <a:srgbClr val="B85C00"/>
                </a:solidFill>
                <a:latin typeface="Times New Roman"/>
                <a:ea typeface="DejaVu Sans"/>
              </a:rPr>
              <a:t> </a:t>
            </a:r>
            <a:r>
              <a:rPr lang="uk-UA" sz="18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Наказ МОН</a:t>
            </a:r>
            <a:r>
              <a:rPr lang="uk-UA" sz="1800" b="0" strike="noStrike" spc="-15" dirty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uk-UA" sz="1800" b="0" strike="noStrike" spc="-21" dirty="0">
                <a:solidFill>
                  <a:srgbClr val="000000"/>
                </a:solidFill>
                <a:latin typeface="Times New Roman"/>
                <a:ea typeface="DejaVu Sans"/>
              </a:rPr>
              <a:t>України</a:t>
            </a:r>
            <a:r>
              <a:rPr lang="uk-UA" sz="1800" b="0" strike="noStrike" spc="-12" dirty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uk-UA" sz="18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від</a:t>
            </a:r>
            <a:r>
              <a:rPr lang="uk-UA" sz="1800" b="0" strike="noStrike" spc="-15" dirty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uk-UA" sz="18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03.02.2021</a:t>
            </a:r>
            <a:r>
              <a:rPr lang="uk-UA" sz="1800" b="0" strike="noStrike" spc="-66" dirty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uk-UA" sz="1800" b="0" strike="noStrike" spc="-21" dirty="0">
                <a:solidFill>
                  <a:srgbClr val="000000"/>
                </a:solidFill>
                <a:latin typeface="Times New Roman"/>
                <a:ea typeface="DejaVu Sans"/>
              </a:rPr>
              <a:t>№140</a:t>
            </a:r>
            <a:endParaRPr lang="uk-UA" sz="1800" b="0" strike="noStrike" spc="-1" dirty="0">
              <a:latin typeface="Arial"/>
            </a:endParaRP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object 62"/>
          <p:cNvGrpSpPr/>
          <p:nvPr/>
        </p:nvGrpSpPr>
        <p:grpSpPr>
          <a:xfrm>
            <a:off x="0" y="-95400"/>
            <a:ext cx="9140040" cy="6952680"/>
            <a:chOff x="0" y="-95400"/>
            <a:chExt cx="9140040" cy="6952680"/>
          </a:xfrm>
        </p:grpSpPr>
        <p:pic>
          <p:nvPicPr>
            <p:cNvPr id="7" name="object 63"/>
            <p:cNvPicPr/>
            <p:nvPr/>
          </p:nvPicPr>
          <p:blipFill>
            <a:blip r:embed="rId2"/>
            <a:stretch/>
          </p:blipFill>
          <p:spPr>
            <a:xfrm>
              <a:off x="0" y="-95400"/>
              <a:ext cx="9140040" cy="6952680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712" name="Заголовок 1"/>
          <p:cNvSpPr/>
          <p:nvPr/>
        </p:nvSpPr>
        <p:spPr>
          <a:xfrm>
            <a:off x="597529" y="424813"/>
            <a:ext cx="7416975" cy="760569"/>
          </a:xfrm>
          <a:prstGeom prst="rect">
            <a:avLst/>
          </a:prstGeom>
          <a:noFill/>
          <a:ln w="9525">
            <a:noFill/>
          </a:ln>
          <a:effectLst>
            <a:outerShdw blurRad="39960" dist="2304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3">
            <a:scrgbClr r="0" g="0" b="0"/>
          </a:effectRef>
          <a:fontRef idx="minor"/>
        </p:style>
        <p:txBody>
          <a:bodyPr lIns="90000" tIns="45000" rIns="90000" bIns="45000" numCol="1" spcCol="1440" anchor="ctr">
            <a:noAutofi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a:bodyPr>
          <a:lstStyle/>
          <a:p>
            <a:pPr>
              <a:lnSpc>
                <a:spcPct val="100000"/>
              </a:lnSpc>
            </a:pPr>
            <a:r>
              <a:rPr lang="uk-UA" sz="2400" b="1" i="1" spc="-1" dirty="0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Коридор початкової школи ІІ поверх</a:t>
            </a:r>
            <a:r>
              <a:rPr lang="uk-UA" sz="2400" b="1" i="1" strike="noStrike" spc="-1" dirty="0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endParaRPr lang="uk-UA" sz="2400" b="1" i="1" spc="-1" dirty="0">
              <a:solidFill>
                <a:srgbClr val="0000FF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ct val="100000"/>
              </a:lnSpc>
            </a:pPr>
            <a:r>
              <a:rPr lang="uk-UA" sz="2400" b="1" i="1" strike="noStrike" spc="-1" dirty="0">
                <a:solidFill>
                  <a:srgbClr val="002060"/>
                </a:solidFill>
                <a:latin typeface="Cambria"/>
                <a:ea typeface="DejaVu Sans"/>
              </a:rPr>
              <a:t>                                              </a:t>
            </a:r>
            <a:endParaRPr lang="uk-UA" sz="2400" b="0" strike="noStrike" spc="-1" dirty="0">
              <a:latin typeface="Arial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874" y="954189"/>
            <a:ext cx="8072284" cy="5707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394358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object 62"/>
          <p:cNvGrpSpPr/>
          <p:nvPr/>
        </p:nvGrpSpPr>
        <p:grpSpPr>
          <a:xfrm>
            <a:off x="0" y="-95400"/>
            <a:ext cx="9140040" cy="6952680"/>
            <a:chOff x="0" y="-95400"/>
            <a:chExt cx="9140040" cy="6952680"/>
          </a:xfrm>
        </p:grpSpPr>
        <p:pic>
          <p:nvPicPr>
            <p:cNvPr id="7" name="object 63"/>
            <p:cNvPicPr/>
            <p:nvPr/>
          </p:nvPicPr>
          <p:blipFill>
            <a:blip r:embed="rId2"/>
            <a:stretch/>
          </p:blipFill>
          <p:spPr>
            <a:xfrm>
              <a:off x="0" y="-95400"/>
              <a:ext cx="9140040" cy="6952680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712" name="Заголовок 1"/>
          <p:cNvSpPr/>
          <p:nvPr/>
        </p:nvSpPr>
        <p:spPr>
          <a:xfrm>
            <a:off x="597529" y="424813"/>
            <a:ext cx="7416975" cy="760569"/>
          </a:xfrm>
          <a:prstGeom prst="rect">
            <a:avLst/>
          </a:prstGeom>
          <a:noFill/>
          <a:ln w="9525">
            <a:noFill/>
          </a:ln>
          <a:effectLst>
            <a:outerShdw blurRad="39960" dist="2304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3">
            <a:scrgbClr r="0" g="0" b="0"/>
          </a:effectRef>
          <a:fontRef idx="minor"/>
        </p:style>
        <p:txBody>
          <a:bodyPr lIns="90000" tIns="45000" rIns="90000" bIns="45000" numCol="1" spcCol="1440" anchor="ctr">
            <a:noAutofi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a:bodyPr>
          <a:lstStyle/>
          <a:p>
            <a:pPr>
              <a:lnSpc>
                <a:spcPct val="100000"/>
              </a:lnSpc>
            </a:pPr>
            <a:r>
              <a:rPr lang="uk-UA" sz="2400" b="1" i="1" spc="-1" dirty="0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Коридор початкової школи ІІІ поверх</a:t>
            </a:r>
            <a:r>
              <a:rPr lang="uk-UA" sz="2400" b="1" i="1" strike="noStrike" spc="-1" dirty="0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endParaRPr lang="uk-UA" sz="2400" b="1" i="1" spc="-1" dirty="0">
              <a:solidFill>
                <a:srgbClr val="0000FF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ct val="100000"/>
              </a:lnSpc>
            </a:pPr>
            <a:r>
              <a:rPr lang="uk-UA" sz="2400" b="1" i="1" strike="noStrike" spc="-1" dirty="0">
                <a:solidFill>
                  <a:srgbClr val="002060"/>
                </a:solidFill>
                <a:latin typeface="Cambria"/>
                <a:ea typeface="DejaVu Sans"/>
              </a:rPr>
              <a:t>                                              </a:t>
            </a:r>
            <a:endParaRPr lang="uk-UA" sz="2400" b="0" strike="noStrike" spc="-1" dirty="0">
              <a:latin typeface="Arial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358" y="1031474"/>
            <a:ext cx="5502243" cy="55022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74770433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object 62"/>
          <p:cNvGrpSpPr/>
          <p:nvPr/>
        </p:nvGrpSpPr>
        <p:grpSpPr>
          <a:xfrm>
            <a:off x="0" y="-95400"/>
            <a:ext cx="9140040" cy="6952680"/>
            <a:chOff x="0" y="-95400"/>
            <a:chExt cx="9140040" cy="6952680"/>
          </a:xfrm>
        </p:grpSpPr>
        <p:pic>
          <p:nvPicPr>
            <p:cNvPr id="7" name="object 63"/>
            <p:cNvPicPr/>
            <p:nvPr/>
          </p:nvPicPr>
          <p:blipFill>
            <a:blip r:embed="rId2"/>
            <a:stretch/>
          </p:blipFill>
          <p:spPr>
            <a:xfrm>
              <a:off x="0" y="-95400"/>
              <a:ext cx="9140040" cy="6952680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712" name="Заголовок 1"/>
          <p:cNvSpPr/>
          <p:nvPr/>
        </p:nvSpPr>
        <p:spPr>
          <a:xfrm>
            <a:off x="597529" y="424813"/>
            <a:ext cx="7416975" cy="760569"/>
          </a:xfrm>
          <a:prstGeom prst="rect">
            <a:avLst/>
          </a:prstGeom>
          <a:noFill/>
          <a:ln w="9525">
            <a:noFill/>
          </a:ln>
          <a:effectLst>
            <a:outerShdw blurRad="39960" dist="2304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3">
            <a:scrgbClr r="0" g="0" b="0"/>
          </a:effectRef>
          <a:fontRef idx="minor"/>
        </p:style>
        <p:txBody>
          <a:bodyPr lIns="90000" tIns="45000" rIns="90000" bIns="45000" numCol="1" spcCol="1440" anchor="ctr">
            <a:noAutofi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a:bodyPr>
          <a:lstStyle/>
          <a:p>
            <a:pPr>
              <a:lnSpc>
                <a:spcPct val="100000"/>
              </a:lnSpc>
            </a:pPr>
            <a:r>
              <a:rPr lang="uk-UA" sz="2400" b="1" i="1" spc="-1" dirty="0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Коридор початкової школи ІІІ поверх</a:t>
            </a:r>
            <a:r>
              <a:rPr lang="uk-UA" sz="2400" b="1" i="1" strike="noStrike" spc="-1" dirty="0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endParaRPr lang="uk-UA" sz="2400" b="1" i="1" spc="-1" dirty="0">
              <a:solidFill>
                <a:srgbClr val="0000FF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ct val="100000"/>
              </a:lnSpc>
            </a:pPr>
            <a:r>
              <a:rPr lang="uk-UA" sz="2400" b="1" i="1" strike="noStrike" spc="-1" dirty="0">
                <a:solidFill>
                  <a:srgbClr val="002060"/>
                </a:solidFill>
                <a:latin typeface="Cambria"/>
                <a:ea typeface="DejaVu Sans"/>
              </a:rPr>
              <a:t>                                              </a:t>
            </a:r>
            <a:endParaRPr lang="uk-UA" sz="2400" b="0" strike="noStrike" spc="-1" dirty="0">
              <a:latin typeface="Arial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133" y="1073577"/>
            <a:ext cx="7445382" cy="5479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9980188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object 62"/>
          <p:cNvGrpSpPr/>
          <p:nvPr/>
        </p:nvGrpSpPr>
        <p:grpSpPr>
          <a:xfrm>
            <a:off x="0" y="-95400"/>
            <a:ext cx="9140040" cy="6952680"/>
            <a:chOff x="0" y="-95400"/>
            <a:chExt cx="9140040" cy="6952680"/>
          </a:xfrm>
        </p:grpSpPr>
        <p:pic>
          <p:nvPicPr>
            <p:cNvPr id="7" name="object 63"/>
            <p:cNvPicPr/>
            <p:nvPr/>
          </p:nvPicPr>
          <p:blipFill>
            <a:blip r:embed="rId2"/>
            <a:stretch/>
          </p:blipFill>
          <p:spPr>
            <a:xfrm>
              <a:off x="0" y="-95400"/>
              <a:ext cx="9140040" cy="6952680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712" name="Заголовок 1"/>
          <p:cNvSpPr/>
          <p:nvPr/>
        </p:nvSpPr>
        <p:spPr>
          <a:xfrm>
            <a:off x="597529" y="424813"/>
            <a:ext cx="7416975" cy="760569"/>
          </a:xfrm>
          <a:prstGeom prst="rect">
            <a:avLst/>
          </a:prstGeom>
          <a:noFill/>
          <a:ln w="9525">
            <a:noFill/>
          </a:ln>
          <a:effectLst>
            <a:outerShdw blurRad="39960" dist="2304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3">
            <a:scrgbClr r="0" g="0" b="0"/>
          </a:effectRef>
          <a:fontRef idx="minor"/>
        </p:style>
        <p:txBody>
          <a:bodyPr lIns="90000" tIns="45000" rIns="90000" bIns="45000" numCol="1" spcCol="1440" anchor="ctr">
            <a:noAutofi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a:bodyPr>
          <a:lstStyle/>
          <a:p>
            <a:pPr>
              <a:lnSpc>
                <a:spcPct val="100000"/>
              </a:lnSpc>
            </a:pPr>
            <a:r>
              <a:rPr lang="uk-UA" sz="2400" b="1" i="1" spc="-1" dirty="0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Майстерні</a:t>
            </a:r>
            <a:r>
              <a:rPr lang="uk-UA" sz="2400" b="1" i="1" strike="noStrike" spc="-1" dirty="0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endParaRPr lang="uk-UA" sz="2400" b="1" i="1" spc="-1" dirty="0">
              <a:solidFill>
                <a:srgbClr val="0000FF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ct val="100000"/>
              </a:lnSpc>
            </a:pPr>
            <a:r>
              <a:rPr lang="uk-UA" sz="2400" b="1" i="1" strike="noStrike" spc="-1" dirty="0">
                <a:solidFill>
                  <a:srgbClr val="002060"/>
                </a:solidFill>
                <a:latin typeface="Cambria"/>
                <a:ea typeface="DejaVu Sans"/>
              </a:rPr>
              <a:t>                                              </a:t>
            </a:r>
            <a:endParaRPr lang="uk-UA" sz="2400" b="0" strike="noStrike" spc="-1" dirty="0">
              <a:latin typeface="Arial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659" y="1079980"/>
            <a:ext cx="7740713" cy="5472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513704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object 62"/>
          <p:cNvGrpSpPr/>
          <p:nvPr/>
        </p:nvGrpSpPr>
        <p:grpSpPr>
          <a:xfrm>
            <a:off x="0" y="-95400"/>
            <a:ext cx="9140040" cy="6952680"/>
            <a:chOff x="0" y="-95400"/>
            <a:chExt cx="9140040" cy="6952680"/>
          </a:xfrm>
        </p:grpSpPr>
        <p:pic>
          <p:nvPicPr>
            <p:cNvPr id="7" name="object 63"/>
            <p:cNvPicPr/>
            <p:nvPr/>
          </p:nvPicPr>
          <p:blipFill>
            <a:blip r:embed="rId2"/>
            <a:stretch/>
          </p:blipFill>
          <p:spPr>
            <a:xfrm>
              <a:off x="0" y="-95400"/>
              <a:ext cx="9140040" cy="6952680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712" name="Заголовок 1"/>
          <p:cNvSpPr/>
          <p:nvPr/>
        </p:nvSpPr>
        <p:spPr>
          <a:xfrm>
            <a:off x="597529" y="424813"/>
            <a:ext cx="7416975" cy="760569"/>
          </a:xfrm>
          <a:prstGeom prst="rect">
            <a:avLst/>
          </a:prstGeom>
          <a:noFill/>
          <a:ln w="9525">
            <a:noFill/>
          </a:ln>
          <a:effectLst>
            <a:outerShdw blurRad="39960" dist="2304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3">
            <a:scrgbClr r="0" g="0" b="0"/>
          </a:effectRef>
          <a:fontRef idx="minor"/>
        </p:style>
        <p:txBody>
          <a:bodyPr lIns="90000" tIns="45000" rIns="90000" bIns="45000" numCol="1" spcCol="1440" anchor="ctr">
            <a:noAutofi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a:bodyPr>
          <a:lstStyle/>
          <a:p>
            <a:pPr>
              <a:lnSpc>
                <a:spcPct val="100000"/>
              </a:lnSpc>
            </a:pPr>
            <a:r>
              <a:rPr lang="uk-UA" sz="2400" b="1" i="1" spc="-1" dirty="0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Майстерні</a:t>
            </a:r>
            <a:r>
              <a:rPr lang="uk-UA" sz="2400" b="1" i="1" strike="noStrike" spc="-1" dirty="0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endParaRPr lang="uk-UA" sz="2400" b="1" i="1" spc="-1" dirty="0">
              <a:solidFill>
                <a:srgbClr val="0000FF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ct val="100000"/>
              </a:lnSpc>
            </a:pPr>
            <a:r>
              <a:rPr lang="uk-UA" sz="2400" b="1" i="1" strike="noStrike" spc="-1" dirty="0">
                <a:solidFill>
                  <a:srgbClr val="002060"/>
                </a:solidFill>
                <a:latin typeface="Cambria"/>
                <a:ea typeface="DejaVu Sans"/>
              </a:rPr>
              <a:t>                                              </a:t>
            </a:r>
            <a:endParaRPr lang="uk-UA" sz="2400" b="0" strike="noStrike" spc="-1" dirty="0">
              <a:latin typeface="Arial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285" y="1035630"/>
            <a:ext cx="7867461" cy="5562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203213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object 62"/>
          <p:cNvGrpSpPr/>
          <p:nvPr/>
        </p:nvGrpSpPr>
        <p:grpSpPr>
          <a:xfrm>
            <a:off x="0" y="-95400"/>
            <a:ext cx="9140040" cy="6952680"/>
            <a:chOff x="0" y="-95400"/>
            <a:chExt cx="9140040" cy="6952680"/>
          </a:xfrm>
        </p:grpSpPr>
        <p:pic>
          <p:nvPicPr>
            <p:cNvPr id="7" name="object 63"/>
            <p:cNvPicPr/>
            <p:nvPr/>
          </p:nvPicPr>
          <p:blipFill>
            <a:blip r:embed="rId2"/>
            <a:stretch/>
          </p:blipFill>
          <p:spPr>
            <a:xfrm>
              <a:off x="0" y="-95400"/>
              <a:ext cx="9140040" cy="6952680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712" name="Заголовок 1"/>
          <p:cNvSpPr/>
          <p:nvPr/>
        </p:nvSpPr>
        <p:spPr>
          <a:xfrm>
            <a:off x="597529" y="424813"/>
            <a:ext cx="7416975" cy="760569"/>
          </a:xfrm>
          <a:prstGeom prst="rect">
            <a:avLst/>
          </a:prstGeom>
          <a:noFill/>
          <a:ln w="9525">
            <a:noFill/>
          </a:ln>
          <a:effectLst>
            <a:outerShdw blurRad="39960" dist="2304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3">
            <a:scrgbClr r="0" g="0" b="0"/>
          </a:effectRef>
          <a:fontRef idx="minor"/>
        </p:style>
        <p:txBody>
          <a:bodyPr lIns="90000" tIns="45000" rIns="90000" bIns="45000" numCol="1" spcCol="1440" anchor="ctr">
            <a:noAutofi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a:bodyPr>
          <a:lstStyle/>
          <a:p>
            <a:pPr>
              <a:lnSpc>
                <a:spcPct val="100000"/>
              </a:lnSpc>
            </a:pPr>
            <a:r>
              <a:rPr lang="uk-UA" sz="2400" b="1" i="1" spc="-1" dirty="0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Туалет для людей з інвалідністю</a:t>
            </a:r>
            <a:r>
              <a:rPr lang="uk-UA" sz="2400" b="1" i="1" strike="noStrike" spc="-1" dirty="0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endParaRPr lang="uk-UA" sz="2400" b="1" i="1" spc="-1" dirty="0">
              <a:solidFill>
                <a:srgbClr val="0000FF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ct val="100000"/>
              </a:lnSpc>
            </a:pPr>
            <a:r>
              <a:rPr lang="uk-UA" sz="2400" b="1" i="1" strike="noStrike" spc="-1" dirty="0">
                <a:solidFill>
                  <a:srgbClr val="002060"/>
                </a:solidFill>
                <a:latin typeface="Cambria"/>
                <a:ea typeface="DejaVu Sans"/>
              </a:rPr>
              <a:t>                                              </a:t>
            </a:r>
            <a:endParaRPr lang="uk-UA" sz="2400" b="0" strike="noStrike" spc="-1" dirty="0">
              <a:latin typeface="Arial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529" y="1276539"/>
            <a:ext cx="7054460" cy="5241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9525682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object 62"/>
          <p:cNvGrpSpPr/>
          <p:nvPr/>
        </p:nvGrpSpPr>
        <p:grpSpPr>
          <a:xfrm>
            <a:off x="0" y="-95400"/>
            <a:ext cx="9140040" cy="6952680"/>
            <a:chOff x="0" y="-95400"/>
            <a:chExt cx="9140040" cy="6952680"/>
          </a:xfrm>
        </p:grpSpPr>
        <p:pic>
          <p:nvPicPr>
            <p:cNvPr id="7" name="object 63"/>
            <p:cNvPicPr/>
            <p:nvPr/>
          </p:nvPicPr>
          <p:blipFill>
            <a:blip r:embed="rId2"/>
            <a:stretch/>
          </p:blipFill>
          <p:spPr>
            <a:xfrm>
              <a:off x="0" y="-95400"/>
              <a:ext cx="9140040" cy="6952680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712" name="Заголовок 1"/>
          <p:cNvSpPr/>
          <p:nvPr/>
        </p:nvSpPr>
        <p:spPr>
          <a:xfrm>
            <a:off x="461727" y="162263"/>
            <a:ext cx="7833435" cy="760569"/>
          </a:xfrm>
          <a:prstGeom prst="rect">
            <a:avLst/>
          </a:prstGeom>
          <a:noFill/>
          <a:ln w="9525">
            <a:noFill/>
          </a:ln>
          <a:effectLst>
            <a:outerShdw blurRad="39960" dist="2304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3">
            <a:scrgbClr r="0" g="0" b="0"/>
          </a:effectRef>
          <a:fontRef idx="minor"/>
        </p:style>
        <p:txBody>
          <a:bodyPr lIns="90000" tIns="45000" rIns="90000" bIns="45000" numCol="1" spcCol="1440" anchor="ctr">
            <a:noAutofi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a:bodyPr>
          <a:lstStyle/>
          <a:p>
            <a:pPr>
              <a:lnSpc>
                <a:spcPct val="100000"/>
              </a:lnSpc>
            </a:pPr>
            <a:r>
              <a:rPr lang="uk-UA" sz="2400" b="1" i="1" spc="-1" dirty="0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Туалети початкової школи ІІ, ІІІ поверхів.</a:t>
            </a:r>
            <a:r>
              <a:rPr lang="uk-UA" sz="2400" b="1" i="1" strike="noStrike" spc="-1" dirty="0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endParaRPr lang="uk-UA" sz="2400" b="1" i="1" spc="-1" dirty="0">
              <a:solidFill>
                <a:srgbClr val="0000FF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ct val="100000"/>
              </a:lnSpc>
            </a:pPr>
            <a:r>
              <a:rPr lang="uk-UA" sz="2400" b="1" i="1" strike="noStrike" spc="-1" dirty="0">
                <a:solidFill>
                  <a:srgbClr val="002060"/>
                </a:solidFill>
                <a:latin typeface="Cambria"/>
                <a:ea typeface="DejaVu Sans"/>
              </a:rPr>
              <a:t>                                              </a:t>
            </a:r>
            <a:endParaRPr lang="uk-UA" sz="2400" b="0" strike="noStrike" spc="-1" dirty="0">
              <a:latin typeface="Arial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138" y="1007552"/>
            <a:ext cx="7740713" cy="5472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743555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object 62"/>
          <p:cNvGrpSpPr/>
          <p:nvPr/>
        </p:nvGrpSpPr>
        <p:grpSpPr>
          <a:xfrm>
            <a:off x="0" y="-95400"/>
            <a:ext cx="9140040" cy="6952680"/>
            <a:chOff x="0" y="-95400"/>
            <a:chExt cx="9140040" cy="6952680"/>
          </a:xfrm>
        </p:grpSpPr>
        <p:pic>
          <p:nvPicPr>
            <p:cNvPr id="7" name="object 63"/>
            <p:cNvPicPr/>
            <p:nvPr/>
          </p:nvPicPr>
          <p:blipFill>
            <a:blip r:embed="rId2"/>
            <a:stretch/>
          </p:blipFill>
          <p:spPr>
            <a:xfrm>
              <a:off x="0" y="-95400"/>
              <a:ext cx="9140040" cy="6952680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712" name="Заголовок 1"/>
          <p:cNvSpPr/>
          <p:nvPr/>
        </p:nvSpPr>
        <p:spPr>
          <a:xfrm>
            <a:off x="390392" y="282559"/>
            <a:ext cx="8147025" cy="760569"/>
          </a:xfrm>
          <a:prstGeom prst="rect">
            <a:avLst/>
          </a:prstGeom>
          <a:noFill/>
          <a:ln w="9525">
            <a:noFill/>
          </a:ln>
          <a:effectLst>
            <a:outerShdw blurRad="39960" dist="2304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3">
            <a:scrgbClr r="0" g="0" b="0"/>
          </a:effectRef>
          <a:fontRef idx="minor"/>
        </p:style>
        <p:txBody>
          <a:bodyPr lIns="90000" tIns="45000" rIns="90000" bIns="45000" numCol="1" spcCol="1440" anchor="ctr">
            <a:noAutofi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a:bodyPr>
          <a:lstStyle/>
          <a:p>
            <a:pPr>
              <a:lnSpc>
                <a:spcPct val="100000"/>
              </a:lnSpc>
            </a:pPr>
            <a:r>
              <a:rPr lang="uk-UA" sz="2400" b="1" i="1" spc="-1" dirty="0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Туалети початкової школи ІІ, ІІІ поверхів.</a:t>
            </a:r>
            <a:r>
              <a:rPr lang="uk-UA" sz="2400" b="1" i="1" strike="noStrike" spc="-1" dirty="0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endParaRPr lang="uk-UA" sz="2400" b="1" i="1" spc="-1" dirty="0">
              <a:solidFill>
                <a:srgbClr val="0000FF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ct val="100000"/>
              </a:lnSpc>
            </a:pPr>
            <a:r>
              <a:rPr lang="uk-UA" sz="2400" b="1" i="1" strike="noStrike" spc="-1" dirty="0">
                <a:solidFill>
                  <a:srgbClr val="002060"/>
                </a:solidFill>
                <a:latin typeface="Cambria"/>
                <a:ea typeface="DejaVu Sans"/>
              </a:rPr>
              <a:t>                                              </a:t>
            </a:r>
            <a:endParaRPr lang="uk-UA" sz="2400" b="0" strike="noStrike" spc="-1" dirty="0">
              <a:latin typeface="Arial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64" y="1228477"/>
            <a:ext cx="7351414" cy="5197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2260525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object 62"/>
          <p:cNvGrpSpPr/>
          <p:nvPr/>
        </p:nvGrpSpPr>
        <p:grpSpPr>
          <a:xfrm>
            <a:off x="0" y="-95400"/>
            <a:ext cx="9140040" cy="6952680"/>
            <a:chOff x="0" y="-95400"/>
            <a:chExt cx="9140040" cy="6952680"/>
          </a:xfrm>
        </p:grpSpPr>
        <p:pic>
          <p:nvPicPr>
            <p:cNvPr id="7" name="object 63"/>
            <p:cNvPicPr/>
            <p:nvPr/>
          </p:nvPicPr>
          <p:blipFill>
            <a:blip r:embed="rId2"/>
            <a:stretch/>
          </p:blipFill>
          <p:spPr>
            <a:xfrm>
              <a:off x="0" y="-95400"/>
              <a:ext cx="9140040" cy="6952680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712" name="Заголовок 1"/>
          <p:cNvSpPr/>
          <p:nvPr/>
        </p:nvSpPr>
        <p:spPr>
          <a:xfrm>
            <a:off x="390392" y="282559"/>
            <a:ext cx="8147025" cy="760569"/>
          </a:xfrm>
          <a:prstGeom prst="rect">
            <a:avLst/>
          </a:prstGeom>
          <a:noFill/>
          <a:ln w="9525">
            <a:noFill/>
          </a:ln>
          <a:effectLst>
            <a:outerShdw blurRad="39960" dist="2304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3">
            <a:scrgbClr r="0" g="0" b="0"/>
          </a:effectRef>
          <a:fontRef idx="minor"/>
        </p:style>
        <p:txBody>
          <a:bodyPr lIns="90000" tIns="45000" rIns="90000" bIns="45000" numCol="1" spcCol="1440" anchor="ctr">
            <a:noAutofi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a:bodyPr>
          <a:lstStyle/>
          <a:p>
            <a:pPr>
              <a:lnSpc>
                <a:spcPct val="100000"/>
              </a:lnSpc>
            </a:pPr>
            <a:r>
              <a:rPr lang="uk-UA" sz="2400" b="1" i="1" spc="-1" dirty="0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Туалети початкової школи ІІ, ІІІ поверхів.</a:t>
            </a:r>
            <a:r>
              <a:rPr lang="uk-UA" sz="2400" b="1" i="1" strike="noStrike" spc="-1" dirty="0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endParaRPr lang="uk-UA" sz="2400" b="1" i="1" spc="-1" dirty="0">
              <a:solidFill>
                <a:srgbClr val="0000FF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ct val="100000"/>
              </a:lnSpc>
            </a:pPr>
            <a:r>
              <a:rPr lang="uk-UA" sz="2400" b="1" i="1" strike="noStrike" spc="-1" dirty="0">
                <a:solidFill>
                  <a:srgbClr val="002060"/>
                </a:solidFill>
                <a:latin typeface="Cambria"/>
                <a:ea typeface="DejaVu Sans"/>
              </a:rPr>
              <a:t>                                              </a:t>
            </a:r>
            <a:endParaRPr lang="uk-UA" sz="2400" b="0" strike="noStrike" spc="-1" dirty="0">
              <a:latin typeface="Arial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392" y="1163829"/>
            <a:ext cx="7532483" cy="5325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591470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object 62"/>
          <p:cNvGrpSpPr/>
          <p:nvPr/>
        </p:nvGrpSpPr>
        <p:grpSpPr>
          <a:xfrm>
            <a:off x="0" y="-95400"/>
            <a:ext cx="9140040" cy="6952680"/>
            <a:chOff x="0" y="-95400"/>
            <a:chExt cx="9140040" cy="6952680"/>
          </a:xfrm>
        </p:grpSpPr>
        <p:pic>
          <p:nvPicPr>
            <p:cNvPr id="7" name="object 63"/>
            <p:cNvPicPr/>
            <p:nvPr/>
          </p:nvPicPr>
          <p:blipFill>
            <a:blip r:embed="rId2"/>
            <a:stretch/>
          </p:blipFill>
          <p:spPr>
            <a:xfrm>
              <a:off x="0" y="-95400"/>
              <a:ext cx="9140040" cy="6952680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712" name="Заголовок 1"/>
          <p:cNvSpPr/>
          <p:nvPr/>
        </p:nvSpPr>
        <p:spPr>
          <a:xfrm>
            <a:off x="597529" y="424813"/>
            <a:ext cx="7416975" cy="760569"/>
          </a:xfrm>
          <a:prstGeom prst="rect">
            <a:avLst/>
          </a:prstGeom>
          <a:noFill/>
          <a:ln w="9525">
            <a:noFill/>
          </a:ln>
          <a:effectLst>
            <a:outerShdw blurRad="39960" dist="2304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3">
            <a:scrgbClr r="0" g="0" b="0"/>
          </a:effectRef>
          <a:fontRef idx="minor"/>
        </p:style>
        <p:txBody>
          <a:bodyPr lIns="90000" tIns="45000" rIns="90000" bIns="45000" numCol="1" spcCol="1440" anchor="ctr">
            <a:noAutofi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a:bodyPr>
          <a:lstStyle/>
          <a:p>
            <a:pPr>
              <a:lnSpc>
                <a:spcPct val="100000"/>
              </a:lnSpc>
            </a:pPr>
            <a:r>
              <a:rPr lang="uk-UA" sz="2400" b="1" i="1" spc="-1" dirty="0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Перехід в басейн</a:t>
            </a:r>
            <a:r>
              <a:rPr lang="uk-UA" sz="2400" b="1" i="1" strike="noStrike" spc="-1" dirty="0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endParaRPr lang="uk-UA" sz="2400" b="1" i="1" spc="-1" dirty="0">
              <a:solidFill>
                <a:srgbClr val="0000FF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ct val="100000"/>
              </a:lnSpc>
            </a:pPr>
            <a:r>
              <a:rPr lang="uk-UA" sz="2400" b="1" i="1" strike="noStrike" spc="-1" dirty="0">
                <a:solidFill>
                  <a:srgbClr val="002060"/>
                </a:solidFill>
                <a:latin typeface="Cambria"/>
                <a:ea typeface="DejaVu Sans"/>
              </a:rPr>
              <a:t>                                              </a:t>
            </a:r>
            <a:endParaRPr lang="uk-UA" sz="2400" b="0" strike="noStrike" spc="-1" dirty="0">
              <a:latin typeface="Arial"/>
            </a:endParaRPr>
          </a:p>
        </p:txBody>
      </p:sp>
      <p:pic>
        <p:nvPicPr>
          <p:cNvPr id="5" name="Рисунок 1"/>
          <p:cNvPicPr/>
          <p:nvPr/>
        </p:nvPicPr>
        <p:blipFill>
          <a:blip r:embed="rId3"/>
          <a:stretch/>
        </p:blipFill>
        <p:spPr>
          <a:xfrm>
            <a:off x="393804" y="1185382"/>
            <a:ext cx="7156786" cy="5143369"/>
          </a:xfrm>
          <a:prstGeom prst="rect">
            <a:avLst/>
          </a:prstGeom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34195109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9" name="object 4"/>
          <p:cNvGrpSpPr/>
          <p:nvPr/>
        </p:nvGrpSpPr>
        <p:grpSpPr>
          <a:xfrm>
            <a:off x="1440" y="-7200"/>
            <a:ext cx="9141480" cy="6864120"/>
            <a:chOff x="1440" y="-7200"/>
            <a:chExt cx="9141480" cy="6864120"/>
          </a:xfrm>
        </p:grpSpPr>
        <p:pic>
          <p:nvPicPr>
            <p:cNvPr id="440" name="object 5"/>
            <p:cNvPicPr/>
            <p:nvPr/>
          </p:nvPicPr>
          <p:blipFill>
            <a:blip r:embed="rId2"/>
            <a:stretch/>
          </p:blipFill>
          <p:spPr>
            <a:xfrm>
              <a:off x="7625880" y="3217320"/>
              <a:ext cx="1367280" cy="363888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441" name="object 6"/>
            <p:cNvSpPr/>
            <p:nvPr/>
          </p:nvSpPr>
          <p:spPr>
            <a:xfrm>
              <a:off x="7714440" y="3330720"/>
              <a:ext cx="1196640" cy="3522600"/>
            </a:xfrm>
            <a:custGeom>
              <a:avLst/>
              <a:gdLst/>
              <a:ahLst/>
              <a:cxnLst/>
              <a:rect l="l" t="t" r="r" b="b"/>
              <a:pathLst>
                <a:path w="1198245" h="3520440">
                  <a:moveTo>
                    <a:pt x="1197831" y="0"/>
                  </a:moveTo>
                  <a:lnTo>
                    <a:pt x="1129889" y="18297"/>
                  </a:lnTo>
                  <a:lnTo>
                    <a:pt x="1091180" y="30901"/>
                  </a:lnTo>
                  <a:lnTo>
                    <a:pt x="1049895" y="46196"/>
                  </a:lnTo>
                  <a:lnTo>
                    <a:pt x="1006469" y="64472"/>
                  </a:lnTo>
                  <a:lnTo>
                    <a:pt x="961339" y="86019"/>
                  </a:lnTo>
                  <a:lnTo>
                    <a:pt x="914940" y="111128"/>
                  </a:lnTo>
                  <a:lnTo>
                    <a:pt x="867710" y="140088"/>
                  </a:lnTo>
                  <a:lnTo>
                    <a:pt x="820084" y="173191"/>
                  </a:lnTo>
                  <a:lnTo>
                    <a:pt x="772499" y="210726"/>
                  </a:lnTo>
                  <a:lnTo>
                    <a:pt x="725391" y="252984"/>
                  </a:lnTo>
                  <a:lnTo>
                    <a:pt x="681975" y="297086"/>
                  </a:lnTo>
                  <a:lnTo>
                    <a:pt x="642215" y="342493"/>
                  </a:lnTo>
                  <a:lnTo>
                    <a:pt x="605954" y="388959"/>
                  </a:lnTo>
                  <a:lnTo>
                    <a:pt x="573036" y="436236"/>
                  </a:lnTo>
                  <a:lnTo>
                    <a:pt x="543307" y="484076"/>
                  </a:lnTo>
                  <a:lnTo>
                    <a:pt x="516611" y="532232"/>
                  </a:lnTo>
                  <a:lnTo>
                    <a:pt x="492792" y="580457"/>
                  </a:lnTo>
                  <a:lnTo>
                    <a:pt x="471696" y="628504"/>
                  </a:lnTo>
                  <a:lnTo>
                    <a:pt x="453166" y="676124"/>
                  </a:lnTo>
                  <a:lnTo>
                    <a:pt x="437047" y="723071"/>
                  </a:lnTo>
                  <a:lnTo>
                    <a:pt x="423185" y="769097"/>
                  </a:lnTo>
                  <a:lnTo>
                    <a:pt x="411423" y="813955"/>
                  </a:lnTo>
                  <a:lnTo>
                    <a:pt x="401606" y="857397"/>
                  </a:lnTo>
                  <a:lnTo>
                    <a:pt x="393578" y="899176"/>
                  </a:lnTo>
                  <a:lnTo>
                    <a:pt x="387185" y="939045"/>
                  </a:lnTo>
                  <a:lnTo>
                    <a:pt x="378681" y="1012063"/>
                  </a:lnTo>
                  <a:lnTo>
                    <a:pt x="374217" y="1077327"/>
                  </a:lnTo>
                  <a:lnTo>
                    <a:pt x="372453" y="1138729"/>
                  </a:lnTo>
                  <a:lnTo>
                    <a:pt x="373138" y="1196607"/>
                  </a:lnTo>
                  <a:lnTo>
                    <a:pt x="376021" y="1251303"/>
                  </a:lnTo>
                  <a:lnTo>
                    <a:pt x="380853" y="1303156"/>
                  </a:lnTo>
                  <a:lnTo>
                    <a:pt x="387382" y="1352508"/>
                  </a:lnTo>
                  <a:lnTo>
                    <a:pt x="395360" y="1399699"/>
                  </a:lnTo>
                  <a:lnTo>
                    <a:pt x="404535" y="1445070"/>
                  </a:lnTo>
                  <a:lnTo>
                    <a:pt x="414657" y="1488960"/>
                  </a:lnTo>
                  <a:lnTo>
                    <a:pt x="425476" y="1531711"/>
                  </a:lnTo>
                  <a:lnTo>
                    <a:pt x="436741" y="1573662"/>
                  </a:lnTo>
                  <a:lnTo>
                    <a:pt x="448203" y="1615155"/>
                  </a:lnTo>
                  <a:lnTo>
                    <a:pt x="459610" y="1656529"/>
                  </a:lnTo>
                  <a:lnTo>
                    <a:pt x="470713" y="1698126"/>
                  </a:lnTo>
                  <a:lnTo>
                    <a:pt x="481262" y="1740285"/>
                  </a:lnTo>
                  <a:lnTo>
                    <a:pt x="491005" y="1783348"/>
                  </a:lnTo>
                  <a:lnTo>
                    <a:pt x="499694" y="1827654"/>
                  </a:lnTo>
                  <a:lnTo>
                    <a:pt x="507076" y="1873545"/>
                  </a:lnTo>
                  <a:lnTo>
                    <a:pt x="512903" y="1921360"/>
                  </a:lnTo>
                  <a:lnTo>
                    <a:pt x="516924" y="1971440"/>
                  </a:lnTo>
                  <a:lnTo>
                    <a:pt x="518889" y="2024126"/>
                  </a:lnTo>
                  <a:lnTo>
                    <a:pt x="518803" y="2095536"/>
                  </a:lnTo>
                  <a:lnTo>
                    <a:pt x="516272" y="2162749"/>
                  </a:lnTo>
                  <a:lnTo>
                    <a:pt x="511443" y="2225982"/>
                  </a:lnTo>
                  <a:lnTo>
                    <a:pt x="504462" y="2285450"/>
                  </a:lnTo>
                  <a:lnTo>
                    <a:pt x="495478" y="2341372"/>
                  </a:lnTo>
                  <a:lnTo>
                    <a:pt x="484636" y="2393965"/>
                  </a:lnTo>
                  <a:lnTo>
                    <a:pt x="472084" y="2443444"/>
                  </a:lnTo>
                  <a:lnTo>
                    <a:pt x="457968" y="2490027"/>
                  </a:lnTo>
                  <a:lnTo>
                    <a:pt x="442435" y="2533930"/>
                  </a:lnTo>
                  <a:lnTo>
                    <a:pt x="425632" y="2575372"/>
                  </a:lnTo>
                  <a:lnTo>
                    <a:pt x="407705" y="2614568"/>
                  </a:lnTo>
                  <a:lnTo>
                    <a:pt x="388803" y="2651736"/>
                  </a:lnTo>
                  <a:lnTo>
                    <a:pt x="369071" y="2687092"/>
                  </a:lnTo>
                  <a:lnTo>
                    <a:pt x="348657" y="2720854"/>
                  </a:lnTo>
                  <a:lnTo>
                    <a:pt x="327707" y="2753237"/>
                  </a:lnTo>
                  <a:lnTo>
                    <a:pt x="284787" y="2814739"/>
                  </a:lnTo>
                  <a:lnTo>
                    <a:pt x="236366" y="2878437"/>
                  </a:lnTo>
                  <a:lnTo>
                    <a:pt x="207802" y="2912495"/>
                  </a:lnTo>
                  <a:lnTo>
                    <a:pt x="178213" y="2947414"/>
                  </a:lnTo>
                  <a:lnTo>
                    <a:pt x="148396" y="2984142"/>
                  </a:lnTo>
                  <a:lnTo>
                    <a:pt x="119145" y="3023629"/>
                  </a:lnTo>
                  <a:lnTo>
                    <a:pt x="91256" y="3066823"/>
                  </a:lnTo>
                  <a:lnTo>
                    <a:pt x="65525" y="3114673"/>
                  </a:lnTo>
                  <a:lnTo>
                    <a:pt x="42746" y="3168128"/>
                  </a:lnTo>
                  <a:lnTo>
                    <a:pt x="23716" y="3228136"/>
                  </a:lnTo>
                  <a:lnTo>
                    <a:pt x="13038" y="3276073"/>
                  </a:lnTo>
                  <a:lnTo>
                    <a:pt x="5522" y="3324554"/>
                  </a:lnTo>
                  <a:lnTo>
                    <a:pt x="1173" y="3373405"/>
                  </a:lnTo>
                  <a:lnTo>
                    <a:pt x="0" y="3422452"/>
                  </a:lnTo>
                  <a:lnTo>
                    <a:pt x="2008" y="3471522"/>
                  </a:lnTo>
                  <a:lnTo>
                    <a:pt x="7206" y="3520439"/>
                  </a:lnTo>
                </a:path>
              </a:pathLst>
            </a:custGeom>
            <a:noFill/>
            <a:ln w="18288">
              <a:solidFill>
                <a:srgbClr val="FCD25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uk-UA"/>
            </a:p>
          </p:txBody>
        </p:sp>
        <p:pic>
          <p:nvPicPr>
            <p:cNvPr id="442" name="object 7"/>
            <p:cNvPicPr/>
            <p:nvPr/>
          </p:nvPicPr>
          <p:blipFill>
            <a:blip r:embed="rId3"/>
            <a:stretch/>
          </p:blipFill>
          <p:spPr>
            <a:xfrm>
              <a:off x="7753320" y="3037680"/>
              <a:ext cx="1388880" cy="381852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443" name="object 8"/>
            <p:cNvSpPr/>
            <p:nvPr/>
          </p:nvSpPr>
          <p:spPr>
            <a:xfrm>
              <a:off x="7945200" y="3147480"/>
              <a:ext cx="1193760" cy="3703320"/>
            </a:xfrm>
            <a:custGeom>
              <a:avLst/>
              <a:gdLst/>
              <a:ahLst/>
              <a:cxnLst/>
              <a:rect l="l" t="t" r="r" b="b"/>
              <a:pathLst>
                <a:path w="1195070" h="3700779">
                  <a:moveTo>
                    <a:pt x="1194783" y="0"/>
                  </a:moveTo>
                  <a:lnTo>
                    <a:pt x="1127002" y="19244"/>
                  </a:lnTo>
                  <a:lnTo>
                    <a:pt x="1088389" y="32484"/>
                  </a:lnTo>
                  <a:lnTo>
                    <a:pt x="1047206" y="48546"/>
                  </a:lnTo>
                  <a:lnTo>
                    <a:pt x="1003889" y="67734"/>
                  </a:lnTo>
                  <a:lnTo>
                    <a:pt x="958871" y="90356"/>
                  </a:lnTo>
                  <a:lnTo>
                    <a:pt x="912588" y="116717"/>
                  </a:lnTo>
                  <a:lnTo>
                    <a:pt x="865473" y="147124"/>
                  </a:lnTo>
                  <a:lnTo>
                    <a:pt x="817961" y="181883"/>
                  </a:lnTo>
                  <a:lnTo>
                    <a:pt x="770487" y="221301"/>
                  </a:lnTo>
                  <a:lnTo>
                    <a:pt x="723486" y="265683"/>
                  </a:lnTo>
                  <a:lnTo>
                    <a:pt x="682487" y="309366"/>
                  </a:lnTo>
                  <a:lnTo>
                    <a:pt x="644750" y="354287"/>
                  </a:lnTo>
                  <a:lnTo>
                    <a:pt x="610142" y="400228"/>
                  </a:lnTo>
                  <a:lnTo>
                    <a:pt x="578533" y="446969"/>
                  </a:lnTo>
                  <a:lnTo>
                    <a:pt x="549793" y="494293"/>
                  </a:lnTo>
                  <a:lnTo>
                    <a:pt x="523790" y="541979"/>
                  </a:lnTo>
                  <a:lnTo>
                    <a:pt x="500393" y="589809"/>
                  </a:lnTo>
                  <a:lnTo>
                    <a:pt x="479473" y="637562"/>
                  </a:lnTo>
                  <a:lnTo>
                    <a:pt x="460897" y="685022"/>
                  </a:lnTo>
                  <a:lnTo>
                    <a:pt x="444536" y="731967"/>
                  </a:lnTo>
                  <a:lnTo>
                    <a:pt x="430258" y="778179"/>
                  </a:lnTo>
                  <a:lnTo>
                    <a:pt x="417933" y="823439"/>
                  </a:lnTo>
                  <a:lnTo>
                    <a:pt x="407430" y="867528"/>
                  </a:lnTo>
                  <a:lnTo>
                    <a:pt x="398618" y="910227"/>
                  </a:lnTo>
                  <a:lnTo>
                    <a:pt x="391366" y="951316"/>
                  </a:lnTo>
                  <a:lnTo>
                    <a:pt x="385544" y="990577"/>
                  </a:lnTo>
                  <a:lnTo>
                    <a:pt x="377665" y="1062735"/>
                  </a:lnTo>
                  <a:lnTo>
                    <a:pt x="373358" y="1128231"/>
                  </a:lnTo>
                  <a:lnTo>
                    <a:pt x="371515" y="1190017"/>
                  </a:lnTo>
                  <a:lnTo>
                    <a:pt x="371919" y="1248403"/>
                  </a:lnTo>
                  <a:lnTo>
                    <a:pt x="374353" y="1303701"/>
                  </a:lnTo>
                  <a:lnTo>
                    <a:pt x="378599" y="1356221"/>
                  </a:lnTo>
                  <a:lnTo>
                    <a:pt x="384440" y="1406275"/>
                  </a:lnTo>
                  <a:lnTo>
                    <a:pt x="391659" y="1454173"/>
                  </a:lnTo>
                  <a:lnTo>
                    <a:pt x="400039" y="1500227"/>
                  </a:lnTo>
                  <a:lnTo>
                    <a:pt x="409363" y="1544746"/>
                  </a:lnTo>
                  <a:lnTo>
                    <a:pt x="419413" y="1588042"/>
                  </a:lnTo>
                  <a:lnTo>
                    <a:pt x="429973" y="1630425"/>
                  </a:lnTo>
                  <a:lnTo>
                    <a:pt x="462534" y="1755212"/>
                  </a:lnTo>
                  <a:lnTo>
                    <a:pt x="472959" y="1797055"/>
                  </a:lnTo>
                  <a:lnTo>
                    <a:pt x="482806" y="1839540"/>
                  </a:lnTo>
                  <a:lnTo>
                    <a:pt x="491860" y="1882979"/>
                  </a:lnTo>
                  <a:lnTo>
                    <a:pt x="499903" y="1927681"/>
                  </a:lnTo>
                  <a:lnTo>
                    <a:pt x="506717" y="1973958"/>
                  </a:lnTo>
                  <a:lnTo>
                    <a:pt x="512086" y="2022120"/>
                  </a:lnTo>
                  <a:lnTo>
                    <a:pt x="515792" y="2072479"/>
                  </a:lnTo>
                  <a:lnTo>
                    <a:pt x="517619" y="2125344"/>
                  </a:lnTo>
                  <a:lnTo>
                    <a:pt x="517583" y="2196497"/>
                  </a:lnTo>
                  <a:lnTo>
                    <a:pt x="515355" y="2263682"/>
                  </a:lnTo>
                  <a:lnTo>
                    <a:pt x="511058" y="2327094"/>
                  </a:lnTo>
                  <a:lnTo>
                    <a:pt x="504816" y="2386926"/>
                  </a:lnTo>
                  <a:lnTo>
                    <a:pt x="496754" y="2443372"/>
                  </a:lnTo>
                  <a:lnTo>
                    <a:pt x="486997" y="2496627"/>
                  </a:lnTo>
                  <a:lnTo>
                    <a:pt x="475669" y="2546882"/>
                  </a:lnTo>
                  <a:lnTo>
                    <a:pt x="462894" y="2594333"/>
                  </a:lnTo>
                  <a:lnTo>
                    <a:pt x="448797" y="2639172"/>
                  </a:lnTo>
                  <a:lnTo>
                    <a:pt x="433502" y="2681594"/>
                  </a:lnTo>
                  <a:lnTo>
                    <a:pt x="417134" y="2721792"/>
                  </a:lnTo>
                  <a:lnTo>
                    <a:pt x="399816" y="2759960"/>
                  </a:lnTo>
                  <a:lnTo>
                    <a:pt x="381675" y="2796291"/>
                  </a:lnTo>
                  <a:lnTo>
                    <a:pt x="362833" y="2830980"/>
                  </a:lnTo>
                  <a:lnTo>
                    <a:pt x="343415" y="2864219"/>
                  </a:lnTo>
                  <a:lnTo>
                    <a:pt x="303350" y="2927124"/>
                  </a:lnTo>
                  <a:lnTo>
                    <a:pt x="262476" y="2986557"/>
                  </a:lnTo>
                  <a:lnTo>
                    <a:pt x="238546" y="3018847"/>
                  </a:lnTo>
                  <a:lnTo>
                    <a:pt x="213090" y="3050980"/>
                  </a:lnTo>
                  <a:lnTo>
                    <a:pt x="186684" y="3083684"/>
                  </a:lnTo>
                  <a:lnTo>
                    <a:pt x="159906" y="3117685"/>
                  </a:lnTo>
                  <a:lnTo>
                    <a:pt x="133332" y="3153708"/>
                  </a:lnTo>
                  <a:lnTo>
                    <a:pt x="107540" y="3192481"/>
                  </a:lnTo>
                  <a:lnTo>
                    <a:pt x="83105" y="3234729"/>
                  </a:lnTo>
                  <a:lnTo>
                    <a:pt x="60605" y="3281179"/>
                  </a:lnTo>
                  <a:lnTo>
                    <a:pt x="40616" y="3332558"/>
                  </a:lnTo>
                  <a:lnTo>
                    <a:pt x="23716" y="3389591"/>
                  </a:lnTo>
                  <a:lnTo>
                    <a:pt x="13038" y="3439926"/>
                  </a:lnTo>
                  <a:lnTo>
                    <a:pt x="5522" y="3490832"/>
                  </a:lnTo>
                  <a:lnTo>
                    <a:pt x="1173" y="3542127"/>
                  </a:lnTo>
                  <a:lnTo>
                    <a:pt x="0" y="3593628"/>
                  </a:lnTo>
                  <a:lnTo>
                    <a:pt x="2008" y="3645152"/>
                  </a:lnTo>
                  <a:lnTo>
                    <a:pt x="7206" y="3696515"/>
                  </a:lnTo>
                  <a:lnTo>
                    <a:pt x="1194783" y="3700294"/>
                  </a:lnTo>
                  <a:lnTo>
                    <a:pt x="119478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uk-UA"/>
            </a:p>
          </p:txBody>
        </p:sp>
        <p:pic>
          <p:nvPicPr>
            <p:cNvPr id="444" name="object 9"/>
            <p:cNvPicPr/>
            <p:nvPr/>
          </p:nvPicPr>
          <p:blipFill>
            <a:blip r:embed="rId4"/>
            <a:stretch/>
          </p:blipFill>
          <p:spPr>
            <a:xfrm>
              <a:off x="7863840" y="3577320"/>
              <a:ext cx="1278720" cy="327888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445" name="object 10"/>
            <p:cNvSpPr/>
            <p:nvPr/>
          </p:nvSpPr>
          <p:spPr>
            <a:xfrm>
              <a:off x="8055000" y="3687480"/>
              <a:ext cx="1083960" cy="3169080"/>
            </a:xfrm>
            <a:custGeom>
              <a:avLst/>
              <a:gdLst/>
              <a:ahLst/>
              <a:cxnLst/>
              <a:rect l="l" t="t" r="r" b="b"/>
              <a:pathLst>
                <a:path w="1085215" h="3167379">
                  <a:moveTo>
                    <a:pt x="1084780" y="0"/>
                  </a:moveTo>
                  <a:lnTo>
                    <a:pt x="1076015" y="52158"/>
                  </a:lnTo>
                  <a:lnTo>
                    <a:pt x="1066428" y="104115"/>
                  </a:lnTo>
                  <a:lnTo>
                    <a:pt x="1056021" y="155858"/>
                  </a:lnTo>
                  <a:lnTo>
                    <a:pt x="1044798" y="207374"/>
                  </a:lnTo>
                  <a:lnTo>
                    <a:pt x="1032760" y="258650"/>
                  </a:lnTo>
                  <a:lnTo>
                    <a:pt x="1019911" y="309675"/>
                  </a:lnTo>
                  <a:lnTo>
                    <a:pt x="1006254" y="360435"/>
                  </a:lnTo>
                  <a:lnTo>
                    <a:pt x="991791" y="410919"/>
                  </a:lnTo>
                  <a:lnTo>
                    <a:pt x="976525" y="461113"/>
                  </a:lnTo>
                  <a:lnTo>
                    <a:pt x="960459" y="511006"/>
                  </a:lnTo>
                  <a:lnTo>
                    <a:pt x="943596" y="560584"/>
                  </a:lnTo>
                  <a:lnTo>
                    <a:pt x="925938" y="609836"/>
                  </a:lnTo>
                  <a:lnTo>
                    <a:pt x="907488" y="658749"/>
                  </a:lnTo>
                  <a:lnTo>
                    <a:pt x="884142" y="717409"/>
                  </a:lnTo>
                  <a:lnTo>
                    <a:pt x="860434" y="773692"/>
                  </a:lnTo>
                  <a:lnTo>
                    <a:pt x="836458" y="827667"/>
                  </a:lnTo>
                  <a:lnTo>
                    <a:pt x="812311" y="879403"/>
                  </a:lnTo>
                  <a:lnTo>
                    <a:pt x="788089" y="928967"/>
                  </a:lnTo>
                  <a:lnTo>
                    <a:pt x="763887" y="976429"/>
                  </a:lnTo>
                  <a:lnTo>
                    <a:pt x="739800" y="1021857"/>
                  </a:lnTo>
                  <a:lnTo>
                    <a:pt x="715926" y="1065320"/>
                  </a:lnTo>
                  <a:lnTo>
                    <a:pt x="692359" y="1106887"/>
                  </a:lnTo>
                  <a:lnTo>
                    <a:pt x="669196" y="1146625"/>
                  </a:lnTo>
                  <a:lnTo>
                    <a:pt x="646533" y="1184603"/>
                  </a:lnTo>
                  <a:lnTo>
                    <a:pt x="624464" y="1220891"/>
                  </a:lnTo>
                  <a:lnTo>
                    <a:pt x="582495" y="1288669"/>
                  </a:lnTo>
                  <a:lnTo>
                    <a:pt x="539014" y="1357123"/>
                  </a:lnTo>
                  <a:lnTo>
                    <a:pt x="498381" y="1418594"/>
                  </a:lnTo>
                  <a:lnTo>
                    <a:pt x="460437" y="1473747"/>
                  </a:lnTo>
                  <a:lnTo>
                    <a:pt x="425020" y="1523252"/>
                  </a:lnTo>
                  <a:lnTo>
                    <a:pt x="391971" y="1567774"/>
                  </a:lnTo>
                  <a:lnTo>
                    <a:pt x="361130" y="1607981"/>
                  </a:lnTo>
                  <a:lnTo>
                    <a:pt x="332337" y="1644541"/>
                  </a:lnTo>
                  <a:lnTo>
                    <a:pt x="256647" y="1739010"/>
                  </a:lnTo>
                  <a:lnTo>
                    <a:pt x="234446" y="1767654"/>
                  </a:lnTo>
                  <a:lnTo>
                    <a:pt x="193630" y="1824678"/>
                  </a:lnTo>
                  <a:lnTo>
                    <a:pt x="156526" y="1885799"/>
                  </a:lnTo>
                  <a:lnTo>
                    <a:pt x="121856" y="1956357"/>
                  </a:lnTo>
                  <a:lnTo>
                    <a:pt x="105033" y="1996843"/>
                  </a:lnTo>
                  <a:lnTo>
                    <a:pt x="88338" y="2041690"/>
                  </a:lnTo>
                  <a:lnTo>
                    <a:pt x="69138" y="2098135"/>
                  </a:lnTo>
                  <a:lnTo>
                    <a:pt x="47047" y="2172814"/>
                  </a:lnTo>
                  <a:lnTo>
                    <a:pt x="36066" y="2216510"/>
                  </a:lnTo>
                  <a:lnTo>
                    <a:pt x="25739" y="2264189"/>
                  </a:lnTo>
                  <a:lnTo>
                    <a:pt x="16526" y="2315658"/>
                  </a:lnTo>
                  <a:lnTo>
                    <a:pt x="8886" y="2370725"/>
                  </a:lnTo>
                  <a:lnTo>
                    <a:pt x="3279" y="2429197"/>
                  </a:lnTo>
                  <a:lnTo>
                    <a:pt x="164" y="2490883"/>
                  </a:lnTo>
                  <a:lnTo>
                    <a:pt x="0" y="2555590"/>
                  </a:lnTo>
                  <a:lnTo>
                    <a:pt x="3245" y="2623127"/>
                  </a:lnTo>
                  <a:lnTo>
                    <a:pt x="10360" y="2693301"/>
                  </a:lnTo>
                  <a:lnTo>
                    <a:pt x="17881" y="2743260"/>
                  </a:lnTo>
                  <a:lnTo>
                    <a:pt x="27250" y="2792740"/>
                  </a:lnTo>
                  <a:lnTo>
                    <a:pt x="38446" y="2841680"/>
                  </a:lnTo>
                  <a:lnTo>
                    <a:pt x="51449" y="2890017"/>
                  </a:lnTo>
                  <a:lnTo>
                    <a:pt x="66240" y="2937690"/>
                  </a:lnTo>
                  <a:lnTo>
                    <a:pt x="82799" y="2984636"/>
                  </a:lnTo>
                  <a:lnTo>
                    <a:pt x="101106" y="3030794"/>
                  </a:lnTo>
                  <a:lnTo>
                    <a:pt x="121141" y="3076102"/>
                  </a:lnTo>
                  <a:lnTo>
                    <a:pt x="142884" y="3120498"/>
                  </a:lnTo>
                  <a:lnTo>
                    <a:pt x="166316" y="3163920"/>
                  </a:lnTo>
                  <a:lnTo>
                    <a:pt x="1084780" y="3166853"/>
                  </a:lnTo>
                  <a:lnTo>
                    <a:pt x="1084780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uk-UA"/>
            </a:p>
          </p:txBody>
        </p:sp>
        <p:pic>
          <p:nvPicPr>
            <p:cNvPr id="446" name="object 11"/>
            <p:cNvPicPr/>
            <p:nvPr/>
          </p:nvPicPr>
          <p:blipFill>
            <a:blip r:embed="rId5"/>
            <a:stretch/>
          </p:blipFill>
          <p:spPr>
            <a:xfrm>
              <a:off x="7698960" y="2738520"/>
              <a:ext cx="1443240" cy="411768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447" name="object 12"/>
            <p:cNvSpPr/>
            <p:nvPr/>
          </p:nvSpPr>
          <p:spPr>
            <a:xfrm>
              <a:off x="7790400" y="2985840"/>
              <a:ext cx="1352520" cy="3871080"/>
            </a:xfrm>
            <a:custGeom>
              <a:avLst/>
              <a:gdLst/>
              <a:ahLst/>
              <a:cxnLst/>
              <a:rect l="l" t="t" r="r" b="b"/>
              <a:pathLst>
                <a:path w="1353820" h="3868420">
                  <a:moveTo>
                    <a:pt x="211545" y="3867831"/>
                  </a:moveTo>
                  <a:lnTo>
                    <a:pt x="188488" y="3825662"/>
                  </a:lnTo>
                  <a:lnTo>
                    <a:pt x="166689" y="3782753"/>
                  </a:lnTo>
                  <a:lnTo>
                    <a:pt x="146159" y="3739140"/>
                  </a:lnTo>
                  <a:lnTo>
                    <a:pt x="126911" y="3694858"/>
                  </a:lnTo>
                  <a:lnTo>
                    <a:pt x="108957" y="3649943"/>
                  </a:lnTo>
                  <a:lnTo>
                    <a:pt x="92311" y="3604430"/>
                  </a:lnTo>
                  <a:lnTo>
                    <a:pt x="76983" y="3558355"/>
                  </a:lnTo>
                  <a:lnTo>
                    <a:pt x="62988" y="3511753"/>
                  </a:lnTo>
                  <a:lnTo>
                    <a:pt x="50336" y="3464660"/>
                  </a:lnTo>
                  <a:lnTo>
                    <a:pt x="39042" y="3417111"/>
                  </a:lnTo>
                  <a:lnTo>
                    <a:pt x="29117" y="3369142"/>
                  </a:lnTo>
                  <a:lnTo>
                    <a:pt x="20574" y="3320789"/>
                  </a:lnTo>
                  <a:lnTo>
                    <a:pt x="13425" y="3272087"/>
                  </a:lnTo>
                  <a:lnTo>
                    <a:pt x="6088" y="3203869"/>
                  </a:lnTo>
                  <a:lnTo>
                    <a:pt x="1700" y="3137569"/>
                  </a:lnTo>
                  <a:lnTo>
                    <a:pt x="0" y="3073295"/>
                  </a:lnTo>
                  <a:lnTo>
                    <a:pt x="726" y="3011156"/>
                  </a:lnTo>
                  <a:lnTo>
                    <a:pt x="3619" y="2951261"/>
                  </a:lnTo>
                  <a:lnTo>
                    <a:pt x="8419" y="2893719"/>
                  </a:lnTo>
                  <a:lnTo>
                    <a:pt x="14863" y="2838639"/>
                  </a:lnTo>
                  <a:lnTo>
                    <a:pt x="22693" y="2786130"/>
                  </a:lnTo>
                  <a:lnTo>
                    <a:pt x="31647" y="2736301"/>
                  </a:lnTo>
                  <a:lnTo>
                    <a:pt x="41464" y="2689261"/>
                  </a:lnTo>
                  <a:lnTo>
                    <a:pt x="51885" y="2645118"/>
                  </a:lnTo>
                  <a:lnTo>
                    <a:pt x="62648" y="2603982"/>
                  </a:lnTo>
                  <a:lnTo>
                    <a:pt x="73494" y="2565961"/>
                  </a:lnTo>
                  <a:lnTo>
                    <a:pt x="94389" y="2499701"/>
                  </a:lnTo>
                  <a:lnTo>
                    <a:pt x="112485" y="2447209"/>
                  </a:lnTo>
                  <a:lnTo>
                    <a:pt x="129268" y="2401794"/>
                  </a:lnTo>
                  <a:lnTo>
                    <a:pt x="146126" y="2359947"/>
                  </a:lnTo>
                  <a:lnTo>
                    <a:pt x="163159" y="2321249"/>
                  </a:lnTo>
                  <a:lnTo>
                    <a:pt x="180468" y="2285281"/>
                  </a:lnTo>
                  <a:lnTo>
                    <a:pt x="216319" y="2219862"/>
                  </a:lnTo>
                  <a:lnTo>
                    <a:pt x="254485" y="2160335"/>
                  </a:lnTo>
                  <a:lnTo>
                    <a:pt x="295773" y="2103351"/>
                  </a:lnTo>
                  <a:lnTo>
                    <a:pt x="340989" y="2045556"/>
                  </a:lnTo>
                  <a:lnTo>
                    <a:pt x="365323" y="2015307"/>
                  </a:lnTo>
                  <a:lnTo>
                    <a:pt x="390942" y="1983599"/>
                  </a:lnTo>
                  <a:lnTo>
                    <a:pt x="417947" y="1950013"/>
                  </a:lnTo>
                  <a:lnTo>
                    <a:pt x="446438" y="1914129"/>
                  </a:lnTo>
                  <a:lnTo>
                    <a:pt x="476517" y="1875529"/>
                  </a:lnTo>
                  <a:lnTo>
                    <a:pt x="508284" y="1833793"/>
                  </a:lnTo>
                  <a:lnTo>
                    <a:pt x="541841" y="1788504"/>
                  </a:lnTo>
                  <a:lnTo>
                    <a:pt x="577287" y="1739240"/>
                  </a:lnTo>
                  <a:lnTo>
                    <a:pt x="614725" y="1685585"/>
                  </a:lnTo>
                  <a:lnTo>
                    <a:pt x="654254" y="1627118"/>
                  </a:lnTo>
                  <a:lnTo>
                    <a:pt x="695976" y="1563421"/>
                  </a:lnTo>
                  <a:lnTo>
                    <a:pt x="739992" y="1494074"/>
                  </a:lnTo>
                  <a:lnTo>
                    <a:pt x="760239" y="1461624"/>
                  </a:lnTo>
                  <a:lnTo>
                    <a:pt x="781106" y="1427999"/>
                  </a:lnTo>
                  <a:lnTo>
                    <a:pt x="802536" y="1393158"/>
                  </a:lnTo>
                  <a:lnTo>
                    <a:pt x="824471" y="1357060"/>
                  </a:lnTo>
                  <a:lnTo>
                    <a:pt x="846855" y="1319665"/>
                  </a:lnTo>
                  <a:lnTo>
                    <a:pt x="869630" y="1280931"/>
                  </a:lnTo>
                  <a:lnTo>
                    <a:pt x="892740" y="1240817"/>
                  </a:lnTo>
                  <a:lnTo>
                    <a:pt x="916126" y="1199282"/>
                  </a:lnTo>
                  <a:lnTo>
                    <a:pt x="939731" y="1156286"/>
                  </a:lnTo>
                  <a:lnTo>
                    <a:pt x="963499" y="1111787"/>
                  </a:lnTo>
                  <a:lnTo>
                    <a:pt x="987371" y="1065744"/>
                  </a:lnTo>
                  <a:lnTo>
                    <a:pt x="1011292" y="1018116"/>
                  </a:lnTo>
                  <a:lnTo>
                    <a:pt x="1035203" y="968862"/>
                  </a:lnTo>
                  <a:lnTo>
                    <a:pt x="1059048" y="917941"/>
                  </a:lnTo>
                  <a:lnTo>
                    <a:pt x="1082768" y="865313"/>
                  </a:lnTo>
                  <a:lnTo>
                    <a:pt x="1106308" y="810935"/>
                  </a:lnTo>
                  <a:lnTo>
                    <a:pt x="1129609" y="754767"/>
                  </a:lnTo>
                  <a:lnTo>
                    <a:pt x="1152615" y="696768"/>
                  </a:lnTo>
                  <a:lnTo>
                    <a:pt x="1170611" y="649441"/>
                  </a:lnTo>
                  <a:lnTo>
                    <a:pt x="1188023" y="601863"/>
                  </a:lnTo>
                  <a:lnTo>
                    <a:pt x="1204847" y="554039"/>
                  </a:lnTo>
                  <a:lnTo>
                    <a:pt x="1221084" y="505979"/>
                  </a:lnTo>
                  <a:lnTo>
                    <a:pt x="1236729" y="457688"/>
                  </a:lnTo>
                  <a:lnTo>
                    <a:pt x="1251781" y="409173"/>
                  </a:lnTo>
                  <a:lnTo>
                    <a:pt x="1266239" y="360442"/>
                  </a:lnTo>
                  <a:lnTo>
                    <a:pt x="1280100" y="311502"/>
                  </a:lnTo>
                  <a:lnTo>
                    <a:pt x="1293362" y="262359"/>
                  </a:lnTo>
                  <a:lnTo>
                    <a:pt x="1306023" y="213020"/>
                  </a:lnTo>
                  <a:lnTo>
                    <a:pt x="1318082" y="163493"/>
                  </a:lnTo>
                  <a:lnTo>
                    <a:pt x="1329535" y="113784"/>
                  </a:lnTo>
                  <a:lnTo>
                    <a:pt x="1340382" y="63900"/>
                  </a:lnTo>
                  <a:lnTo>
                    <a:pt x="1350619" y="13849"/>
                  </a:lnTo>
                  <a:lnTo>
                    <a:pt x="1353275" y="0"/>
                  </a:lnTo>
                </a:path>
              </a:pathLst>
            </a:custGeom>
            <a:noFill/>
            <a:ln w="18288">
              <a:solidFill>
                <a:srgbClr val="8080EF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uk-UA"/>
            </a:p>
          </p:txBody>
        </p:sp>
        <p:pic>
          <p:nvPicPr>
            <p:cNvPr id="448" name="object 13"/>
            <p:cNvPicPr/>
            <p:nvPr/>
          </p:nvPicPr>
          <p:blipFill>
            <a:blip r:embed="rId6"/>
            <a:stretch/>
          </p:blipFill>
          <p:spPr>
            <a:xfrm>
              <a:off x="1440" y="-7200"/>
              <a:ext cx="3198600" cy="183564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449" name="object 14"/>
            <p:cNvSpPr/>
            <p:nvPr/>
          </p:nvSpPr>
          <p:spPr>
            <a:xfrm>
              <a:off x="1440" y="20160"/>
              <a:ext cx="3097800" cy="1713960"/>
            </a:xfrm>
            <a:custGeom>
              <a:avLst/>
              <a:gdLst/>
              <a:ahLst/>
              <a:cxnLst/>
              <a:rect l="l" t="t" r="r" b="b"/>
              <a:pathLst>
                <a:path w="3100070" h="1713230">
                  <a:moveTo>
                    <a:pt x="0" y="1449832"/>
                  </a:moveTo>
                  <a:lnTo>
                    <a:pt x="38633" y="1483582"/>
                  </a:lnTo>
                  <a:lnTo>
                    <a:pt x="78059" y="1515131"/>
                  </a:lnTo>
                  <a:lnTo>
                    <a:pt x="118233" y="1544456"/>
                  </a:lnTo>
                  <a:lnTo>
                    <a:pt x="159110" y="1571532"/>
                  </a:lnTo>
                  <a:lnTo>
                    <a:pt x="200643" y="1596339"/>
                  </a:lnTo>
                  <a:lnTo>
                    <a:pt x="242787" y="1618851"/>
                  </a:lnTo>
                  <a:lnTo>
                    <a:pt x="285498" y="1639048"/>
                  </a:lnTo>
                  <a:lnTo>
                    <a:pt x="328728" y="1656905"/>
                  </a:lnTo>
                  <a:lnTo>
                    <a:pt x="372433" y="1672400"/>
                  </a:lnTo>
                  <a:lnTo>
                    <a:pt x="416568" y="1685510"/>
                  </a:lnTo>
                  <a:lnTo>
                    <a:pt x="461086" y="1696212"/>
                  </a:lnTo>
                  <a:lnTo>
                    <a:pt x="525008" y="1706811"/>
                  </a:lnTo>
                  <a:lnTo>
                    <a:pt x="586714" y="1712108"/>
                  </a:lnTo>
                  <a:lnTo>
                    <a:pt x="646054" y="1712681"/>
                  </a:lnTo>
                  <a:lnTo>
                    <a:pt x="702877" y="1709111"/>
                  </a:lnTo>
                  <a:lnTo>
                    <a:pt x="757032" y="1701978"/>
                  </a:lnTo>
                  <a:lnTo>
                    <a:pt x="808368" y="1691859"/>
                  </a:lnTo>
                  <a:lnTo>
                    <a:pt x="856735" y="1679336"/>
                  </a:lnTo>
                  <a:lnTo>
                    <a:pt x="901982" y="1664988"/>
                  </a:lnTo>
                  <a:lnTo>
                    <a:pt x="943957" y="1649394"/>
                  </a:lnTo>
                  <a:lnTo>
                    <a:pt x="982510" y="1633134"/>
                  </a:lnTo>
                  <a:lnTo>
                    <a:pt x="1017491" y="1616787"/>
                  </a:lnTo>
                  <a:lnTo>
                    <a:pt x="1076131" y="1586151"/>
                  </a:lnTo>
                  <a:lnTo>
                    <a:pt x="1137703" y="1550258"/>
                  </a:lnTo>
                  <a:lnTo>
                    <a:pt x="1172664" y="1527371"/>
                  </a:lnTo>
                  <a:lnTo>
                    <a:pt x="1204793" y="1504197"/>
                  </a:lnTo>
                  <a:lnTo>
                    <a:pt x="1262240" y="1456340"/>
                  </a:lnTo>
                  <a:lnTo>
                    <a:pt x="1313412" y="1405382"/>
                  </a:lnTo>
                  <a:lnTo>
                    <a:pt x="1361677" y="1350021"/>
                  </a:lnTo>
                  <a:lnTo>
                    <a:pt x="1385773" y="1320282"/>
                  </a:lnTo>
                  <a:lnTo>
                    <a:pt x="1410404" y="1288954"/>
                  </a:lnTo>
                  <a:lnTo>
                    <a:pt x="1435994" y="1255874"/>
                  </a:lnTo>
                  <a:lnTo>
                    <a:pt x="1462962" y="1220878"/>
                  </a:lnTo>
                  <a:lnTo>
                    <a:pt x="1491729" y="1183804"/>
                  </a:lnTo>
                  <a:lnTo>
                    <a:pt x="1522717" y="1144490"/>
                  </a:lnTo>
                  <a:lnTo>
                    <a:pt x="1556347" y="1102772"/>
                  </a:lnTo>
                  <a:lnTo>
                    <a:pt x="1593040" y="1058486"/>
                  </a:lnTo>
                  <a:lnTo>
                    <a:pt x="1633216" y="1011472"/>
                  </a:lnTo>
                  <a:lnTo>
                    <a:pt x="1677298" y="961565"/>
                  </a:lnTo>
                  <a:lnTo>
                    <a:pt x="1725705" y="908603"/>
                  </a:lnTo>
                  <a:lnTo>
                    <a:pt x="1778859" y="852422"/>
                  </a:lnTo>
                  <a:lnTo>
                    <a:pt x="1837182" y="792861"/>
                  </a:lnTo>
                  <a:lnTo>
                    <a:pt x="1865510" y="764484"/>
                  </a:lnTo>
                  <a:lnTo>
                    <a:pt x="1894993" y="735143"/>
                  </a:lnTo>
                  <a:lnTo>
                    <a:pt x="1925676" y="704939"/>
                  </a:lnTo>
                  <a:lnTo>
                    <a:pt x="1957605" y="673973"/>
                  </a:lnTo>
                  <a:lnTo>
                    <a:pt x="1990825" y="642346"/>
                  </a:lnTo>
                  <a:lnTo>
                    <a:pt x="2025379" y="610159"/>
                  </a:lnTo>
                  <a:lnTo>
                    <a:pt x="2061314" y="577514"/>
                  </a:lnTo>
                  <a:lnTo>
                    <a:pt x="2098674" y="544512"/>
                  </a:lnTo>
                  <a:lnTo>
                    <a:pt x="2137505" y="511254"/>
                  </a:lnTo>
                  <a:lnTo>
                    <a:pt x="2177852" y="477841"/>
                  </a:lnTo>
                  <a:lnTo>
                    <a:pt x="2219758" y="444374"/>
                  </a:lnTo>
                  <a:lnTo>
                    <a:pt x="2263270" y="410956"/>
                  </a:lnTo>
                  <a:lnTo>
                    <a:pt x="2308433" y="377686"/>
                  </a:lnTo>
                  <a:lnTo>
                    <a:pt x="2355291" y="344666"/>
                  </a:lnTo>
                  <a:lnTo>
                    <a:pt x="2403890" y="311997"/>
                  </a:lnTo>
                  <a:lnTo>
                    <a:pt x="2454275" y="279781"/>
                  </a:lnTo>
                  <a:lnTo>
                    <a:pt x="2498780" y="252695"/>
                  </a:lnTo>
                  <a:lnTo>
                    <a:pt x="2543571" y="226687"/>
                  </a:lnTo>
                  <a:lnTo>
                    <a:pt x="2588638" y="201759"/>
                  </a:lnTo>
                  <a:lnTo>
                    <a:pt x="2633972" y="177916"/>
                  </a:lnTo>
                  <a:lnTo>
                    <a:pt x="2679562" y="155162"/>
                  </a:lnTo>
                  <a:lnTo>
                    <a:pt x="2725399" y="133500"/>
                  </a:lnTo>
                  <a:lnTo>
                    <a:pt x="2771473" y="112934"/>
                  </a:lnTo>
                  <a:lnTo>
                    <a:pt x="2817774" y="93469"/>
                  </a:lnTo>
                  <a:lnTo>
                    <a:pt x="2864294" y="75108"/>
                  </a:lnTo>
                  <a:lnTo>
                    <a:pt x="2911021" y="57854"/>
                  </a:lnTo>
                  <a:lnTo>
                    <a:pt x="2957946" y="41713"/>
                  </a:lnTo>
                  <a:lnTo>
                    <a:pt x="3005061" y="26688"/>
                  </a:lnTo>
                  <a:lnTo>
                    <a:pt x="3052353" y="12782"/>
                  </a:lnTo>
                  <a:lnTo>
                    <a:pt x="3099816" y="0"/>
                  </a:lnTo>
                </a:path>
              </a:pathLst>
            </a:custGeom>
            <a:noFill/>
            <a:ln w="18288">
              <a:solidFill>
                <a:srgbClr val="F95252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uk-UA"/>
            </a:p>
          </p:txBody>
        </p:sp>
        <p:pic>
          <p:nvPicPr>
            <p:cNvPr id="450" name="object 15"/>
            <p:cNvPicPr/>
            <p:nvPr/>
          </p:nvPicPr>
          <p:blipFill>
            <a:blip r:embed="rId7"/>
            <a:stretch/>
          </p:blipFill>
          <p:spPr>
            <a:xfrm>
              <a:off x="1440" y="-7200"/>
              <a:ext cx="3515400" cy="165852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451" name="object 16"/>
            <p:cNvSpPr/>
            <p:nvPr/>
          </p:nvSpPr>
          <p:spPr>
            <a:xfrm>
              <a:off x="1440" y="-720"/>
              <a:ext cx="3335760" cy="1481760"/>
            </a:xfrm>
            <a:custGeom>
              <a:avLst/>
              <a:gdLst/>
              <a:ahLst/>
              <a:cxnLst/>
              <a:rect l="l" t="t" r="r" b="b"/>
              <a:pathLst>
                <a:path w="3337560" h="1481455">
                  <a:moveTo>
                    <a:pt x="3337540" y="0"/>
                  </a:moveTo>
                  <a:lnTo>
                    <a:pt x="0" y="0"/>
                  </a:lnTo>
                  <a:lnTo>
                    <a:pt x="3090" y="1253871"/>
                  </a:lnTo>
                  <a:lnTo>
                    <a:pt x="44650" y="1283031"/>
                  </a:lnTo>
                  <a:lnTo>
                    <a:pt x="87062" y="1310298"/>
                  </a:lnTo>
                  <a:lnTo>
                    <a:pt x="130278" y="1335650"/>
                  </a:lnTo>
                  <a:lnTo>
                    <a:pt x="174248" y="1359065"/>
                  </a:lnTo>
                  <a:lnTo>
                    <a:pt x="218924" y="1380521"/>
                  </a:lnTo>
                  <a:lnTo>
                    <a:pt x="264258" y="1399994"/>
                  </a:lnTo>
                  <a:lnTo>
                    <a:pt x="310200" y="1417463"/>
                  </a:lnTo>
                  <a:lnTo>
                    <a:pt x="356702" y="1432906"/>
                  </a:lnTo>
                  <a:lnTo>
                    <a:pt x="403714" y="1446299"/>
                  </a:lnTo>
                  <a:lnTo>
                    <a:pt x="451189" y="1457621"/>
                  </a:lnTo>
                  <a:lnTo>
                    <a:pt x="499078" y="1466850"/>
                  </a:lnTo>
                  <a:lnTo>
                    <a:pt x="567840" y="1476034"/>
                  </a:lnTo>
                  <a:lnTo>
                    <a:pt x="634218" y="1480628"/>
                  </a:lnTo>
                  <a:lnTo>
                    <a:pt x="698051" y="1481132"/>
                  </a:lnTo>
                  <a:lnTo>
                    <a:pt x="759176" y="1478049"/>
                  </a:lnTo>
                  <a:lnTo>
                    <a:pt x="817430" y="1471880"/>
                  </a:lnTo>
                  <a:lnTo>
                    <a:pt x="872652" y="1463127"/>
                  </a:lnTo>
                  <a:lnTo>
                    <a:pt x="924680" y="1452292"/>
                  </a:lnTo>
                  <a:lnTo>
                    <a:pt x="973351" y="1439877"/>
                  </a:lnTo>
                  <a:lnTo>
                    <a:pt x="1018503" y="1426383"/>
                  </a:lnTo>
                  <a:lnTo>
                    <a:pt x="1059974" y="1412312"/>
                  </a:lnTo>
                  <a:lnTo>
                    <a:pt x="1097602" y="1398166"/>
                  </a:lnTo>
                  <a:lnTo>
                    <a:pt x="1160680" y="1371656"/>
                  </a:lnTo>
                  <a:lnTo>
                    <a:pt x="1226903" y="1340616"/>
                  </a:lnTo>
                  <a:lnTo>
                    <a:pt x="1264504" y="1320828"/>
                  </a:lnTo>
                  <a:lnTo>
                    <a:pt x="1299061" y="1300791"/>
                  </a:lnTo>
                  <a:lnTo>
                    <a:pt x="1360853" y="1259410"/>
                  </a:lnTo>
                  <a:lnTo>
                    <a:pt x="1415901" y="1215345"/>
                  </a:lnTo>
                  <a:lnTo>
                    <a:pt x="1467827" y="1167472"/>
                  </a:lnTo>
                  <a:lnTo>
                    <a:pt x="1520253" y="1114663"/>
                  </a:lnTo>
                  <a:lnTo>
                    <a:pt x="1607754" y="1023732"/>
                  </a:lnTo>
                  <a:lnTo>
                    <a:pt x="1641095" y="989734"/>
                  </a:lnTo>
                  <a:lnTo>
                    <a:pt x="1677277" y="953658"/>
                  </a:lnTo>
                  <a:lnTo>
                    <a:pt x="1716754" y="915363"/>
                  </a:lnTo>
                  <a:lnTo>
                    <a:pt x="1759979" y="874708"/>
                  </a:lnTo>
                  <a:lnTo>
                    <a:pt x="1807403" y="831552"/>
                  </a:lnTo>
                  <a:lnTo>
                    <a:pt x="1859480" y="785755"/>
                  </a:lnTo>
                  <a:lnTo>
                    <a:pt x="1916662" y="737175"/>
                  </a:lnTo>
                  <a:lnTo>
                    <a:pt x="1979402" y="685673"/>
                  </a:lnTo>
                  <a:lnTo>
                    <a:pt x="2041540" y="635789"/>
                  </a:lnTo>
                  <a:lnTo>
                    <a:pt x="2074528" y="609679"/>
                  </a:lnTo>
                  <a:lnTo>
                    <a:pt x="2108861" y="582906"/>
                  </a:lnTo>
                  <a:lnTo>
                    <a:pt x="2144586" y="555558"/>
                  </a:lnTo>
                  <a:lnTo>
                    <a:pt x="2181751" y="527724"/>
                  </a:lnTo>
                  <a:lnTo>
                    <a:pt x="2220405" y="499491"/>
                  </a:lnTo>
                  <a:lnTo>
                    <a:pt x="2260596" y="470947"/>
                  </a:lnTo>
                  <a:lnTo>
                    <a:pt x="2302372" y="442180"/>
                  </a:lnTo>
                  <a:lnTo>
                    <a:pt x="2345781" y="413277"/>
                  </a:lnTo>
                  <a:lnTo>
                    <a:pt x="2390872" y="384327"/>
                  </a:lnTo>
                  <a:lnTo>
                    <a:pt x="2437692" y="355417"/>
                  </a:lnTo>
                  <a:lnTo>
                    <a:pt x="2486290" y="326635"/>
                  </a:lnTo>
                  <a:lnTo>
                    <a:pt x="2536713" y="298068"/>
                  </a:lnTo>
                  <a:lnTo>
                    <a:pt x="2589011" y="269806"/>
                  </a:lnTo>
                  <a:lnTo>
                    <a:pt x="2643231" y="241935"/>
                  </a:lnTo>
                  <a:lnTo>
                    <a:pt x="2687895" y="220062"/>
                  </a:lnTo>
                  <a:lnTo>
                    <a:pt x="2732828" y="198999"/>
                  </a:lnTo>
                  <a:lnTo>
                    <a:pt x="2778021" y="178746"/>
                  </a:lnTo>
                  <a:lnTo>
                    <a:pt x="2823466" y="159308"/>
                  </a:lnTo>
                  <a:lnTo>
                    <a:pt x="2869155" y="140687"/>
                  </a:lnTo>
                  <a:lnTo>
                    <a:pt x="2915078" y="122886"/>
                  </a:lnTo>
                  <a:lnTo>
                    <a:pt x="2961228" y="105906"/>
                  </a:lnTo>
                  <a:lnTo>
                    <a:pt x="3007595" y="89752"/>
                  </a:lnTo>
                  <a:lnTo>
                    <a:pt x="3054172" y="74426"/>
                  </a:lnTo>
                  <a:lnTo>
                    <a:pt x="3100949" y="59929"/>
                  </a:lnTo>
                  <a:lnTo>
                    <a:pt x="3147918" y="46266"/>
                  </a:lnTo>
                  <a:lnTo>
                    <a:pt x="3195070" y="33439"/>
                  </a:lnTo>
                  <a:lnTo>
                    <a:pt x="3242397" y="21450"/>
                  </a:lnTo>
                  <a:lnTo>
                    <a:pt x="3289890" y="10303"/>
                  </a:lnTo>
                  <a:lnTo>
                    <a:pt x="3337540" y="0"/>
                  </a:lnTo>
                  <a:close/>
                </a:path>
              </a:pathLst>
            </a:custGeom>
            <a:solidFill>
              <a:srgbClr val="9999CC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uk-UA"/>
            </a:p>
          </p:txBody>
        </p:sp>
        <p:pic>
          <p:nvPicPr>
            <p:cNvPr id="452" name="object 17"/>
            <p:cNvPicPr/>
            <p:nvPr/>
          </p:nvPicPr>
          <p:blipFill>
            <a:blip r:embed="rId8"/>
            <a:stretch/>
          </p:blipFill>
          <p:spPr>
            <a:xfrm>
              <a:off x="3960" y="-7200"/>
              <a:ext cx="9135000" cy="6857280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453" name="PlaceHolder 1"/>
          <p:cNvSpPr>
            <a:spLocks noGrp="1"/>
          </p:cNvSpPr>
          <p:nvPr>
            <p:ph type="title"/>
          </p:nvPr>
        </p:nvSpPr>
        <p:spPr>
          <a:xfrm>
            <a:off x="444240" y="298800"/>
            <a:ext cx="8254440" cy="1157040"/>
          </a:xfrm>
          <a:prstGeom prst="rect">
            <a:avLst/>
          </a:prstGeom>
          <a:noFill/>
          <a:ln w="0">
            <a:noFill/>
          </a:ln>
        </p:spPr>
        <p:txBody>
          <a:bodyPr lIns="0" tIns="12600" rIns="0" bIns="0" anchor="t">
            <a:noAutofit/>
          </a:bodyPr>
          <a:lstStyle/>
          <a:p>
            <a:pPr marL="12600" algn="ctr">
              <a:lnSpc>
                <a:spcPct val="100000"/>
              </a:lnSpc>
              <a:spcBef>
                <a:spcPts val="99"/>
              </a:spcBef>
              <a:tabLst>
                <a:tab pos="3006000" algn="l"/>
              </a:tabLst>
            </a:pPr>
            <a:r>
              <a:rPr lang="uk-UA" sz="2400" b="1" strike="noStrike" spc="-12" dirty="0">
                <a:solidFill>
                  <a:srgbClr val="002BC0"/>
                </a:solidFill>
                <a:latin typeface="Verdana"/>
                <a:ea typeface="DejaVu Sans"/>
              </a:rPr>
              <a:t>Всеукраїнський</a:t>
            </a:r>
            <a:r>
              <a:rPr lang="uk-UA" sz="2400" b="1" strike="noStrike" spc="-1" dirty="0">
                <a:solidFill>
                  <a:srgbClr val="002BC0"/>
                </a:solidFill>
                <a:latin typeface="Verdana"/>
                <a:ea typeface="DejaVu Sans"/>
              </a:rPr>
              <a:t>	науково-педагогічний</a:t>
            </a:r>
            <a:r>
              <a:rPr lang="uk-UA" sz="2400" b="1" strike="noStrike" spc="-60" dirty="0">
                <a:solidFill>
                  <a:srgbClr val="002BC0"/>
                </a:solidFill>
                <a:latin typeface="Verdana"/>
                <a:ea typeface="DejaVu Sans"/>
              </a:rPr>
              <a:t> </a:t>
            </a:r>
            <a:r>
              <a:rPr lang="uk-UA" sz="2400" b="1" strike="noStrike" spc="-12" dirty="0">
                <a:solidFill>
                  <a:srgbClr val="002BC0"/>
                </a:solidFill>
                <a:latin typeface="Verdana"/>
                <a:ea typeface="DejaVu Sans"/>
              </a:rPr>
              <a:t>проєкт</a:t>
            </a:r>
            <a:r>
              <a:rPr dirty="0"/>
              <a:t/>
            </a:r>
            <a:br>
              <a:rPr dirty="0"/>
            </a:br>
            <a:r>
              <a:rPr lang="uk-UA" sz="2400" b="1" strike="noStrike" spc="-12" dirty="0">
                <a:solidFill>
                  <a:srgbClr val="002BC0"/>
                </a:solidFill>
                <a:latin typeface="Verdana"/>
                <a:ea typeface="DejaVu Sans"/>
              </a:rPr>
              <a:t> </a:t>
            </a:r>
            <a:r>
              <a:rPr lang="uk-UA" sz="2400" b="1" strike="noStrike" spc="-1" dirty="0">
                <a:solidFill>
                  <a:srgbClr val="002BC0"/>
                </a:solidFill>
                <a:latin typeface="Verdana"/>
                <a:ea typeface="DejaVu Sans"/>
              </a:rPr>
              <a:t>«Інтелект</a:t>
            </a:r>
            <a:r>
              <a:rPr lang="uk-UA" sz="2400" b="1" strike="noStrike" spc="-21" dirty="0">
                <a:solidFill>
                  <a:srgbClr val="002BC0"/>
                </a:solidFill>
                <a:latin typeface="Verdana"/>
                <a:ea typeface="DejaVu Sans"/>
              </a:rPr>
              <a:t> </a:t>
            </a:r>
            <a:r>
              <a:rPr lang="uk-UA" sz="2400" b="1" strike="noStrike" spc="-12" dirty="0">
                <a:solidFill>
                  <a:srgbClr val="002BC0"/>
                </a:solidFill>
                <a:latin typeface="Verdana"/>
                <a:ea typeface="DejaVu Sans"/>
              </a:rPr>
              <a:t>України»</a:t>
            </a:r>
            <a:r>
              <a:rPr dirty="0"/>
              <a:t/>
            </a:r>
            <a:br>
              <a:rPr dirty="0"/>
            </a:br>
            <a:endParaRPr lang="uk-UA" sz="2400" b="0" strike="noStrike" spc="-1" dirty="0">
              <a:latin typeface="Arial"/>
            </a:endParaRPr>
          </a:p>
        </p:txBody>
      </p:sp>
      <p:sp>
        <p:nvSpPr>
          <p:cNvPr id="454" name="object 6"/>
          <p:cNvSpPr/>
          <p:nvPr/>
        </p:nvSpPr>
        <p:spPr>
          <a:xfrm>
            <a:off x="251640" y="1355400"/>
            <a:ext cx="7253280" cy="430620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0" tIns="12600" rIns="0" bIns="0" anchor="t">
            <a:spAutoFit/>
          </a:bodyPr>
          <a:lstStyle/>
          <a:p>
            <a:pPr marL="329400">
              <a:lnSpc>
                <a:spcPct val="100000"/>
              </a:lnSpc>
            </a:pPr>
            <a:endParaRPr lang="uk-UA" spc="-1" dirty="0">
              <a:latin typeface="Arial"/>
            </a:endParaRPr>
          </a:p>
          <a:p>
            <a:pPr marL="329400">
              <a:lnSpc>
                <a:spcPct val="100000"/>
              </a:lnSpc>
            </a:pPr>
            <a:r>
              <a:rPr lang="uk-UA" sz="20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У</a:t>
            </a:r>
            <a:r>
              <a:rPr lang="uk-UA" sz="2000" b="0" strike="noStrike" spc="-60" dirty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uk-UA" sz="2000" b="0" strike="noStrike" spc="-21" dirty="0">
                <a:solidFill>
                  <a:srgbClr val="000000"/>
                </a:solidFill>
                <a:latin typeface="Times New Roman"/>
                <a:ea typeface="DejaVu Sans"/>
              </a:rPr>
              <a:t>школі</a:t>
            </a:r>
            <a:r>
              <a:rPr lang="uk-UA" sz="2000" b="0" strike="noStrike" spc="-60" dirty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uk-UA" sz="2000" b="0" strike="noStrike" spc="-12" dirty="0">
                <a:solidFill>
                  <a:srgbClr val="000000"/>
                </a:solidFill>
                <a:latin typeface="Times New Roman"/>
                <a:ea typeface="DejaVu Sans"/>
              </a:rPr>
              <a:t>навчаються</a:t>
            </a:r>
            <a:r>
              <a:rPr lang="uk-UA" sz="2000" b="0" strike="noStrike" spc="-35" dirty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uk-UA" sz="2000" b="1" strike="noStrike" spc="-35" dirty="0">
                <a:solidFill>
                  <a:srgbClr val="000000"/>
                </a:solidFill>
                <a:latin typeface="Times New Roman"/>
                <a:ea typeface="DejaVu Sans"/>
              </a:rPr>
              <a:t>229</a:t>
            </a:r>
            <a:r>
              <a:rPr lang="uk-UA" sz="2000" b="0" strike="noStrike" spc="-72" dirty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uk-UA" sz="2000" b="0" strike="noStrike" spc="-12" dirty="0">
                <a:solidFill>
                  <a:srgbClr val="000000"/>
                </a:solidFill>
                <a:latin typeface="Times New Roman"/>
                <a:ea typeface="DejaVu Sans"/>
              </a:rPr>
              <a:t>учнів:</a:t>
            </a:r>
            <a:endParaRPr lang="uk-UA" sz="2000" b="0" strike="noStrike" spc="-1" dirty="0">
              <a:latin typeface="Arial"/>
            </a:endParaRPr>
          </a:p>
          <a:p>
            <a:pPr marL="329400">
              <a:lnSpc>
                <a:spcPct val="100000"/>
              </a:lnSpc>
            </a:pPr>
            <a:endParaRPr lang="uk-UA" sz="2000" b="0" strike="noStrike" spc="-1" dirty="0">
              <a:latin typeface="Arial"/>
            </a:endParaRPr>
          </a:p>
          <a:p>
            <a:pPr marL="329400"/>
            <a:r>
              <a:rPr lang="uk-UA" sz="2000" spc="-12" dirty="0">
                <a:solidFill>
                  <a:srgbClr val="000000"/>
                </a:solidFill>
                <a:latin typeface="Times New Roman"/>
              </a:rPr>
              <a:t>1-</a:t>
            </a:r>
            <a:r>
              <a:rPr lang="uk-UA" sz="2000" spc="-1" dirty="0">
                <a:solidFill>
                  <a:srgbClr val="000000"/>
                </a:solidFill>
                <a:latin typeface="Times New Roman"/>
              </a:rPr>
              <a:t>А</a:t>
            </a:r>
            <a:r>
              <a:rPr lang="uk-UA" sz="2000" spc="-41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uk-UA" sz="2000" spc="-1" dirty="0">
                <a:solidFill>
                  <a:srgbClr val="000000"/>
                </a:solidFill>
                <a:latin typeface="Times New Roman"/>
              </a:rPr>
              <a:t>клас</a:t>
            </a:r>
            <a:r>
              <a:rPr lang="uk-UA" sz="2000" spc="-12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uk-UA" sz="2000" spc="-1" dirty="0">
                <a:solidFill>
                  <a:srgbClr val="000000"/>
                </a:solidFill>
                <a:latin typeface="Times New Roman"/>
              </a:rPr>
              <a:t>(учитель</a:t>
            </a:r>
            <a:r>
              <a:rPr lang="uk-UA" sz="2000" spc="-12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uk-UA" sz="2000" spc="-1" dirty="0">
                <a:solidFill>
                  <a:srgbClr val="000000"/>
                </a:solidFill>
                <a:latin typeface="Times New Roman"/>
              </a:rPr>
              <a:t>Стасишин</a:t>
            </a:r>
            <a:r>
              <a:rPr lang="uk-UA" sz="2000" spc="12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uk-UA" sz="2000" spc="-1" dirty="0">
                <a:solidFill>
                  <a:srgbClr val="000000"/>
                </a:solidFill>
                <a:latin typeface="Times New Roman"/>
              </a:rPr>
              <a:t>О.І.)</a:t>
            </a:r>
            <a:r>
              <a:rPr lang="uk-UA" sz="2000" spc="-75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uk-UA" sz="2000" spc="-1" dirty="0">
                <a:solidFill>
                  <a:srgbClr val="000000"/>
                </a:solidFill>
                <a:latin typeface="Times New Roman"/>
              </a:rPr>
              <a:t>-</a:t>
            </a:r>
            <a:r>
              <a:rPr lang="uk-UA" sz="2000" spc="-35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uk-UA" sz="2000" spc="-1" dirty="0">
                <a:solidFill>
                  <a:srgbClr val="000000"/>
                </a:solidFill>
                <a:latin typeface="Times New Roman"/>
              </a:rPr>
              <a:t>26</a:t>
            </a:r>
            <a:r>
              <a:rPr lang="uk-UA" sz="2000" spc="-52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uk-UA" sz="2000" spc="-12" dirty="0">
                <a:solidFill>
                  <a:srgbClr val="000000"/>
                </a:solidFill>
                <a:latin typeface="Times New Roman"/>
              </a:rPr>
              <a:t>учнів</a:t>
            </a:r>
            <a:endParaRPr lang="uk-UA" sz="2000" spc="-1" dirty="0">
              <a:solidFill>
                <a:srgbClr val="000000"/>
              </a:solidFill>
              <a:latin typeface="Times New Roman"/>
              <a:ea typeface="DejaVu Sans"/>
            </a:endParaRPr>
          </a:p>
          <a:p>
            <a:pPr marL="329400">
              <a:lnSpc>
                <a:spcPct val="100000"/>
              </a:lnSpc>
            </a:pPr>
            <a:r>
              <a:rPr lang="uk-UA" sz="2050" spc="-1" dirty="0">
                <a:solidFill>
                  <a:srgbClr val="000000"/>
                </a:solidFill>
                <a:latin typeface="Times New Roman"/>
                <a:ea typeface="DejaVu Sans"/>
              </a:rPr>
              <a:t>2</a:t>
            </a:r>
            <a:r>
              <a:rPr lang="uk-UA" sz="205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-А клас (учитель Потюк О.М.) - 31 учень</a:t>
            </a:r>
            <a:endParaRPr lang="uk-UA" sz="2050" b="0" strike="noStrike" spc="-1" dirty="0">
              <a:latin typeface="Arial"/>
            </a:endParaRPr>
          </a:p>
          <a:p>
            <a:pPr marL="329400">
              <a:lnSpc>
                <a:spcPct val="100000"/>
              </a:lnSpc>
            </a:pPr>
            <a:r>
              <a:rPr lang="uk-UA" sz="2050" spc="-1" dirty="0">
                <a:solidFill>
                  <a:srgbClr val="000000"/>
                </a:solidFill>
                <a:latin typeface="Times New Roman"/>
                <a:ea typeface="DejaVu Sans"/>
              </a:rPr>
              <a:t>3</a:t>
            </a:r>
            <a:r>
              <a:rPr lang="uk-UA" sz="205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-</a:t>
            </a:r>
            <a:r>
              <a:rPr lang="uk-UA" sz="20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А</a:t>
            </a:r>
            <a:r>
              <a:rPr lang="uk-UA" sz="2000" b="0" strike="noStrike" spc="-41" dirty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uk-UA" sz="20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клас</a:t>
            </a:r>
            <a:r>
              <a:rPr lang="uk-UA" sz="2000" b="0" strike="noStrike" spc="-12" dirty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uk-UA" sz="20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(учитель</a:t>
            </a:r>
            <a:r>
              <a:rPr lang="uk-UA" sz="2000" b="0" strike="noStrike" spc="-12" dirty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uk-UA" sz="20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Новосядла І.Б.)</a:t>
            </a:r>
            <a:r>
              <a:rPr lang="uk-UA" sz="2000" b="0" strike="noStrike" spc="-52" dirty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uk-UA" sz="20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-</a:t>
            </a:r>
            <a:r>
              <a:rPr lang="uk-UA" sz="2000" b="0" strike="noStrike" spc="-52" dirty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uk-UA" sz="20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31</a:t>
            </a:r>
            <a:r>
              <a:rPr lang="uk-UA" sz="2000" b="0" strike="noStrike" spc="-52" dirty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uk-UA" sz="2000" b="0" strike="noStrike" spc="-12" dirty="0">
                <a:solidFill>
                  <a:srgbClr val="000000"/>
                </a:solidFill>
                <a:latin typeface="Times New Roman"/>
                <a:ea typeface="DejaVu Sans"/>
              </a:rPr>
              <a:t>учень</a:t>
            </a:r>
            <a:endParaRPr lang="uk-UA" sz="2000" b="0" strike="noStrike" spc="-1" dirty="0">
              <a:latin typeface="Arial"/>
            </a:endParaRPr>
          </a:p>
          <a:p>
            <a:pPr marL="329400">
              <a:lnSpc>
                <a:spcPct val="100000"/>
              </a:lnSpc>
            </a:pPr>
            <a:r>
              <a:rPr lang="uk-UA" sz="2000" spc="-12" dirty="0">
                <a:solidFill>
                  <a:srgbClr val="000000"/>
                </a:solidFill>
                <a:latin typeface="Times New Roman"/>
                <a:ea typeface="DejaVu Sans"/>
              </a:rPr>
              <a:t>4</a:t>
            </a:r>
            <a:r>
              <a:rPr lang="uk-UA" sz="2000" b="0" strike="noStrike" spc="-12" dirty="0">
                <a:solidFill>
                  <a:srgbClr val="000000"/>
                </a:solidFill>
                <a:latin typeface="Times New Roman"/>
                <a:ea typeface="DejaVu Sans"/>
              </a:rPr>
              <a:t>-</a:t>
            </a:r>
            <a:r>
              <a:rPr lang="uk-UA" sz="20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А</a:t>
            </a:r>
            <a:r>
              <a:rPr lang="uk-UA" sz="2000" b="0" strike="noStrike" spc="-41" dirty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uk-UA" sz="20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клас</a:t>
            </a:r>
            <a:r>
              <a:rPr lang="uk-UA" sz="2000" b="0" strike="noStrike" spc="-12" dirty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uk-UA" sz="20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(учитель</a:t>
            </a:r>
            <a:r>
              <a:rPr lang="uk-UA" sz="2000" b="0" strike="noStrike" spc="-21" dirty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uk-UA" sz="20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Стадник</a:t>
            </a:r>
            <a:r>
              <a:rPr lang="uk-UA" sz="2000" b="0" strike="noStrike" spc="18" dirty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uk-UA" sz="20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С.П.)</a:t>
            </a:r>
            <a:r>
              <a:rPr lang="uk-UA" sz="2000" b="0" strike="noStrike" spc="-35" dirty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uk-UA" sz="20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-</a:t>
            </a:r>
            <a:r>
              <a:rPr lang="uk-UA" sz="2000" b="0" strike="noStrike" spc="-55" dirty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uk-UA" sz="20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27</a:t>
            </a:r>
            <a:r>
              <a:rPr lang="uk-UA" sz="2000" b="0" strike="noStrike" spc="-55" dirty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uk-UA" sz="2000" b="0" strike="noStrike" spc="-12" dirty="0">
                <a:solidFill>
                  <a:srgbClr val="000000"/>
                </a:solidFill>
                <a:latin typeface="Times New Roman"/>
                <a:ea typeface="DejaVu Sans"/>
              </a:rPr>
              <a:t>учнів</a:t>
            </a:r>
            <a:endParaRPr lang="uk-UA" sz="2000" b="0" strike="noStrike" spc="-1" dirty="0">
              <a:latin typeface="Arial"/>
            </a:endParaRPr>
          </a:p>
          <a:p>
            <a:pPr marL="329400"/>
            <a:r>
              <a:rPr lang="uk-UA" sz="2000" spc="-12" dirty="0">
                <a:solidFill>
                  <a:srgbClr val="000000"/>
                </a:solidFill>
                <a:latin typeface="Times New Roman"/>
              </a:rPr>
              <a:t>5-</a:t>
            </a:r>
            <a:r>
              <a:rPr lang="uk-UA" sz="2000" spc="-1" dirty="0">
                <a:solidFill>
                  <a:srgbClr val="000000"/>
                </a:solidFill>
                <a:latin typeface="Times New Roman"/>
              </a:rPr>
              <a:t>А</a:t>
            </a:r>
            <a:r>
              <a:rPr lang="uk-UA" sz="2000" spc="-32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uk-UA" sz="2000" spc="-1" dirty="0">
                <a:solidFill>
                  <a:srgbClr val="000000"/>
                </a:solidFill>
                <a:latin typeface="Times New Roman"/>
              </a:rPr>
              <a:t>клас</a:t>
            </a:r>
            <a:r>
              <a:rPr lang="uk-UA" sz="2000" spc="-7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uk-UA" sz="2000" spc="-1" dirty="0">
                <a:solidFill>
                  <a:srgbClr val="000000"/>
                </a:solidFill>
                <a:latin typeface="Times New Roman"/>
              </a:rPr>
              <a:t>(учитель</a:t>
            </a:r>
            <a:r>
              <a:rPr lang="uk-UA" sz="2000" spc="-7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uk-UA" sz="2000" spc="-1" dirty="0">
                <a:solidFill>
                  <a:srgbClr val="000000"/>
                </a:solidFill>
                <a:latin typeface="Times New Roman"/>
              </a:rPr>
              <a:t>Вілюра С.Й.)</a:t>
            </a:r>
            <a:r>
              <a:rPr lang="uk-UA" sz="2000" spc="-26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uk-UA" sz="2000" spc="-1" dirty="0">
                <a:solidFill>
                  <a:srgbClr val="000000"/>
                </a:solidFill>
                <a:latin typeface="Times New Roman"/>
              </a:rPr>
              <a:t>-</a:t>
            </a:r>
            <a:r>
              <a:rPr lang="uk-UA" sz="2000" spc="-52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uk-UA" sz="2000" spc="-1" dirty="0">
                <a:solidFill>
                  <a:srgbClr val="000000"/>
                </a:solidFill>
                <a:latin typeface="Times New Roman"/>
              </a:rPr>
              <a:t>30</a:t>
            </a:r>
            <a:r>
              <a:rPr lang="uk-UA" sz="2000" spc="-46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uk-UA" sz="2000" spc="-12" dirty="0">
                <a:solidFill>
                  <a:srgbClr val="000000"/>
                </a:solidFill>
                <a:latin typeface="Times New Roman"/>
              </a:rPr>
              <a:t>учнів</a:t>
            </a:r>
            <a:endParaRPr lang="uk-UA" sz="2000" spc="-12" dirty="0">
              <a:solidFill>
                <a:srgbClr val="000000"/>
              </a:solidFill>
              <a:latin typeface="Times New Roman"/>
              <a:ea typeface="DejaVu Sans"/>
            </a:endParaRPr>
          </a:p>
          <a:p>
            <a:pPr marL="329400">
              <a:lnSpc>
                <a:spcPct val="100000"/>
              </a:lnSpc>
            </a:pPr>
            <a:r>
              <a:rPr lang="uk-UA" sz="2000" spc="-12" dirty="0">
                <a:solidFill>
                  <a:srgbClr val="000000"/>
                </a:solidFill>
                <a:latin typeface="Times New Roman"/>
                <a:ea typeface="DejaVu Sans"/>
              </a:rPr>
              <a:t>5</a:t>
            </a:r>
            <a:r>
              <a:rPr lang="uk-UA" sz="2000" b="0" strike="noStrike" spc="-12" dirty="0">
                <a:solidFill>
                  <a:srgbClr val="000000"/>
                </a:solidFill>
                <a:latin typeface="Times New Roman"/>
                <a:ea typeface="DejaVu Sans"/>
              </a:rPr>
              <a:t>-</a:t>
            </a:r>
            <a:r>
              <a:rPr lang="uk-UA" sz="20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Б</a:t>
            </a:r>
            <a:r>
              <a:rPr lang="uk-UA" sz="2000" b="0" strike="noStrike" spc="-41" dirty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uk-UA" sz="20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клас</a:t>
            </a:r>
            <a:r>
              <a:rPr lang="uk-UA" sz="2000" b="0" strike="noStrike" spc="-26" dirty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uk-UA" sz="20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(учитель</a:t>
            </a:r>
            <a:r>
              <a:rPr lang="uk-UA" sz="2000" b="0" strike="noStrike" spc="-46" dirty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uk-UA" sz="2000" spc="-1" dirty="0">
                <a:solidFill>
                  <a:srgbClr val="000000"/>
                </a:solidFill>
                <a:latin typeface="Times New Roman"/>
                <a:ea typeface="DejaVu Sans"/>
              </a:rPr>
              <a:t>Котій А.Б.</a:t>
            </a:r>
            <a:r>
              <a:rPr lang="uk-UA" sz="20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)</a:t>
            </a:r>
            <a:r>
              <a:rPr lang="uk-UA" sz="2000" b="0" strike="noStrike" spc="-41" dirty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uk-UA" sz="20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-</a:t>
            </a:r>
            <a:r>
              <a:rPr lang="uk-UA" sz="2000" b="0" strike="noStrike" spc="-60" dirty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uk-UA" sz="20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27</a:t>
            </a:r>
            <a:r>
              <a:rPr lang="uk-UA" sz="2000" b="0" strike="noStrike" spc="-60" dirty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uk-UA" sz="2000" b="0" strike="noStrike" spc="-12" dirty="0">
                <a:solidFill>
                  <a:srgbClr val="000000"/>
                </a:solidFill>
                <a:latin typeface="Times New Roman"/>
                <a:ea typeface="DejaVu Sans"/>
              </a:rPr>
              <a:t>учнів</a:t>
            </a:r>
            <a:endParaRPr lang="uk-UA" sz="2000" b="0" strike="noStrike" spc="-1" dirty="0">
              <a:latin typeface="Arial"/>
            </a:endParaRPr>
          </a:p>
          <a:p>
            <a:pPr marL="329400"/>
            <a:r>
              <a:rPr lang="uk-UA" sz="2000" spc="-12" dirty="0">
                <a:solidFill>
                  <a:srgbClr val="000000"/>
                </a:solidFill>
                <a:latin typeface="Times New Roman"/>
              </a:rPr>
              <a:t>6-</a:t>
            </a:r>
            <a:r>
              <a:rPr lang="uk-UA" sz="2000" spc="-1" dirty="0">
                <a:solidFill>
                  <a:srgbClr val="000000"/>
                </a:solidFill>
                <a:latin typeface="Times New Roman"/>
              </a:rPr>
              <a:t>А</a:t>
            </a:r>
            <a:r>
              <a:rPr lang="uk-UA" sz="2000" spc="-32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uk-UA" sz="2000" spc="-1" dirty="0">
                <a:solidFill>
                  <a:srgbClr val="000000"/>
                </a:solidFill>
                <a:latin typeface="Times New Roman"/>
              </a:rPr>
              <a:t>клас</a:t>
            </a:r>
            <a:r>
              <a:rPr lang="uk-UA" sz="2000" spc="-7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uk-UA" sz="2000" spc="-1" dirty="0">
                <a:solidFill>
                  <a:srgbClr val="000000"/>
                </a:solidFill>
                <a:latin typeface="Times New Roman"/>
              </a:rPr>
              <a:t>(учитель</a:t>
            </a:r>
            <a:r>
              <a:rPr lang="uk-UA" sz="2000" spc="-7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uk-UA" sz="2000" spc="-1" dirty="0">
                <a:solidFill>
                  <a:srgbClr val="000000"/>
                </a:solidFill>
                <a:latin typeface="Times New Roman"/>
              </a:rPr>
              <a:t>Чорна</a:t>
            </a:r>
            <a:r>
              <a:rPr lang="uk-UA" sz="2000" spc="-46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uk-UA" sz="2000" spc="-1" dirty="0">
                <a:solidFill>
                  <a:srgbClr val="000000"/>
                </a:solidFill>
                <a:latin typeface="Times New Roman"/>
              </a:rPr>
              <a:t>Л.М.)</a:t>
            </a:r>
            <a:r>
              <a:rPr lang="uk-UA" sz="2000" spc="-26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uk-UA" sz="2000" spc="-1" dirty="0">
                <a:solidFill>
                  <a:srgbClr val="000000"/>
                </a:solidFill>
                <a:latin typeface="Times New Roman"/>
              </a:rPr>
              <a:t>-</a:t>
            </a:r>
            <a:r>
              <a:rPr lang="uk-UA" sz="2000" spc="-52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uk-UA" sz="2000" spc="-1" dirty="0">
                <a:solidFill>
                  <a:srgbClr val="000000"/>
                </a:solidFill>
                <a:latin typeface="Times New Roman"/>
              </a:rPr>
              <a:t>30</a:t>
            </a:r>
            <a:r>
              <a:rPr lang="uk-UA" sz="2000" spc="-46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uk-UA" sz="2000" spc="-12" dirty="0">
                <a:solidFill>
                  <a:srgbClr val="000000"/>
                </a:solidFill>
                <a:latin typeface="Times New Roman"/>
              </a:rPr>
              <a:t>учнів</a:t>
            </a:r>
            <a:endParaRPr lang="uk-UA" sz="2000" b="0" strike="noStrike" spc="-12" dirty="0">
              <a:solidFill>
                <a:srgbClr val="000000"/>
              </a:solidFill>
              <a:latin typeface="Times New Roman"/>
              <a:ea typeface="DejaVu Sans"/>
            </a:endParaRPr>
          </a:p>
          <a:p>
            <a:pPr marL="329400">
              <a:lnSpc>
                <a:spcPct val="100000"/>
              </a:lnSpc>
            </a:pPr>
            <a:r>
              <a:rPr lang="uk-UA" sz="2000" spc="-12" dirty="0">
                <a:solidFill>
                  <a:srgbClr val="000000"/>
                </a:solidFill>
                <a:latin typeface="Times New Roman"/>
                <a:ea typeface="DejaVu Sans"/>
              </a:rPr>
              <a:t>7</a:t>
            </a:r>
            <a:r>
              <a:rPr lang="uk-UA" sz="2000" b="0" strike="noStrike" spc="-12" dirty="0">
                <a:solidFill>
                  <a:srgbClr val="000000"/>
                </a:solidFill>
                <a:latin typeface="Times New Roman"/>
                <a:ea typeface="DejaVu Sans"/>
              </a:rPr>
              <a:t>-</a:t>
            </a:r>
            <a:r>
              <a:rPr lang="uk-UA" sz="20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А</a:t>
            </a:r>
            <a:r>
              <a:rPr lang="uk-UA" sz="2000" b="0" strike="noStrike" spc="-41" dirty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uk-UA" sz="20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клас</a:t>
            </a:r>
            <a:r>
              <a:rPr lang="uk-UA" sz="2000" b="0" strike="noStrike" spc="-15" dirty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uk-UA" sz="20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(учитель</a:t>
            </a:r>
            <a:r>
              <a:rPr lang="uk-UA" sz="2000" b="0" strike="noStrike" spc="-12" dirty="0">
                <a:solidFill>
                  <a:srgbClr val="000000"/>
                </a:solidFill>
                <a:latin typeface="Times New Roman"/>
                <a:ea typeface="DejaVu Sans"/>
              </a:rPr>
              <a:t> Камінська</a:t>
            </a:r>
            <a:r>
              <a:rPr lang="uk-UA" sz="2000" b="0" strike="noStrike" spc="-35" dirty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uk-UA" sz="2000" b="0" strike="noStrike" spc="-32" dirty="0">
                <a:solidFill>
                  <a:srgbClr val="000000"/>
                </a:solidFill>
                <a:latin typeface="Times New Roman"/>
                <a:ea typeface="DejaVu Sans"/>
              </a:rPr>
              <a:t>М.Т.)</a:t>
            </a:r>
            <a:r>
              <a:rPr lang="uk-UA" sz="2000" b="0" strike="noStrike" spc="-75" dirty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uk-UA" sz="20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-</a:t>
            </a:r>
            <a:r>
              <a:rPr lang="uk-UA" sz="2000" b="0" strike="noStrike" spc="-55" dirty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uk-UA" sz="20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33</a:t>
            </a:r>
            <a:r>
              <a:rPr lang="uk-UA" sz="2000" b="0" strike="noStrike" spc="-46" dirty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uk-UA" sz="2000" b="0" strike="noStrike" spc="-21" dirty="0">
                <a:solidFill>
                  <a:srgbClr val="000000"/>
                </a:solidFill>
                <a:latin typeface="Times New Roman"/>
                <a:ea typeface="DejaVu Sans"/>
              </a:rPr>
              <a:t>учні</a:t>
            </a:r>
            <a:endParaRPr lang="uk-UA" sz="2000" b="0" strike="noStrike" spc="-1" dirty="0">
              <a:latin typeface="Arial"/>
            </a:endParaRPr>
          </a:p>
          <a:p>
            <a:pPr marL="329400">
              <a:lnSpc>
                <a:spcPct val="100000"/>
              </a:lnSpc>
              <a:spcBef>
                <a:spcPts val="45"/>
              </a:spcBef>
              <a:tabLst>
                <a:tab pos="226080" algn="l"/>
              </a:tabLst>
            </a:pPr>
            <a:endParaRPr lang="uk-UA" sz="2000" b="0" strike="noStrike" spc="-1" dirty="0">
              <a:latin typeface="Arial"/>
            </a:endParaRPr>
          </a:p>
          <a:p>
            <a:pPr marL="12600">
              <a:lnSpc>
                <a:spcPct val="100000"/>
              </a:lnSpc>
              <a:tabLst>
                <a:tab pos="226080" algn="l"/>
              </a:tabLst>
            </a:pPr>
            <a:r>
              <a:rPr lang="uk-UA" sz="20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На</a:t>
            </a:r>
            <a:r>
              <a:rPr lang="uk-UA" sz="2000" b="0" strike="noStrike" spc="-46" dirty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uk-UA" sz="2000" b="0" strike="noStrike" spc="-12" dirty="0">
                <a:solidFill>
                  <a:srgbClr val="000000"/>
                </a:solidFill>
                <a:latin typeface="Times New Roman"/>
                <a:ea typeface="DejaVu Sans"/>
              </a:rPr>
              <a:t>2024-</a:t>
            </a:r>
            <a:r>
              <a:rPr lang="uk-UA" sz="20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2025</a:t>
            </a:r>
            <a:r>
              <a:rPr lang="uk-UA" sz="2000" b="0" strike="noStrike" spc="-111" dirty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uk-UA" sz="20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н.р.</a:t>
            </a:r>
            <a:r>
              <a:rPr lang="uk-UA" sz="2000" b="0" strike="noStrike" spc="-41" dirty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uk-UA" sz="2000" b="0" strike="noStrike" spc="-12" dirty="0">
                <a:solidFill>
                  <a:srgbClr val="000000"/>
                </a:solidFill>
                <a:latin typeface="Times New Roman"/>
                <a:ea typeface="DejaVu Sans"/>
              </a:rPr>
              <a:t>зараховано</a:t>
            </a:r>
            <a:r>
              <a:rPr lang="uk-UA" sz="2000" b="0" strike="noStrike" spc="-32" dirty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uk-UA" sz="2000" b="1" strike="noStrike" spc="-32" dirty="0">
                <a:solidFill>
                  <a:srgbClr val="000000"/>
                </a:solidFill>
                <a:latin typeface="Times New Roman"/>
                <a:ea typeface="DejaVu Sans"/>
              </a:rPr>
              <a:t>24</a:t>
            </a:r>
            <a:r>
              <a:rPr lang="uk-UA" sz="2000" b="0" strike="noStrike" spc="-60" dirty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uk-UA" sz="20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учні у</a:t>
            </a:r>
            <a:r>
              <a:rPr lang="uk-UA" sz="2000" b="0" strike="noStrike" spc="-52" dirty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uk-UA" sz="20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проєктний</a:t>
            </a:r>
            <a:r>
              <a:rPr lang="uk-UA" sz="2000" b="0" strike="noStrike" spc="7" dirty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uk-UA" sz="20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клас</a:t>
            </a:r>
            <a:r>
              <a:rPr lang="uk-UA" sz="2000" b="0" strike="noStrike" spc="-26" dirty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uk-UA" sz="2000" spc="-1" dirty="0">
                <a:solidFill>
                  <a:srgbClr val="000000"/>
                </a:solidFill>
                <a:latin typeface="Times New Roman"/>
                <a:ea typeface="DejaVu Sans"/>
              </a:rPr>
              <a:t> - </a:t>
            </a:r>
            <a:r>
              <a:rPr lang="uk-UA" sz="20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уч</a:t>
            </a:r>
            <a:r>
              <a:rPr lang="uk-UA" sz="2000" spc="-1" dirty="0">
                <a:solidFill>
                  <a:srgbClr val="000000"/>
                </a:solidFill>
                <a:latin typeface="Times New Roman"/>
                <a:ea typeface="DejaVu Sans"/>
              </a:rPr>
              <a:t>итель</a:t>
            </a:r>
            <a:r>
              <a:rPr lang="uk-UA" sz="2000" b="0" strike="noStrike" spc="-21" dirty="0">
                <a:solidFill>
                  <a:srgbClr val="000000"/>
                </a:solidFill>
                <a:latin typeface="Times New Roman"/>
                <a:ea typeface="DejaVu Sans"/>
              </a:rPr>
              <a:t> Стадник С.П.</a:t>
            </a:r>
            <a:endParaRPr lang="uk-UA" sz="2000" b="0" strike="noStrike" spc="-1" dirty="0">
              <a:latin typeface="Arial"/>
            </a:endParaRP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object 62"/>
          <p:cNvGrpSpPr/>
          <p:nvPr/>
        </p:nvGrpSpPr>
        <p:grpSpPr>
          <a:xfrm>
            <a:off x="0" y="-95400"/>
            <a:ext cx="9140040" cy="6952680"/>
            <a:chOff x="0" y="-95400"/>
            <a:chExt cx="9140040" cy="6952680"/>
          </a:xfrm>
        </p:grpSpPr>
        <p:pic>
          <p:nvPicPr>
            <p:cNvPr id="7" name="object 63"/>
            <p:cNvPicPr/>
            <p:nvPr/>
          </p:nvPicPr>
          <p:blipFill>
            <a:blip r:embed="rId2"/>
            <a:stretch/>
          </p:blipFill>
          <p:spPr>
            <a:xfrm>
              <a:off x="0" y="-95400"/>
              <a:ext cx="9140040" cy="6952680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712" name="Заголовок 1"/>
          <p:cNvSpPr/>
          <p:nvPr/>
        </p:nvSpPr>
        <p:spPr>
          <a:xfrm>
            <a:off x="597529" y="424813"/>
            <a:ext cx="7416975" cy="760569"/>
          </a:xfrm>
          <a:prstGeom prst="rect">
            <a:avLst/>
          </a:prstGeom>
          <a:noFill/>
          <a:ln w="9525">
            <a:noFill/>
          </a:ln>
          <a:effectLst>
            <a:outerShdw blurRad="39960" dist="2304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3">
            <a:scrgbClr r="0" g="0" b="0"/>
          </a:effectRef>
          <a:fontRef idx="minor"/>
        </p:style>
        <p:txBody>
          <a:bodyPr lIns="90000" tIns="45000" rIns="90000" bIns="45000" numCol="1" spcCol="1440" anchor="ctr">
            <a:noAutofi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a:bodyPr>
          <a:lstStyle/>
          <a:p>
            <a:pPr>
              <a:lnSpc>
                <a:spcPct val="100000"/>
              </a:lnSpc>
            </a:pPr>
            <a:r>
              <a:rPr lang="uk-UA" sz="2400" b="1" i="1" spc="-1" dirty="0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Коридори</a:t>
            </a:r>
            <a:r>
              <a:rPr lang="uk-UA" sz="2400" b="1" i="1" strike="noStrike" spc="-1" dirty="0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endParaRPr lang="uk-UA" sz="2400" b="1" i="1" spc="-1" dirty="0">
              <a:solidFill>
                <a:srgbClr val="0000FF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ct val="100000"/>
              </a:lnSpc>
            </a:pPr>
            <a:r>
              <a:rPr lang="uk-UA" sz="2400" b="1" i="1" strike="noStrike" spc="-1" dirty="0">
                <a:solidFill>
                  <a:srgbClr val="002060"/>
                </a:solidFill>
                <a:latin typeface="Cambria"/>
                <a:ea typeface="DejaVu Sans"/>
              </a:rPr>
              <a:t>                                              </a:t>
            </a:r>
            <a:endParaRPr lang="uk-UA" sz="2400" b="0" strike="noStrike" spc="-1" dirty="0">
              <a:latin typeface="Arial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619" y="1154062"/>
            <a:ext cx="7161292" cy="5256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940909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object 62"/>
          <p:cNvGrpSpPr/>
          <p:nvPr/>
        </p:nvGrpSpPr>
        <p:grpSpPr>
          <a:xfrm>
            <a:off x="0" y="-95400"/>
            <a:ext cx="9140040" cy="6952680"/>
            <a:chOff x="0" y="-95400"/>
            <a:chExt cx="9140040" cy="6952680"/>
          </a:xfrm>
        </p:grpSpPr>
        <p:pic>
          <p:nvPicPr>
            <p:cNvPr id="7" name="object 63"/>
            <p:cNvPicPr/>
            <p:nvPr/>
          </p:nvPicPr>
          <p:blipFill>
            <a:blip r:embed="rId2"/>
            <a:stretch/>
          </p:blipFill>
          <p:spPr>
            <a:xfrm>
              <a:off x="0" y="-95400"/>
              <a:ext cx="9140040" cy="6952680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712" name="Заголовок 1"/>
          <p:cNvSpPr/>
          <p:nvPr/>
        </p:nvSpPr>
        <p:spPr>
          <a:xfrm>
            <a:off x="597529" y="424813"/>
            <a:ext cx="7416975" cy="760569"/>
          </a:xfrm>
          <a:prstGeom prst="rect">
            <a:avLst/>
          </a:prstGeom>
          <a:noFill/>
          <a:ln w="9525">
            <a:noFill/>
          </a:ln>
          <a:effectLst>
            <a:outerShdw blurRad="39960" dist="2304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3">
            <a:scrgbClr r="0" g="0" b="0"/>
          </a:effectRef>
          <a:fontRef idx="minor"/>
        </p:style>
        <p:txBody>
          <a:bodyPr lIns="90000" tIns="45000" rIns="90000" bIns="45000" numCol="1" spcCol="1440" anchor="ctr">
            <a:noAutofi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a:bodyPr>
          <a:lstStyle/>
          <a:p>
            <a:pPr>
              <a:lnSpc>
                <a:spcPct val="100000"/>
              </a:lnSpc>
            </a:pPr>
            <a:r>
              <a:rPr lang="uk-UA" sz="2400" b="1" i="1" spc="-1" dirty="0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Двері І поверху</a:t>
            </a:r>
            <a:r>
              <a:rPr lang="uk-UA" sz="2400" b="1" i="1" strike="noStrike" spc="-1" dirty="0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endParaRPr lang="uk-UA" sz="2400" b="1" i="1" spc="-1" dirty="0">
              <a:solidFill>
                <a:srgbClr val="0000FF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ct val="100000"/>
              </a:lnSpc>
            </a:pPr>
            <a:r>
              <a:rPr lang="uk-UA" sz="2400" b="1" i="1" strike="noStrike" spc="-1" dirty="0">
                <a:solidFill>
                  <a:srgbClr val="002060"/>
                </a:solidFill>
                <a:latin typeface="Cambria"/>
                <a:ea typeface="DejaVu Sans"/>
              </a:rPr>
              <a:t>                                              </a:t>
            </a:r>
            <a:endParaRPr lang="uk-UA" sz="2400" b="0" strike="noStrike" spc="-1" dirty="0">
              <a:latin typeface="Arial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606" y="1185382"/>
            <a:ext cx="7758820" cy="5485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1566656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object 62"/>
          <p:cNvGrpSpPr/>
          <p:nvPr/>
        </p:nvGrpSpPr>
        <p:grpSpPr>
          <a:xfrm>
            <a:off x="0" y="-95400"/>
            <a:ext cx="9140040" cy="6952680"/>
            <a:chOff x="0" y="-95400"/>
            <a:chExt cx="9140040" cy="6952680"/>
          </a:xfrm>
        </p:grpSpPr>
        <p:pic>
          <p:nvPicPr>
            <p:cNvPr id="7" name="object 63"/>
            <p:cNvPicPr/>
            <p:nvPr/>
          </p:nvPicPr>
          <p:blipFill>
            <a:blip r:embed="rId2"/>
            <a:stretch/>
          </p:blipFill>
          <p:spPr>
            <a:xfrm>
              <a:off x="0" y="-95400"/>
              <a:ext cx="9140040" cy="6952680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712" name="Заголовок 1"/>
          <p:cNvSpPr/>
          <p:nvPr/>
        </p:nvSpPr>
        <p:spPr>
          <a:xfrm>
            <a:off x="597529" y="424813"/>
            <a:ext cx="7416975" cy="760569"/>
          </a:xfrm>
          <a:prstGeom prst="rect">
            <a:avLst/>
          </a:prstGeom>
          <a:noFill/>
          <a:ln w="9525">
            <a:noFill/>
          </a:ln>
          <a:effectLst>
            <a:outerShdw blurRad="39960" dist="2304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3">
            <a:scrgbClr r="0" g="0" b="0"/>
          </a:effectRef>
          <a:fontRef idx="minor"/>
        </p:style>
        <p:txBody>
          <a:bodyPr lIns="90000" tIns="45000" rIns="90000" bIns="45000" numCol="1" spcCol="1440" anchor="ctr">
            <a:noAutofi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a:bodyPr>
          <a:lstStyle/>
          <a:p>
            <a:pPr>
              <a:lnSpc>
                <a:spcPct val="100000"/>
              </a:lnSpc>
            </a:pPr>
            <a:r>
              <a:rPr lang="uk-UA" sz="2400" b="1" i="1" spc="-1" dirty="0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Безконтактний питний фонтанчик</a:t>
            </a:r>
            <a:r>
              <a:rPr lang="uk-UA" sz="2400" b="1" i="1" strike="noStrike" spc="-1" dirty="0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endParaRPr lang="uk-UA" sz="2400" b="1" i="1" spc="-1" dirty="0">
              <a:solidFill>
                <a:srgbClr val="0000FF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ct val="100000"/>
              </a:lnSpc>
            </a:pPr>
            <a:r>
              <a:rPr lang="uk-UA" sz="2400" b="1" i="1" strike="noStrike" spc="-1" dirty="0">
                <a:solidFill>
                  <a:srgbClr val="002060"/>
                </a:solidFill>
                <a:latin typeface="Cambria"/>
                <a:ea typeface="DejaVu Sans"/>
              </a:rPr>
              <a:t>                                              </a:t>
            </a:r>
            <a:endParaRPr lang="uk-UA" sz="2400" b="0" strike="noStrike" spc="-1" dirty="0">
              <a:latin typeface="Arial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154" y="1115096"/>
            <a:ext cx="7767873" cy="5492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247281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object 62"/>
          <p:cNvGrpSpPr/>
          <p:nvPr/>
        </p:nvGrpSpPr>
        <p:grpSpPr>
          <a:xfrm>
            <a:off x="0" y="-95400"/>
            <a:ext cx="9140040" cy="6952680"/>
            <a:chOff x="0" y="-95400"/>
            <a:chExt cx="9140040" cy="6952680"/>
          </a:xfrm>
        </p:grpSpPr>
        <p:pic>
          <p:nvPicPr>
            <p:cNvPr id="7" name="object 63"/>
            <p:cNvPicPr/>
            <p:nvPr/>
          </p:nvPicPr>
          <p:blipFill>
            <a:blip r:embed="rId2"/>
            <a:stretch/>
          </p:blipFill>
          <p:spPr>
            <a:xfrm>
              <a:off x="0" y="-95400"/>
              <a:ext cx="9140040" cy="6952680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712" name="Заголовок 1"/>
          <p:cNvSpPr/>
          <p:nvPr/>
        </p:nvSpPr>
        <p:spPr>
          <a:xfrm>
            <a:off x="353084" y="370559"/>
            <a:ext cx="7416975" cy="760569"/>
          </a:xfrm>
          <a:prstGeom prst="rect">
            <a:avLst/>
          </a:prstGeom>
          <a:noFill/>
          <a:ln w="9525">
            <a:noFill/>
          </a:ln>
          <a:effectLst>
            <a:outerShdw blurRad="39960" dist="2304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3">
            <a:scrgbClr r="0" g="0" b="0"/>
          </a:effectRef>
          <a:fontRef idx="minor"/>
        </p:style>
        <p:txBody>
          <a:bodyPr lIns="90000" tIns="45000" rIns="90000" bIns="45000" numCol="1" spcCol="1440" anchor="ctr">
            <a:noAutofi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a:bodyPr>
          <a:lstStyle/>
          <a:p>
            <a:pPr>
              <a:lnSpc>
                <a:spcPct val="100000"/>
              </a:lnSpc>
            </a:pPr>
            <a:r>
              <a:rPr lang="uk-UA" sz="2400" b="1" i="1" spc="-1" dirty="0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Додаткове укриття</a:t>
            </a:r>
            <a:r>
              <a:rPr lang="uk-UA" sz="2400" b="1" i="1" strike="noStrike" spc="-1" dirty="0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endParaRPr lang="uk-UA" sz="2400" b="1" i="1" spc="-1" dirty="0">
              <a:solidFill>
                <a:srgbClr val="0000FF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ct val="100000"/>
              </a:lnSpc>
            </a:pPr>
            <a:r>
              <a:rPr lang="uk-UA" sz="2400" b="1" i="1" strike="noStrike" spc="-1" dirty="0">
                <a:solidFill>
                  <a:srgbClr val="002060"/>
                </a:solidFill>
                <a:latin typeface="Cambria"/>
                <a:ea typeface="DejaVu Sans"/>
              </a:rPr>
              <a:t>                                              </a:t>
            </a:r>
            <a:endParaRPr lang="uk-UA" sz="2400" b="0" strike="noStrike" spc="-1" dirty="0">
              <a:latin typeface="Arial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084" y="1122008"/>
            <a:ext cx="7402301" cy="536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380226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object 62"/>
          <p:cNvGrpSpPr/>
          <p:nvPr/>
        </p:nvGrpSpPr>
        <p:grpSpPr>
          <a:xfrm>
            <a:off x="0" y="-95400"/>
            <a:ext cx="9140040" cy="6952680"/>
            <a:chOff x="0" y="-95400"/>
            <a:chExt cx="9140040" cy="6952680"/>
          </a:xfrm>
        </p:grpSpPr>
        <p:pic>
          <p:nvPicPr>
            <p:cNvPr id="7" name="object 63"/>
            <p:cNvPicPr/>
            <p:nvPr/>
          </p:nvPicPr>
          <p:blipFill>
            <a:blip r:embed="rId2"/>
            <a:stretch/>
          </p:blipFill>
          <p:spPr>
            <a:xfrm>
              <a:off x="0" y="-95400"/>
              <a:ext cx="9140040" cy="6952680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712" name="Заголовок 1"/>
          <p:cNvSpPr/>
          <p:nvPr/>
        </p:nvSpPr>
        <p:spPr>
          <a:xfrm>
            <a:off x="597529" y="424813"/>
            <a:ext cx="7416975" cy="760569"/>
          </a:xfrm>
          <a:prstGeom prst="rect">
            <a:avLst/>
          </a:prstGeom>
          <a:noFill/>
          <a:ln w="9525">
            <a:noFill/>
          </a:ln>
          <a:effectLst>
            <a:outerShdw blurRad="39960" dist="2304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3">
            <a:scrgbClr r="0" g="0" b="0"/>
          </a:effectRef>
          <a:fontRef idx="minor"/>
        </p:style>
        <p:txBody>
          <a:bodyPr lIns="90000" tIns="45000" rIns="90000" bIns="45000" numCol="1" spcCol="1440" anchor="ctr">
            <a:noAutofi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a:bodyPr>
          <a:lstStyle/>
          <a:p>
            <a:pPr>
              <a:lnSpc>
                <a:spcPct val="100000"/>
              </a:lnSpc>
            </a:pPr>
            <a:r>
              <a:rPr lang="uk-UA" sz="2400" b="1" i="1" spc="-1" dirty="0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Заміна вікон даху</a:t>
            </a:r>
            <a:r>
              <a:rPr lang="uk-UA" sz="2400" b="1" i="1" strike="noStrike" spc="-1" dirty="0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endParaRPr lang="uk-UA" sz="2400" b="1" i="1" spc="-1" dirty="0">
              <a:solidFill>
                <a:srgbClr val="0000FF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ct val="100000"/>
              </a:lnSpc>
            </a:pPr>
            <a:r>
              <a:rPr lang="uk-UA" sz="2400" b="1" i="1" strike="noStrike" spc="-1" dirty="0">
                <a:solidFill>
                  <a:srgbClr val="002060"/>
                </a:solidFill>
                <a:latin typeface="Cambria"/>
                <a:ea typeface="DejaVu Sans"/>
              </a:rPr>
              <a:t>                                              </a:t>
            </a:r>
            <a:endParaRPr lang="uk-UA" sz="2400" b="0" strike="noStrike" spc="-1" dirty="0">
              <a:latin typeface="Arial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A03141FF-0A7F-4B67-BE30-F0359A1A78E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452" y="879620"/>
            <a:ext cx="4651114" cy="35468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BED28773-954A-440D-B706-DDD1F5047C1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5093" y="2933557"/>
            <a:ext cx="5477347" cy="36318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21774428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object 62"/>
          <p:cNvGrpSpPr/>
          <p:nvPr/>
        </p:nvGrpSpPr>
        <p:grpSpPr>
          <a:xfrm>
            <a:off x="0" y="-95400"/>
            <a:ext cx="9140040" cy="6952680"/>
            <a:chOff x="0" y="-95400"/>
            <a:chExt cx="9140040" cy="6952680"/>
          </a:xfrm>
        </p:grpSpPr>
        <p:pic>
          <p:nvPicPr>
            <p:cNvPr id="7" name="object 63"/>
            <p:cNvPicPr/>
            <p:nvPr/>
          </p:nvPicPr>
          <p:blipFill>
            <a:blip r:embed="rId2"/>
            <a:stretch/>
          </p:blipFill>
          <p:spPr>
            <a:xfrm>
              <a:off x="0" y="-95400"/>
              <a:ext cx="9140040" cy="6952680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712" name="Заголовок 1"/>
          <p:cNvSpPr/>
          <p:nvPr/>
        </p:nvSpPr>
        <p:spPr>
          <a:xfrm>
            <a:off x="481267" y="228168"/>
            <a:ext cx="7416975" cy="760569"/>
          </a:xfrm>
          <a:prstGeom prst="rect">
            <a:avLst/>
          </a:prstGeom>
          <a:noFill/>
          <a:ln w="9525">
            <a:noFill/>
          </a:ln>
          <a:effectLst>
            <a:outerShdw blurRad="39960" dist="2304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3">
            <a:scrgbClr r="0" g="0" b="0"/>
          </a:effectRef>
          <a:fontRef idx="minor"/>
        </p:style>
        <p:txBody>
          <a:bodyPr lIns="90000" tIns="45000" rIns="90000" bIns="45000" numCol="1" spcCol="1440" anchor="ctr">
            <a:noAutofi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a:bodyPr>
          <a:lstStyle/>
          <a:p>
            <a:pPr>
              <a:lnSpc>
                <a:spcPct val="100000"/>
              </a:lnSpc>
            </a:pPr>
            <a:r>
              <a:rPr lang="uk-UA" sz="2400" b="1" i="1" spc="-1" dirty="0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Заміна електричних щитків</a:t>
            </a:r>
            <a:r>
              <a:rPr lang="uk-UA" sz="2400" b="1" i="1" strike="noStrike" spc="-1" dirty="0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endParaRPr lang="uk-UA" sz="2400" b="1" i="1" spc="-1" dirty="0">
              <a:solidFill>
                <a:srgbClr val="0000FF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ct val="100000"/>
              </a:lnSpc>
            </a:pPr>
            <a:r>
              <a:rPr lang="uk-UA" sz="2400" b="1" i="1" strike="noStrike" spc="-1" dirty="0">
                <a:solidFill>
                  <a:srgbClr val="002060"/>
                </a:solidFill>
                <a:latin typeface="Cambria"/>
                <a:ea typeface="DejaVu Sans"/>
              </a:rPr>
              <a:t>                                              </a:t>
            </a:r>
            <a:endParaRPr lang="uk-UA" sz="2400" b="0" strike="noStrike" spc="-1" dirty="0">
              <a:latin typeface="Arial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267" y="1113817"/>
            <a:ext cx="7649497" cy="54369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24452025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object 62"/>
          <p:cNvGrpSpPr/>
          <p:nvPr/>
        </p:nvGrpSpPr>
        <p:grpSpPr>
          <a:xfrm>
            <a:off x="0" y="-95400"/>
            <a:ext cx="9140040" cy="6952680"/>
            <a:chOff x="0" y="-95400"/>
            <a:chExt cx="9140040" cy="6952680"/>
          </a:xfrm>
        </p:grpSpPr>
        <p:pic>
          <p:nvPicPr>
            <p:cNvPr id="7" name="object 63"/>
            <p:cNvPicPr/>
            <p:nvPr/>
          </p:nvPicPr>
          <p:blipFill>
            <a:blip r:embed="rId2"/>
            <a:stretch/>
          </p:blipFill>
          <p:spPr>
            <a:xfrm>
              <a:off x="0" y="-95400"/>
              <a:ext cx="9140040" cy="6952680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712" name="Заголовок 1"/>
          <p:cNvSpPr/>
          <p:nvPr/>
        </p:nvSpPr>
        <p:spPr>
          <a:xfrm>
            <a:off x="618439" y="259185"/>
            <a:ext cx="7416975" cy="760569"/>
          </a:xfrm>
          <a:prstGeom prst="rect">
            <a:avLst/>
          </a:prstGeom>
          <a:noFill/>
          <a:ln w="9525">
            <a:noFill/>
          </a:ln>
          <a:effectLst>
            <a:outerShdw blurRad="39960" dist="2304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3">
            <a:scrgbClr r="0" g="0" b="0"/>
          </a:effectRef>
          <a:fontRef idx="minor"/>
        </p:style>
        <p:txBody>
          <a:bodyPr lIns="90000" tIns="45000" rIns="90000" bIns="45000" numCol="1" spcCol="1440" anchor="ctr">
            <a:noAutofi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a:bodyPr>
          <a:lstStyle/>
          <a:p>
            <a:pPr>
              <a:lnSpc>
                <a:spcPct val="100000"/>
              </a:lnSpc>
            </a:pPr>
            <a:r>
              <a:rPr lang="uk-UA" sz="2400" b="1" i="1" spc="-1" dirty="0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Заміна електричних щитків</a:t>
            </a:r>
            <a:r>
              <a:rPr lang="uk-UA" sz="2400" b="1" i="1" strike="noStrike" spc="-1" dirty="0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endParaRPr lang="uk-UA" sz="2400" b="1" i="1" spc="-1" dirty="0">
              <a:solidFill>
                <a:srgbClr val="0000FF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ct val="100000"/>
              </a:lnSpc>
            </a:pPr>
            <a:r>
              <a:rPr lang="uk-UA" sz="2400" b="1" i="1" strike="noStrike" spc="-1" dirty="0">
                <a:solidFill>
                  <a:srgbClr val="002060"/>
                </a:solidFill>
                <a:latin typeface="Cambria"/>
                <a:ea typeface="DejaVu Sans"/>
              </a:rPr>
              <a:t>                                              </a:t>
            </a:r>
            <a:endParaRPr lang="uk-UA" sz="2400" b="0" strike="noStrike" spc="-1" dirty="0">
              <a:latin typeface="Arial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862" y="1130710"/>
            <a:ext cx="7383293" cy="5403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923974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9" name="object 62"/>
          <p:cNvGrpSpPr/>
          <p:nvPr/>
        </p:nvGrpSpPr>
        <p:grpSpPr>
          <a:xfrm>
            <a:off x="0" y="-95400"/>
            <a:ext cx="9140040" cy="6952680"/>
            <a:chOff x="0" y="-95400"/>
            <a:chExt cx="9140040" cy="6952680"/>
          </a:xfrm>
        </p:grpSpPr>
        <p:pic>
          <p:nvPicPr>
            <p:cNvPr id="840" name="object 63"/>
            <p:cNvPicPr/>
            <p:nvPr/>
          </p:nvPicPr>
          <p:blipFill>
            <a:blip r:embed="rId2"/>
            <a:stretch/>
          </p:blipFill>
          <p:spPr>
            <a:xfrm>
              <a:off x="0" y="-95400"/>
              <a:ext cx="9140040" cy="6952680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841" name="object 64"/>
          <p:cNvSpPr/>
          <p:nvPr/>
        </p:nvSpPr>
        <p:spPr>
          <a:xfrm>
            <a:off x="720000" y="180000"/>
            <a:ext cx="7773840" cy="1169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26640" rIns="0" bIns="0" anchor="t">
            <a:spAutoFit/>
          </a:bodyPr>
          <a:lstStyle/>
          <a:p>
            <a:pPr marL="12600" algn="ctr">
              <a:lnSpc>
                <a:spcPts val="2860"/>
              </a:lnSpc>
              <a:spcBef>
                <a:spcPts val="210"/>
              </a:spcBef>
            </a:pPr>
            <a:endParaRPr lang="uk-UA" sz="1800" b="0" strike="noStrike" spc="-1">
              <a:latin typeface="Arial"/>
            </a:endParaRPr>
          </a:p>
          <a:p>
            <a:pPr marL="12600" algn="ctr">
              <a:lnSpc>
                <a:spcPts val="2860"/>
              </a:lnSpc>
              <a:spcBef>
                <a:spcPts val="210"/>
              </a:spcBef>
            </a:pPr>
            <a:endParaRPr lang="uk-UA" sz="1800" b="0" strike="noStrike" spc="-1">
              <a:latin typeface="Arial"/>
            </a:endParaRPr>
          </a:p>
          <a:p>
            <a:pPr marL="12600" algn="ctr">
              <a:lnSpc>
                <a:spcPts val="2860"/>
              </a:lnSpc>
              <a:spcBef>
                <a:spcPts val="210"/>
              </a:spcBef>
            </a:pPr>
            <a:endParaRPr lang="uk-UA" sz="1800" b="0" strike="noStrike" spc="-1">
              <a:latin typeface="Arial"/>
            </a:endParaRPr>
          </a:p>
        </p:txBody>
      </p:sp>
      <p:sp>
        <p:nvSpPr>
          <p:cNvPr id="842" name="TextBox 562"/>
          <p:cNvSpPr/>
          <p:nvPr/>
        </p:nvSpPr>
        <p:spPr>
          <a:xfrm>
            <a:off x="253496" y="255240"/>
            <a:ext cx="8355671" cy="1369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just">
              <a:lnSpc>
                <a:spcPct val="100000"/>
              </a:lnSpc>
            </a:pPr>
            <a:r>
              <a:rPr lang="uk-UA" sz="2000" b="1" strike="noStrike" spc="-1" dirty="0">
                <a:solidFill>
                  <a:srgbClr val="2B12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Ось так з любов’ю впорядкували наші клумби.</a:t>
            </a:r>
            <a:endParaRPr lang="uk-UA" sz="2000" b="0" strike="noStrike" spc="-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496" y="851026"/>
            <a:ext cx="7670180" cy="5613149"/>
          </a:xfrm>
          <a:prstGeom prst="rect">
            <a:avLst/>
          </a:prstGeom>
        </p:spPr>
      </p:pic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5" name="object 71"/>
          <p:cNvGrpSpPr/>
          <p:nvPr/>
        </p:nvGrpSpPr>
        <p:grpSpPr>
          <a:xfrm>
            <a:off x="3240" y="0"/>
            <a:ext cx="9140040" cy="6857280"/>
            <a:chOff x="3240" y="0"/>
            <a:chExt cx="9140040" cy="6857280"/>
          </a:xfrm>
        </p:grpSpPr>
        <p:pic>
          <p:nvPicPr>
            <p:cNvPr id="886" name="object 72"/>
            <p:cNvPicPr/>
            <p:nvPr/>
          </p:nvPicPr>
          <p:blipFill>
            <a:blip r:embed="rId2"/>
            <a:stretch/>
          </p:blipFill>
          <p:spPr>
            <a:xfrm>
              <a:off x="3240" y="0"/>
              <a:ext cx="9140040" cy="6857280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887" name="PlaceHolder 1"/>
          <p:cNvSpPr>
            <a:spLocks noGrp="1"/>
          </p:cNvSpPr>
          <p:nvPr>
            <p:ph type="title"/>
          </p:nvPr>
        </p:nvSpPr>
        <p:spPr>
          <a:xfrm>
            <a:off x="34920" y="108000"/>
            <a:ext cx="9073440" cy="1307160"/>
          </a:xfrm>
          <a:prstGeom prst="rect">
            <a:avLst/>
          </a:prstGeom>
          <a:noFill/>
          <a:ln w="0">
            <a:noFill/>
          </a:ln>
        </p:spPr>
        <p:txBody>
          <a:bodyPr lIns="0" tIns="162720" rIns="0" bIns="0" anchor="t">
            <a:noAutofit/>
          </a:bodyPr>
          <a:lstStyle/>
          <a:p>
            <a:pPr marL="185400">
              <a:lnSpc>
                <a:spcPct val="100000"/>
              </a:lnSpc>
              <a:spcBef>
                <a:spcPts val="96"/>
              </a:spcBef>
            </a:pPr>
            <a:r>
              <a:rPr lang="uk-UA" sz="3200" b="1" i="1" strike="noStrike" spc="-1">
                <a:solidFill>
                  <a:srgbClr val="002BC0"/>
                </a:solidFill>
                <a:latin typeface="Verdana"/>
                <a:ea typeface="DejaVu Sans"/>
              </a:rPr>
              <a:t>Кабінет</a:t>
            </a:r>
            <a:r>
              <a:rPr lang="uk-UA" sz="3200" b="1" i="1" strike="noStrike" spc="-171">
                <a:solidFill>
                  <a:srgbClr val="002BC0"/>
                </a:solidFill>
                <a:latin typeface="Verdana"/>
                <a:ea typeface="DejaVu Sans"/>
              </a:rPr>
              <a:t> </a:t>
            </a:r>
            <a:r>
              <a:rPr lang="uk-UA" sz="3200" b="1" i="1" strike="noStrike" spc="-1">
                <a:solidFill>
                  <a:srgbClr val="002BC0"/>
                </a:solidFill>
                <a:latin typeface="Verdana"/>
                <a:ea typeface="DejaVu Sans"/>
              </a:rPr>
              <a:t>трудового</a:t>
            </a:r>
            <a:r>
              <a:rPr lang="uk-UA" sz="3200" b="1" i="1" strike="noStrike" spc="-100">
                <a:solidFill>
                  <a:srgbClr val="002BC0"/>
                </a:solidFill>
                <a:latin typeface="Verdana"/>
                <a:ea typeface="DejaVu Sans"/>
              </a:rPr>
              <a:t> </a:t>
            </a:r>
            <a:r>
              <a:rPr lang="uk-UA" sz="3200" b="1" i="1" strike="noStrike" spc="-12">
                <a:solidFill>
                  <a:srgbClr val="002BC0"/>
                </a:solidFill>
                <a:latin typeface="Verdana"/>
                <a:ea typeface="DejaVu Sans"/>
              </a:rPr>
              <a:t>навчання</a:t>
            </a:r>
            <a:endParaRPr lang="uk-UA" sz="3200" b="0" strike="noStrike" spc="-1">
              <a:latin typeface="Arial"/>
            </a:endParaRPr>
          </a:p>
        </p:txBody>
      </p:sp>
      <p:grpSp>
        <p:nvGrpSpPr>
          <p:cNvPr id="888" name="object 4"/>
          <p:cNvGrpSpPr/>
          <p:nvPr/>
        </p:nvGrpSpPr>
        <p:grpSpPr>
          <a:xfrm>
            <a:off x="88560" y="990720"/>
            <a:ext cx="8938440" cy="5692320"/>
            <a:chOff x="88560" y="990720"/>
            <a:chExt cx="8938440" cy="5692320"/>
          </a:xfrm>
        </p:grpSpPr>
        <p:pic>
          <p:nvPicPr>
            <p:cNvPr id="889" name="object 5"/>
            <p:cNvPicPr/>
            <p:nvPr/>
          </p:nvPicPr>
          <p:blipFill>
            <a:blip r:embed="rId3"/>
            <a:stretch/>
          </p:blipFill>
          <p:spPr>
            <a:xfrm>
              <a:off x="1091160" y="990720"/>
              <a:ext cx="3144600" cy="235512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890" name="object 6"/>
            <p:cNvPicPr/>
            <p:nvPr/>
          </p:nvPicPr>
          <p:blipFill>
            <a:blip r:embed="rId4"/>
            <a:stretch/>
          </p:blipFill>
          <p:spPr>
            <a:xfrm>
              <a:off x="88560" y="3377160"/>
              <a:ext cx="4409280" cy="330588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891" name="object 7"/>
            <p:cNvPicPr/>
            <p:nvPr/>
          </p:nvPicPr>
          <p:blipFill>
            <a:blip r:embed="rId5"/>
            <a:stretch/>
          </p:blipFill>
          <p:spPr>
            <a:xfrm>
              <a:off x="4331160" y="1987200"/>
              <a:ext cx="4695840" cy="3519360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892" name="PlaceHolder 2"/>
          <p:cNvSpPr>
            <a:spLocks noGrp="1"/>
          </p:cNvSpPr>
          <p:nvPr>
            <p:ph type="sldNum"/>
          </p:nvPr>
        </p:nvSpPr>
        <p:spPr>
          <a:xfrm>
            <a:off x="8450280" y="6519600"/>
            <a:ext cx="283320" cy="3976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62280">
              <a:lnSpc>
                <a:spcPts val="1426"/>
              </a:lnSpc>
            </a:pPr>
            <a:fld id="{DDBFB92A-9CC3-4E9F-91BD-334DD9562947}" type="slidenum">
              <a:rPr lang="uk-UA" sz="1200" b="0" strike="noStrike" spc="-26">
                <a:solidFill>
                  <a:srgbClr val="000000"/>
                </a:solidFill>
                <a:latin typeface="Microsoft Sans Serif"/>
                <a:ea typeface="DejaVu Sans"/>
              </a:rPr>
              <a:t>98</a:t>
            </a:fld>
            <a:endParaRPr lang="uk-UA" sz="1200" b="0" strike="noStrike" spc="-1">
              <a:latin typeface="Times New Roman"/>
            </a:endParaRPr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8" name="object 71"/>
          <p:cNvGrpSpPr/>
          <p:nvPr/>
        </p:nvGrpSpPr>
        <p:grpSpPr>
          <a:xfrm>
            <a:off x="3240" y="0"/>
            <a:ext cx="9140040" cy="6857280"/>
            <a:chOff x="3240" y="0"/>
            <a:chExt cx="9140040" cy="6857280"/>
          </a:xfrm>
        </p:grpSpPr>
        <p:pic>
          <p:nvPicPr>
            <p:cNvPr id="879" name="object 72"/>
            <p:cNvPicPr/>
            <p:nvPr/>
          </p:nvPicPr>
          <p:blipFill>
            <a:blip r:embed="rId2"/>
            <a:stretch/>
          </p:blipFill>
          <p:spPr>
            <a:xfrm>
              <a:off x="3240" y="0"/>
              <a:ext cx="9140040" cy="6857280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880" name="PlaceHolder 1"/>
          <p:cNvSpPr>
            <a:spLocks noGrp="1"/>
          </p:cNvSpPr>
          <p:nvPr>
            <p:ph type="title"/>
          </p:nvPr>
        </p:nvSpPr>
        <p:spPr>
          <a:xfrm>
            <a:off x="34920" y="108000"/>
            <a:ext cx="9073440" cy="1437120"/>
          </a:xfrm>
          <a:prstGeom prst="rect">
            <a:avLst/>
          </a:prstGeom>
          <a:noFill/>
          <a:ln w="0">
            <a:noFill/>
          </a:ln>
        </p:spPr>
        <p:txBody>
          <a:bodyPr lIns="0" tIns="292680" rIns="0" bIns="0" anchor="t">
            <a:noAutofit/>
          </a:bodyPr>
          <a:lstStyle/>
          <a:p>
            <a:pPr marL="324000">
              <a:lnSpc>
                <a:spcPct val="100000"/>
              </a:lnSpc>
              <a:spcBef>
                <a:spcPts val="96"/>
              </a:spcBef>
            </a:pPr>
            <a:r>
              <a:rPr lang="uk-UA" sz="3200" b="1" i="1" strike="noStrike" spc="-1">
                <a:solidFill>
                  <a:srgbClr val="002BC0"/>
                </a:solidFill>
                <a:latin typeface="Verdana"/>
                <a:ea typeface="DejaVu Sans"/>
              </a:rPr>
              <a:t>Кабінет</a:t>
            </a:r>
            <a:r>
              <a:rPr lang="uk-UA" sz="3200" b="1" i="1" strike="noStrike" spc="-185">
                <a:solidFill>
                  <a:srgbClr val="002BC0"/>
                </a:solidFill>
                <a:latin typeface="Verdana"/>
                <a:ea typeface="DejaVu Sans"/>
              </a:rPr>
              <a:t> </a:t>
            </a:r>
            <a:r>
              <a:rPr lang="uk-UA" sz="3200" b="1" i="1" strike="noStrike" spc="-1">
                <a:solidFill>
                  <a:srgbClr val="002BC0"/>
                </a:solidFill>
                <a:latin typeface="Verdana"/>
                <a:ea typeface="DejaVu Sans"/>
              </a:rPr>
              <a:t>трудового</a:t>
            </a:r>
            <a:r>
              <a:rPr lang="uk-UA" sz="3200" b="1" i="1" strike="noStrike" spc="-120">
                <a:solidFill>
                  <a:srgbClr val="002BC0"/>
                </a:solidFill>
                <a:latin typeface="Verdana"/>
                <a:ea typeface="DejaVu Sans"/>
              </a:rPr>
              <a:t> </a:t>
            </a:r>
            <a:r>
              <a:rPr lang="uk-UA" sz="3200" b="1" i="1" strike="noStrike" spc="-12">
                <a:solidFill>
                  <a:srgbClr val="002BC0"/>
                </a:solidFill>
                <a:latin typeface="Verdana"/>
                <a:ea typeface="DejaVu Sans"/>
              </a:rPr>
              <a:t>навчання</a:t>
            </a:r>
            <a:endParaRPr lang="uk-UA" sz="3200" b="0" strike="noStrike" spc="-1">
              <a:latin typeface="Arial"/>
            </a:endParaRPr>
          </a:p>
        </p:txBody>
      </p:sp>
      <p:grpSp>
        <p:nvGrpSpPr>
          <p:cNvPr id="881" name="object 4"/>
          <p:cNvGrpSpPr/>
          <p:nvPr/>
        </p:nvGrpSpPr>
        <p:grpSpPr>
          <a:xfrm>
            <a:off x="164520" y="1283040"/>
            <a:ext cx="8813520" cy="5043240"/>
            <a:chOff x="164520" y="1283040"/>
            <a:chExt cx="8813520" cy="5043240"/>
          </a:xfrm>
        </p:grpSpPr>
        <p:pic>
          <p:nvPicPr>
            <p:cNvPr id="882" name="object 5"/>
            <p:cNvPicPr/>
            <p:nvPr/>
          </p:nvPicPr>
          <p:blipFill>
            <a:blip r:embed="rId3"/>
            <a:stretch/>
          </p:blipFill>
          <p:spPr>
            <a:xfrm>
              <a:off x="3849480" y="2194560"/>
              <a:ext cx="5128560" cy="366264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883" name="object 6"/>
            <p:cNvPicPr/>
            <p:nvPr/>
          </p:nvPicPr>
          <p:blipFill>
            <a:blip r:embed="rId4"/>
            <a:stretch/>
          </p:blipFill>
          <p:spPr>
            <a:xfrm>
              <a:off x="164520" y="1283040"/>
              <a:ext cx="3781440" cy="5043240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884" name="PlaceHolder 2"/>
          <p:cNvSpPr>
            <a:spLocks noGrp="1"/>
          </p:cNvSpPr>
          <p:nvPr>
            <p:ph type="sldNum"/>
          </p:nvPr>
        </p:nvSpPr>
        <p:spPr>
          <a:xfrm>
            <a:off x="8450280" y="6519600"/>
            <a:ext cx="283320" cy="3976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62280">
              <a:lnSpc>
                <a:spcPts val="1426"/>
              </a:lnSpc>
            </a:pPr>
            <a:fld id="{F5790411-226A-40BF-9C49-C9F8091FF20B}" type="slidenum">
              <a:rPr lang="uk-UA" sz="1200" b="0" strike="noStrike" spc="-26">
                <a:solidFill>
                  <a:srgbClr val="000000"/>
                </a:solidFill>
                <a:latin typeface="Microsoft Sans Serif"/>
                <a:ea typeface="DejaVu Sans"/>
              </a:rPr>
              <a:t>99</a:t>
            </a:fld>
            <a:endParaRPr lang="uk-UA" sz="1200" b="0" strike="noStrike" spc="-1">
              <a:latin typeface="Times New Roman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2918</TotalTime>
  <Words>3515</Words>
  <Application>Microsoft Office PowerPoint</Application>
  <PresentationFormat>Екран (4:3)</PresentationFormat>
  <Paragraphs>549</Paragraphs>
  <Slides>110</Slides>
  <Notes>1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11</vt:i4>
      </vt:variant>
      <vt:variant>
        <vt:lpstr>Тема</vt:lpstr>
      </vt:variant>
      <vt:variant>
        <vt:i4>5</vt:i4>
      </vt:variant>
      <vt:variant>
        <vt:lpstr>Заголовки слайдів</vt:lpstr>
      </vt:variant>
      <vt:variant>
        <vt:i4>110</vt:i4>
      </vt:variant>
    </vt:vector>
  </HeadingPairs>
  <TitlesOfParts>
    <vt:vector size="126" baseType="lpstr">
      <vt:lpstr>Arial</vt:lpstr>
      <vt:lpstr>Calibri</vt:lpstr>
      <vt:lpstr>Cambria</vt:lpstr>
      <vt:lpstr>DejaVu Sans</vt:lpstr>
      <vt:lpstr>inherit</vt:lpstr>
      <vt:lpstr>Microsoft Sans Serif</vt:lpstr>
      <vt:lpstr>Segoe UI Historic</vt:lpstr>
      <vt:lpstr>Symbol</vt:lpstr>
      <vt:lpstr>Times New Roman</vt:lpstr>
      <vt:lpstr>Verdana</vt:lpstr>
      <vt:lpstr>Wingdings</vt:lpstr>
      <vt:lpstr>Office Theme</vt:lpstr>
      <vt:lpstr>Office Theme</vt:lpstr>
      <vt:lpstr>Office Theme</vt:lpstr>
      <vt:lpstr>Office Theme</vt:lpstr>
      <vt:lpstr>Office Theme</vt:lpstr>
      <vt:lpstr>Звіт про діяльність школи</vt:lpstr>
      <vt:lpstr>Статистика 2023-2024</vt:lpstr>
      <vt:lpstr>Профільне навчання</vt:lpstr>
      <vt:lpstr>Допрофільне навчання</vt:lpstr>
      <vt:lpstr>Допрофільність навчання у 2024-2025 н.р.</vt:lpstr>
      <vt:lpstr>Профільність навчання у 2024-2025 н.р. </vt:lpstr>
      <vt:lpstr>Всеукраїнський науково-педагогічний проєкт</vt:lpstr>
      <vt:lpstr>Всеукраїнський науково-педагогічний проєкт «Інтелект України» </vt:lpstr>
      <vt:lpstr>Всеукраїнський науково-педагогічний проєкт  «Інтелект України» </vt:lpstr>
      <vt:lpstr>Участь у Міжнародних проєктах:</vt:lpstr>
      <vt:lpstr>«Освітня українcько-польська фундація «Інститут Міжнародної Академічної і Наукової Співпраці» (IIASC) за програмою «Школа лідерства. Профорієнтація» - Австрія (учителі Моравська Н.І., Мукан М.В.) </vt:lpstr>
      <vt:lpstr>«Освітня українcько-польська фундація «Інститут Міжнародної Академічної і Наукової Співпраці» (IIASC) за програмою «Школа лідерства. Інтенсив англійської» - Італія, Іспанія, Франція (учителі Моравська Н.І., Мукан М.В.) </vt:lpstr>
      <vt:lpstr>OCTOSCIENCE. Lviv municipal open STEAM laboratory що підтримується Фондом місцевого співробітництва Посольства Фінляндії в Україні Suomen suurlähetystö  Kiova - Embassy of Finland in Kyiv та реалізовується Lviv Open Lab,  що входить до Мережі молодіжних просторів ТВОРИ  (учителі Єдинак І.Я., Чучвера І.В.) </vt:lpstr>
      <vt:lpstr>«Клуб молодого винахідника» в Україні, що реалізується Центром Науки Коперник та українськими партнерами Lviv Open Lab, Малою академією наук України за підтримки Фундації HumanDoc та Польсько-американської Фундації «Свободи» в рамках програми RITA «Трансформації в регіоні», що імплементується Фундацією «Освіта для демократії» (учителі Єдинак І.Я., Чучвера І.В., Камінська М.Т.)  </vt:lpstr>
      <vt:lpstr>Участь у Всеукраїнських  проєктах:</vt:lpstr>
      <vt:lpstr>Освітній проєкт ВР України по впровадженню громадянської парламентської просвіти в системі освіти України «Наш парламент»  (учителі Моравська Н.І., Пікулицька Х.І.) </vt:lpstr>
      <vt:lpstr>Просвітницький проєкт від Офісу доброчесності НАЗК «Прозора школа»  (класні керівники 3-11-х класів) </vt:lpstr>
      <vt:lpstr>«М18: ми можемо більше»  (учителі Моравська Н.І., Пікулицька Х.І.) </vt:lpstr>
      <vt:lpstr>«Енергоефективні школи: нова генерація»  (учитель Камінська М.Т.) </vt:lpstr>
      <vt:lpstr>Участь у міських проєктах:</vt:lpstr>
      <vt:lpstr>Львівська шкільна дебатна ліга»  (учитель Паляниця І.І.)  </vt:lpstr>
      <vt:lpstr>«Львівські шкільні соціальні підприємства» (учитель Терен Т.В) </vt:lpstr>
      <vt:lpstr>Освітній проєкт з фінансової грамотності  «Сміливість бути» від Кредобанку  (учитель Терен Т.В) </vt:lpstr>
      <vt:lpstr>«День Героїв. Подвиги, які надихають»  (учитель Мукан М.В.) </vt:lpstr>
      <vt:lpstr>Участь у шкільних проєктах:</vt:lpstr>
      <vt:lpstr>«Мовний куферок»  (учитель Моравська Х.Й.)  </vt:lpstr>
      <vt:lpstr>«Сміття мовне і сміття побутове…Котра проблема важливіша?»  (учителі Подоляк І.В., Вілюра С.Й., Козловська Н.Д., Бешлей З.М.)  </vt:lpstr>
      <vt:lpstr>«Математична майстерня»  (учителі Котій А.Б., Антощук І.І.) </vt:lpstr>
      <vt:lpstr>«Наукові забави»  (учитель Вілюра С.Й.)  </vt:lpstr>
      <vt:lpstr>«Мальовничий світ вишиванок через призму технологій»  (учителі Любчак І.О., Сабан М.Я.) 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Національно-патріотичне виховання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Допомога ЗСУ </vt:lpstr>
      <vt:lpstr>Допомога ЗСУ  Учні 5-А класу разом з учителями Світланою Вілюрою та Марією Сидорак  відвідали волонтерський центр «IDEYА».</vt:lpstr>
      <vt:lpstr>Великодній ярмарок до Дня міста. Усі виручені кошти для наших захисників із ЗСУ!  Дякуємо всім, хто завітав і долучився до спільного збору! </vt:lpstr>
      <vt:lpstr>Учениці колядували і гроші на зарядні станції для 80 окрема десантно-штурмова бригада ДШВ ЗСУ та 23 окрема механізована бригада передали! А ще учениці нашої школи на уроках технологій горішки у меді робили і пряники розмальовували. І все це ми завезли у ГО " Львів_опір", яка опікується нашими Захисниками!  </vt:lpstr>
      <vt:lpstr>Учителі та батьки учнів нашої школи відвідали мобільний пункт забору крові від Львівський обласний центр служби крові та задонатили кров для ЗСУ! </vt:lpstr>
      <vt:lpstr>Допомога ЗСУ</vt:lpstr>
      <vt:lpstr>Презентація PowerPoint</vt:lpstr>
      <vt:lpstr>Шкільний благодійний ярмарок «Великодній кошик»  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Дозвілля школярів</vt:lpstr>
      <vt:lpstr>Шаховий турнір</vt:lpstr>
      <vt:lpstr>Школа дозвілля “Нарнія”  </vt:lpstr>
      <vt:lpstr>Школа дозвілля “Нарнія” </vt:lpstr>
      <vt:lpstr>Презентація PowerPoint</vt:lpstr>
      <vt:lpstr>Презентація PowerPoint</vt:lpstr>
      <vt:lpstr>Освітній простір школи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Кабінет трудового навчання</vt:lpstr>
      <vt:lpstr>Кабінет трудового навчання</vt:lpstr>
      <vt:lpstr>Кабінет української мови та літератури</vt:lpstr>
      <vt:lpstr> Кабінет біології</vt:lpstr>
      <vt:lpstr>       Кабінет математики</vt:lpstr>
      <vt:lpstr>  Кабінет початкової школи (310)</vt:lpstr>
      <vt:lpstr>  Кабінет початкової школи (209)</vt:lpstr>
      <vt:lpstr>Кабінет практичного психолога</vt:lpstr>
      <vt:lpstr>Методичний кабінет</vt:lpstr>
      <vt:lpstr>Бюджетні кошти </vt:lpstr>
      <vt:lpstr>Бюджетні кошти </vt:lpstr>
      <vt:lpstr>Презентація PowerPoint</vt:lpstr>
      <vt:lpstr>Презентація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subject/>
  <dc:creator>vv</dc:creator>
  <dc:description/>
  <cp:lastModifiedBy>Обліковий запис Microsoft</cp:lastModifiedBy>
  <cp:revision>190</cp:revision>
  <cp:lastPrinted>2023-06-28T10:55:37Z</cp:lastPrinted>
  <dcterms:created xsi:type="dcterms:W3CDTF">2023-06-25T18:08:36Z</dcterms:created>
  <dcterms:modified xsi:type="dcterms:W3CDTF">2024-06-30T08:00:06Z</dcterms:modified>
  <dc:language>uk-UA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2022-07-28T00:00:00Z</vt:filetime>
  </property>
  <property fmtid="{D5CDD505-2E9C-101B-9397-08002B2CF9AE}" pid="3" name="LastSaved">
    <vt:filetime>2023-06-25T00:00:00Z</vt:filetime>
  </property>
  <property fmtid="{D5CDD505-2E9C-101B-9397-08002B2CF9AE}" pid="4" name="Notes">
    <vt:i4>1</vt:i4>
  </property>
  <property fmtid="{D5CDD505-2E9C-101B-9397-08002B2CF9AE}" pid="5" name="PresentationFormat">
    <vt:lpwstr>Екран (4:3)</vt:lpwstr>
  </property>
  <property fmtid="{D5CDD505-2E9C-101B-9397-08002B2CF9AE}" pid="6" name="Slides">
    <vt:i4>72</vt:i4>
  </property>
</Properties>
</file>